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FBA7B8-5D7F-43BF-88A7-9BD2EA58A5A9}" type="slidenum">
              <a:rPr lang="en-US" altLang="en-US"/>
              <a:pPr>
                <a:defRPr/>
              </a:pPr>
              <a:t>‹#›</a:t>
            </a:fld>
            <a:endParaRPr lang="en-US" altLang="en-US"/>
          </a:p>
        </p:txBody>
      </p:sp>
    </p:spTree>
    <p:extLst>
      <p:ext uri="{BB962C8B-B14F-4D97-AF65-F5344CB8AC3E}">
        <p14:creationId xmlns:p14="http://schemas.microsoft.com/office/powerpoint/2010/main" val="3108736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364B5D5-9A18-42CB-A508-82563A9279EE}" type="slidenum">
              <a:rPr lang="en-GB" altLang="en-US"/>
              <a:pPr>
                <a:defRPr/>
              </a:pPr>
              <a:t>‹#›</a:t>
            </a:fld>
            <a:endParaRPr lang="en-GB" altLang="en-US"/>
          </a:p>
        </p:txBody>
      </p:sp>
    </p:spTree>
    <p:extLst>
      <p:ext uri="{BB962C8B-B14F-4D97-AF65-F5344CB8AC3E}">
        <p14:creationId xmlns:p14="http://schemas.microsoft.com/office/powerpoint/2010/main" val="13746505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526A989-B3CB-41D9-9B63-FADF654881BF}"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71276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274B46-8361-4330-9EFB-C14930344918}"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57678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054EAD-4DD7-4607-AADB-A4A994BDD46D}"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50276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F14283-67CB-447A-87AD-2D3D52FE22B8}"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07689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591F3D-12FC-4948-BF40-ED42580D6EEF}"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9885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3E43C38-A2E9-4120-B985-A15C07AF9A71}"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32878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4905AC1-6465-4621-AB5B-4ECBA1360CC7}"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86163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7F2760B-282E-4776-92BB-4046C58C1572}"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50709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B21B76D-A9A4-43FA-AFC6-32C32986023C}"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49462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4B9D9656-8B98-4765-832F-8D29F303B631}" type="slidenum">
              <a:rPr lang="en-US" altLang="en-US"/>
              <a:pPr>
                <a:defRPr/>
              </a:pPr>
              <a:t>‹#›</a:t>
            </a:fld>
            <a:endParaRPr lang="en-US" altLang="en-US"/>
          </a:p>
        </p:txBody>
      </p:sp>
    </p:spTree>
    <p:extLst>
      <p:ext uri="{BB962C8B-B14F-4D97-AF65-F5344CB8AC3E}">
        <p14:creationId xmlns:p14="http://schemas.microsoft.com/office/powerpoint/2010/main" val="43293665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1EC627C-FF22-4DC8-8227-98F08FBD26F8}" type="slidenum">
              <a:rPr lang="en-US" altLang="en-US"/>
              <a:pPr>
                <a:defRPr/>
              </a:pPr>
              <a:t>‹#›</a:t>
            </a:fld>
            <a:endParaRPr lang="en-US" altLang="en-US"/>
          </a:p>
        </p:txBody>
      </p:sp>
    </p:spTree>
    <p:extLst>
      <p:ext uri="{BB962C8B-B14F-4D97-AF65-F5344CB8AC3E}">
        <p14:creationId xmlns:p14="http://schemas.microsoft.com/office/powerpoint/2010/main" val="389231471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4639997-CE22-403C-8A67-1C43230F5FAE}" type="slidenum">
              <a:rPr lang="en-US" altLang="en-US"/>
              <a:pPr>
                <a:defRPr/>
              </a:pPr>
              <a:t>‹#›</a:t>
            </a:fld>
            <a:endParaRPr lang="en-US" altLang="en-US"/>
          </a:p>
        </p:txBody>
      </p:sp>
    </p:spTree>
    <p:extLst>
      <p:ext uri="{BB962C8B-B14F-4D97-AF65-F5344CB8AC3E}">
        <p14:creationId xmlns:p14="http://schemas.microsoft.com/office/powerpoint/2010/main" val="200495636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2179F7C-1151-4DCB-B4A7-6E35BDE7A6CB}" type="slidenum">
              <a:rPr lang="en-US" altLang="en-US"/>
              <a:pPr>
                <a:defRPr/>
              </a:pPr>
              <a:t>‹#›</a:t>
            </a:fld>
            <a:endParaRPr lang="en-US" altLang="en-US"/>
          </a:p>
        </p:txBody>
      </p:sp>
    </p:spTree>
    <p:extLst>
      <p:ext uri="{BB962C8B-B14F-4D97-AF65-F5344CB8AC3E}">
        <p14:creationId xmlns:p14="http://schemas.microsoft.com/office/powerpoint/2010/main" val="180624961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2A8F4BD4-6474-4DB4-B75D-E864105FC3CA}" type="slidenum">
              <a:rPr lang="en-US" altLang="en-US"/>
              <a:pPr>
                <a:defRPr/>
              </a:pPr>
              <a:t>‹#›</a:t>
            </a:fld>
            <a:endParaRPr lang="en-US" altLang="en-US"/>
          </a:p>
        </p:txBody>
      </p:sp>
    </p:spTree>
    <p:extLst>
      <p:ext uri="{BB962C8B-B14F-4D97-AF65-F5344CB8AC3E}">
        <p14:creationId xmlns:p14="http://schemas.microsoft.com/office/powerpoint/2010/main" val="43857508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10A18AE5-91CE-4805-B530-90A51B0FA2E4}" type="slidenum">
              <a:rPr lang="en-US" altLang="en-US"/>
              <a:pPr>
                <a:defRPr/>
              </a:pPr>
              <a:t>‹#›</a:t>
            </a:fld>
            <a:endParaRPr lang="en-US" altLang="en-US"/>
          </a:p>
        </p:txBody>
      </p:sp>
    </p:spTree>
    <p:extLst>
      <p:ext uri="{BB962C8B-B14F-4D97-AF65-F5344CB8AC3E}">
        <p14:creationId xmlns:p14="http://schemas.microsoft.com/office/powerpoint/2010/main" val="96106698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4535677-F6D3-47B0-B2F8-E46CB4B43E76}" type="slidenum">
              <a:rPr lang="en-US" altLang="en-US"/>
              <a:pPr>
                <a:defRPr/>
              </a:pPr>
              <a:t>‹#›</a:t>
            </a:fld>
            <a:endParaRPr lang="en-US" altLang="en-US"/>
          </a:p>
        </p:txBody>
      </p:sp>
    </p:spTree>
    <p:extLst>
      <p:ext uri="{BB962C8B-B14F-4D97-AF65-F5344CB8AC3E}">
        <p14:creationId xmlns:p14="http://schemas.microsoft.com/office/powerpoint/2010/main" val="401843957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F2B00AF-383F-4C6E-9C05-BCEB0F883ADE}" type="slidenum">
              <a:rPr lang="en-US" altLang="en-US"/>
              <a:pPr>
                <a:defRPr/>
              </a:pPr>
              <a:t>‹#›</a:t>
            </a:fld>
            <a:endParaRPr lang="en-US" altLang="en-US"/>
          </a:p>
        </p:txBody>
      </p:sp>
    </p:spTree>
    <p:extLst>
      <p:ext uri="{BB962C8B-B14F-4D97-AF65-F5344CB8AC3E}">
        <p14:creationId xmlns:p14="http://schemas.microsoft.com/office/powerpoint/2010/main" val="347001471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DC3720D4-E3EC-4519-ABF0-4B731DDF89CD}" type="slidenum">
              <a:rPr lang="en-US" altLang="en-US"/>
              <a:pPr>
                <a:defRPr/>
              </a:pPr>
              <a:t>‹#›</a:t>
            </a:fld>
            <a:endParaRPr lang="en-US" altLang="en-US"/>
          </a:p>
        </p:txBody>
      </p:sp>
    </p:spTree>
    <p:extLst>
      <p:ext uri="{BB962C8B-B14F-4D97-AF65-F5344CB8AC3E}">
        <p14:creationId xmlns:p14="http://schemas.microsoft.com/office/powerpoint/2010/main" val="69853828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BD10288F-AF42-4C5B-8034-352C3E9DE239}" type="slidenum">
              <a:rPr lang="en-US" altLang="en-US"/>
              <a:pPr>
                <a:defRPr/>
              </a:pPr>
              <a:t>‹#›</a:t>
            </a:fld>
            <a:endParaRPr lang="en-US" altLang="en-US"/>
          </a:p>
        </p:txBody>
      </p:sp>
    </p:spTree>
    <p:extLst>
      <p:ext uri="{BB962C8B-B14F-4D97-AF65-F5344CB8AC3E}">
        <p14:creationId xmlns:p14="http://schemas.microsoft.com/office/powerpoint/2010/main" val="169278372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5D591782-C96A-456A-B320-D26A2137E81E}" type="slidenum">
              <a:rPr lang="en-US" altLang="en-US"/>
              <a:pPr>
                <a:defRPr/>
              </a:pPr>
              <a:t>‹#›</a:t>
            </a:fld>
            <a:endParaRPr lang="en-US" altLang="en-US"/>
          </a:p>
        </p:txBody>
      </p:sp>
    </p:spTree>
    <p:extLst>
      <p:ext uri="{BB962C8B-B14F-4D97-AF65-F5344CB8AC3E}">
        <p14:creationId xmlns:p14="http://schemas.microsoft.com/office/powerpoint/2010/main" val="42837701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ABEA56-CEBA-4673-A94E-99DEDB4DAD30}" type="slidenum">
              <a:rPr lang="en-US" altLang="en-US"/>
              <a:pPr>
                <a:defRPr/>
              </a:pPr>
              <a:t>‹#›</a:t>
            </a:fld>
            <a:endParaRPr lang="en-US" altLang="en-US"/>
          </a:p>
        </p:txBody>
      </p:sp>
    </p:spTree>
    <p:extLst>
      <p:ext uri="{BB962C8B-B14F-4D97-AF65-F5344CB8AC3E}">
        <p14:creationId xmlns:p14="http://schemas.microsoft.com/office/powerpoint/2010/main" val="423064902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1F948956-08F7-403D-B6AC-4F20ED1A7FB5}" type="slidenum">
              <a:rPr lang="en-US" altLang="en-US"/>
              <a:pPr>
                <a:defRPr/>
              </a:pPr>
              <a:t>‹#›</a:t>
            </a:fld>
            <a:endParaRPr lang="en-US" altLang="en-US"/>
          </a:p>
        </p:txBody>
      </p:sp>
    </p:spTree>
    <p:extLst>
      <p:ext uri="{BB962C8B-B14F-4D97-AF65-F5344CB8AC3E}">
        <p14:creationId xmlns:p14="http://schemas.microsoft.com/office/powerpoint/2010/main" val="401894094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872E40C-4D3E-42F8-A56B-291F04C08597}" type="slidenum">
              <a:rPr lang="en-US" altLang="en-US"/>
              <a:pPr>
                <a:defRPr/>
              </a:pPr>
              <a:t>‹#›</a:t>
            </a:fld>
            <a:endParaRPr lang="en-US" altLang="en-US"/>
          </a:p>
        </p:txBody>
      </p:sp>
    </p:spTree>
    <p:extLst>
      <p:ext uri="{BB962C8B-B14F-4D97-AF65-F5344CB8AC3E}">
        <p14:creationId xmlns:p14="http://schemas.microsoft.com/office/powerpoint/2010/main" val="265558738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976A055-AB1C-4FAF-A1E9-137B372FB0D8}"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557338"/>
            <a:ext cx="4059238" cy="40687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5300" name="Group 4"/>
          <p:cNvGraphicFramePr>
            <a:graphicFrameLocks noGrp="1"/>
          </p:cNvGraphicFramePr>
          <p:nvPr>
            <p:ph sz="half" idx="2"/>
          </p:nvPr>
        </p:nvGraphicFramePr>
        <p:xfrm>
          <a:off x="5484813" y="17192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Purple 1</dc:title>
  <dc:creator>Presentation Magazine</dc:creator>
  <cp:lastModifiedBy>Jonty Pearce</cp:lastModifiedBy>
  <cp:revision>42</cp:revision>
  <dcterms:created xsi:type="dcterms:W3CDTF">2005-03-15T10:04:38Z</dcterms:created>
  <dcterms:modified xsi:type="dcterms:W3CDTF">2015-02-22T11:06:03Z</dcterms:modified>
</cp:coreProperties>
</file>