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0EF9711-5FB9-4F39-B59C-9320803EDD8C}" type="slidenum">
              <a:rPr lang="en-US" altLang="en-US"/>
              <a:pPr>
                <a:defRPr/>
              </a:pPr>
              <a:t>‹#›</a:t>
            </a:fld>
            <a:endParaRPr lang="en-US" altLang="en-US"/>
          </a:p>
        </p:txBody>
      </p:sp>
    </p:spTree>
    <p:extLst>
      <p:ext uri="{BB962C8B-B14F-4D97-AF65-F5344CB8AC3E}">
        <p14:creationId xmlns:p14="http://schemas.microsoft.com/office/powerpoint/2010/main" val="279858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56A2783-2C12-45F6-A045-4F24425BAB65}" type="slidenum">
              <a:rPr lang="en-GB" altLang="en-US"/>
              <a:pPr>
                <a:defRPr/>
              </a:pPr>
              <a:t>‹#›</a:t>
            </a:fld>
            <a:endParaRPr lang="en-GB" altLang="en-US"/>
          </a:p>
        </p:txBody>
      </p:sp>
    </p:spTree>
    <p:extLst>
      <p:ext uri="{BB962C8B-B14F-4D97-AF65-F5344CB8AC3E}">
        <p14:creationId xmlns:p14="http://schemas.microsoft.com/office/powerpoint/2010/main" val="2499369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580C74-B967-4BBE-B42A-6131606FD556}"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184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A90EA92-521D-45E7-9CC1-ECB3F73003C8}"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1672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D1A45D-3919-4CDB-A64F-C9009972EEE8}"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776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2559BE-5ABE-4E96-9B48-BEEDB35AC8DD}"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6506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A00213-4213-41BD-9296-F785469AC1F8}"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30167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93576D6-448E-4FEE-AF8E-705011BD5ECF}"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0480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844FA0-B43B-4D9B-8B31-50B110850838}"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45101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B2FBBE-9BCA-4F96-81D3-1A80BEC20777}"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099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0FC9D7-6D1C-4616-9977-739A2933D452}"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78563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
        <p:nvSpPr>
          <p:cNvPr id="7"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D728F4BA-11FD-437A-8784-BE11084CC28C}" type="slidenum">
              <a:rPr lang="en-US" altLang="en-US"/>
              <a:pPr>
                <a:defRPr/>
              </a:pPr>
              <a:t>‹#›</a:t>
            </a:fld>
            <a:endParaRPr lang="en-US" altLang="en-US"/>
          </a:p>
        </p:txBody>
      </p:sp>
    </p:spTree>
    <p:extLst>
      <p:ext uri="{BB962C8B-B14F-4D97-AF65-F5344CB8AC3E}">
        <p14:creationId xmlns:p14="http://schemas.microsoft.com/office/powerpoint/2010/main" val="16560518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7630984-6E58-4612-B11E-57EC4BB9A8A6}" type="slidenum">
              <a:rPr lang="en-US" altLang="en-US"/>
              <a:pPr>
                <a:defRPr/>
              </a:pPr>
              <a:t>‹#›</a:t>
            </a:fld>
            <a:endParaRPr lang="en-US" altLang="en-US"/>
          </a:p>
        </p:txBody>
      </p:sp>
    </p:spTree>
    <p:extLst>
      <p:ext uri="{BB962C8B-B14F-4D97-AF65-F5344CB8AC3E}">
        <p14:creationId xmlns:p14="http://schemas.microsoft.com/office/powerpoint/2010/main" val="375635873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1A5D02-3D13-46A1-B68B-69F130DCA6CB}" type="slidenum">
              <a:rPr lang="en-US" altLang="en-US"/>
              <a:pPr>
                <a:defRPr/>
              </a:pPr>
              <a:t>‹#›</a:t>
            </a:fld>
            <a:endParaRPr lang="en-US" altLang="en-US"/>
          </a:p>
        </p:txBody>
      </p:sp>
    </p:spTree>
    <p:extLst>
      <p:ext uri="{BB962C8B-B14F-4D97-AF65-F5344CB8AC3E}">
        <p14:creationId xmlns:p14="http://schemas.microsoft.com/office/powerpoint/2010/main" val="208521919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D24F8B-046E-4449-874E-53DA5CAFBF21}" type="slidenum">
              <a:rPr lang="en-US" altLang="en-US"/>
              <a:pPr>
                <a:defRPr/>
              </a:pPr>
              <a:t>‹#›</a:t>
            </a:fld>
            <a:endParaRPr lang="en-US" altLang="en-US"/>
          </a:p>
        </p:txBody>
      </p:sp>
    </p:spTree>
    <p:extLst>
      <p:ext uri="{BB962C8B-B14F-4D97-AF65-F5344CB8AC3E}">
        <p14:creationId xmlns:p14="http://schemas.microsoft.com/office/powerpoint/2010/main" val="416860348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5EFC43-ED38-4C9B-A74C-78CD3B24238D}" type="slidenum">
              <a:rPr lang="en-US" altLang="en-US"/>
              <a:pPr>
                <a:defRPr/>
              </a:pPr>
              <a:t>‹#›</a:t>
            </a:fld>
            <a:endParaRPr lang="en-US" altLang="en-US"/>
          </a:p>
        </p:txBody>
      </p:sp>
    </p:spTree>
    <p:extLst>
      <p:ext uri="{BB962C8B-B14F-4D97-AF65-F5344CB8AC3E}">
        <p14:creationId xmlns:p14="http://schemas.microsoft.com/office/powerpoint/2010/main" val="325917774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399ECB7-7324-43C5-86E2-440C729382F2}" type="slidenum">
              <a:rPr lang="en-US" altLang="en-US"/>
              <a:pPr>
                <a:defRPr/>
              </a:pPr>
              <a:t>‹#›</a:t>
            </a:fld>
            <a:endParaRPr lang="en-US" altLang="en-US"/>
          </a:p>
        </p:txBody>
      </p:sp>
    </p:spTree>
    <p:extLst>
      <p:ext uri="{BB962C8B-B14F-4D97-AF65-F5344CB8AC3E}">
        <p14:creationId xmlns:p14="http://schemas.microsoft.com/office/powerpoint/2010/main" val="270191046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BE9B82-4347-46E5-A2AD-CCDE042182D3}" type="slidenum">
              <a:rPr lang="en-US" altLang="en-US"/>
              <a:pPr>
                <a:defRPr/>
              </a:pPr>
              <a:t>‹#›</a:t>
            </a:fld>
            <a:endParaRPr lang="en-US" altLang="en-US"/>
          </a:p>
        </p:txBody>
      </p:sp>
    </p:spTree>
    <p:extLst>
      <p:ext uri="{BB962C8B-B14F-4D97-AF65-F5344CB8AC3E}">
        <p14:creationId xmlns:p14="http://schemas.microsoft.com/office/powerpoint/2010/main" val="182536497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AEA9F2-75FE-4BD8-8ADE-833730D173F6}" type="slidenum">
              <a:rPr lang="en-US" altLang="en-US"/>
              <a:pPr>
                <a:defRPr/>
              </a:pPr>
              <a:t>‹#›</a:t>
            </a:fld>
            <a:endParaRPr lang="en-US" altLang="en-US"/>
          </a:p>
        </p:txBody>
      </p:sp>
    </p:spTree>
    <p:extLst>
      <p:ext uri="{BB962C8B-B14F-4D97-AF65-F5344CB8AC3E}">
        <p14:creationId xmlns:p14="http://schemas.microsoft.com/office/powerpoint/2010/main" val="297923588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12BFC4-CA89-4D57-AB64-B309E0763D53}" type="slidenum">
              <a:rPr lang="en-US" altLang="en-US"/>
              <a:pPr>
                <a:defRPr/>
              </a:pPr>
              <a:t>‹#›</a:t>
            </a:fld>
            <a:endParaRPr lang="en-US" altLang="en-US"/>
          </a:p>
        </p:txBody>
      </p:sp>
    </p:spTree>
    <p:extLst>
      <p:ext uri="{BB962C8B-B14F-4D97-AF65-F5344CB8AC3E}">
        <p14:creationId xmlns:p14="http://schemas.microsoft.com/office/powerpoint/2010/main" val="28640399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475B460-803B-4635-BA9A-C792EFBD4754}" type="slidenum">
              <a:rPr lang="en-US" altLang="en-US"/>
              <a:pPr>
                <a:defRPr/>
              </a:pPr>
              <a:t>‹#›</a:t>
            </a:fld>
            <a:endParaRPr lang="en-US" altLang="en-US"/>
          </a:p>
        </p:txBody>
      </p:sp>
    </p:spTree>
    <p:extLst>
      <p:ext uri="{BB962C8B-B14F-4D97-AF65-F5344CB8AC3E}">
        <p14:creationId xmlns:p14="http://schemas.microsoft.com/office/powerpoint/2010/main" val="403071075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2F9E929-9CD4-41EA-86D6-BBF3D27ED128}" type="slidenum">
              <a:rPr lang="en-US" altLang="en-US"/>
              <a:pPr>
                <a:defRPr/>
              </a:pPr>
              <a:t>‹#›</a:t>
            </a:fld>
            <a:endParaRPr lang="en-US" altLang="en-US"/>
          </a:p>
        </p:txBody>
      </p:sp>
    </p:spTree>
    <p:extLst>
      <p:ext uri="{BB962C8B-B14F-4D97-AF65-F5344CB8AC3E}">
        <p14:creationId xmlns:p14="http://schemas.microsoft.com/office/powerpoint/2010/main" val="184976471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1EA4B5F-13B9-4B29-BD68-E6BEDBDD0B5D}" type="slidenum">
              <a:rPr lang="en-US" altLang="en-US"/>
              <a:pPr>
                <a:defRPr/>
              </a:pPr>
              <a:t>‹#›</a:t>
            </a:fld>
            <a:endParaRPr lang="en-US" altLang="en-US"/>
          </a:p>
        </p:txBody>
      </p:sp>
    </p:spTree>
    <p:extLst>
      <p:ext uri="{BB962C8B-B14F-4D97-AF65-F5344CB8AC3E}">
        <p14:creationId xmlns:p14="http://schemas.microsoft.com/office/powerpoint/2010/main" val="135076744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BE5A55-7DA5-49CC-8C49-13801B80C006}" type="slidenum">
              <a:rPr lang="en-US" altLang="en-US"/>
              <a:pPr>
                <a:defRPr/>
              </a:pPr>
              <a:t>‹#›</a:t>
            </a:fld>
            <a:endParaRPr lang="en-US" altLang="en-US"/>
          </a:p>
        </p:txBody>
      </p:sp>
    </p:spTree>
    <p:extLst>
      <p:ext uri="{BB962C8B-B14F-4D97-AF65-F5344CB8AC3E}">
        <p14:creationId xmlns:p14="http://schemas.microsoft.com/office/powerpoint/2010/main" val="73380591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0ACD18C-0C83-40A8-A4A7-4CC58828F20A}" type="slidenum">
              <a:rPr lang="en-US" altLang="en-US"/>
              <a:pPr>
                <a:defRPr/>
              </a:pPr>
              <a:t>‹#›</a:t>
            </a:fld>
            <a:endParaRPr lang="en-US" altLang="en-US"/>
          </a:p>
        </p:txBody>
      </p:sp>
    </p:spTree>
    <p:extLst>
      <p:ext uri="{BB962C8B-B14F-4D97-AF65-F5344CB8AC3E}">
        <p14:creationId xmlns:p14="http://schemas.microsoft.com/office/powerpoint/2010/main" val="298330778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9"/>
          <p:cNvSpPr>
            <a:spLocks noChangeArrowheads="1"/>
          </p:cNvSpPr>
          <p:nvPr/>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A306846-4349-457B-B88D-EA2730FD8373}" type="slidenum">
              <a:rPr lang="en-US" altLang="en-US"/>
              <a:pPr>
                <a:defRPr/>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710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1204" name="Group 4"/>
          <p:cNvGraphicFramePr>
            <a:graphicFrameLocks noGrp="1"/>
          </p:cNvGraphicFramePr>
          <p:nvPr>
            <p:ph sz="half" idx="2"/>
          </p:nvPr>
        </p:nvGraphicFramePr>
        <p:xfrm>
          <a:off x="5484813" y="16684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916</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Blue Template</dc:title>
  <dc:creator>Presentation Magazine</dc:creator>
  <cp:lastModifiedBy>Jonty Pearce</cp:lastModifiedBy>
  <cp:revision>31</cp:revision>
  <dcterms:created xsi:type="dcterms:W3CDTF">2005-03-15T10:04:38Z</dcterms:created>
  <dcterms:modified xsi:type="dcterms:W3CDTF">2015-02-22T11:06:02Z</dcterms:modified>
</cp:coreProperties>
</file>