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622091A-D3DB-4110-96BE-F8EEC42065A6}" type="slidenum">
              <a:rPr lang="en-US" altLang="en-US"/>
              <a:pPr>
                <a:defRPr/>
              </a:pPr>
              <a:t>‹#›</a:t>
            </a:fld>
            <a:endParaRPr lang="en-US" altLang="en-US"/>
          </a:p>
        </p:txBody>
      </p:sp>
    </p:spTree>
    <p:extLst>
      <p:ext uri="{BB962C8B-B14F-4D97-AF65-F5344CB8AC3E}">
        <p14:creationId xmlns:p14="http://schemas.microsoft.com/office/powerpoint/2010/main" val="3968634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22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22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22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22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B8FCDED-4574-4922-9FFD-D95EA910CC6F}" type="slidenum">
              <a:rPr lang="en-GB" altLang="en-US"/>
              <a:pPr>
                <a:defRPr/>
              </a:pPr>
              <a:t>‹#›</a:t>
            </a:fld>
            <a:endParaRPr lang="en-GB" altLang="en-US"/>
          </a:p>
        </p:txBody>
      </p:sp>
    </p:spTree>
    <p:extLst>
      <p:ext uri="{BB962C8B-B14F-4D97-AF65-F5344CB8AC3E}">
        <p14:creationId xmlns:p14="http://schemas.microsoft.com/office/powerpoint/2010/main" val="7855653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B753B0D-307D-488C-A71B-1C2D8EEFF07D}"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46962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AA96D3-C912-4238-8492-263FED7FADD4}"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81947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AFA4BE4-80D2-450A-B32C-C630E1237BC1}"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79951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99BA335-EB60-46ED-8319-A8526813EA96}"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00721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8E0E35B-A420-4F07-BBD4-0DB14275B0E3}"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68491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9C67437-4FB1-486A-B8B3-117A6A3CEAD7}"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94786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F29224-9F66-4C2A-AC24-344A3CC17324}"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33140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E733167-1E2A-4466-B317-E0EE1B6FAC83}"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699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1DD649D-8F9A-408A-A897-938D02021F2C}"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6026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36623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Rectangle 4"/>
          <p:cNvSpPr>
            <a:spLocks noChangeArrowheads="1"/>
          </p:cNvSpPr>
          <p:nvPr/>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6" name="Rectangle 5"/>
          <p:cNvSpPr>
            <a:spLocks noChangeArrowheads="1"/>
          </p:cNvSpPr>
          <p:nvPr/>
        </p:nvSpPr>
        <p:spPr bwMode="auto">
          <a:xfrm>
            <a:off x="0" y="3617913"/>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102" name="Rectangle 6"/>
          <p:cNvSpPr>
            <a:spLocks noGrp="1" noChangeArrowheads="1"/>
          </p:cNvSpPr>
          <p:nvPr>
            <p:ph type="ctrTitle"/>
          </p:nvPr>
        </p:nvSpPr>
        <p:spPr>
          <a:xfrm>
            <a:off x="468313" y="1773238"/>
            <a:ext cx="798988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886200"/>
            <a:ext cx="7304087" cy="1752600"/>
          </a:xfrm>
        </p:spPr>
        <p:txBody>
          <a:bodyPr/>
          <a:lstStyle>
            <a:lvl1pPr marL="0" indent="0">
              <a:buFontTx/>
              <a:buNone/>
              <a:defRPr/>
            </a:lvl1pPr>
          </a:lstStyle>
          <a:p>
            <a:pPr lvl="0"/>
            <a:r>
              <a:rPr lang="en-US" altLang="en-US" noProof="0" smtClean="0"/>
              <a:t>Click to edit Master subtitle style</a:t>
            </a:r>
          </a:p>
        </p:txBody>
      </p:sp>
      <p:sp>
        <p:nvSpPr>
          <p:cNvPr id="7"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8" name="Rectangle 12"/>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9"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2381804E-B088-435C-8D65-EB8C8A57A5D0}" type="slidenum">
              <a:rPr lang="en-US" altLang="en-US"/>
              <a:pPr>
                <a:defRPr/>
              </a:pPr>
              <a:t>‹#›</a:t>
            </a:fld>
            <a:endParaRPr lang="en-US" altLang="en-US"/>
          </a:p>
        </p:txBody>
      </p:sp>
    </p:spTree>
    <p:extLst>
      <p:ext uri="{BB962C8B-B14F-4D97-AF65-F5344CB8AC3E}">
        <p14:creationId xmlns:p14="http://schemas.microsoft.com/office/powerpoint/2010/main" val="703016122"/>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4EB315E-978D-4763-8AF5-82941A9E7124}" type="slidenum">
              <a:rPr lang="en-US" altLang="en-US"/>
              <a:pPr>
                <a:defRPr/>
              </a:pPr>
              <a:t>‹#›</a:t>
            </a:fld>
            <a:endParaRPr lang="en-US" altLang="en-US"/>
          </a:p>
        </p:txBody>
      </p:sp>
    </p:spTree>
    <p:extLst>
      <p:ext uri="{BB962C8B-B14F-4D97-AF65-F5344CB8AC3E}">
        <p14:creationId xmlns:p14="http://schemas.microsoft.com/office/powerpoint/2010/main" val="243613330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987A93A-B30D-41D9-9161-5DA981D6711B}" type="slidenum">
              <a:rPr lang="en-US" altLang="en-US"/>
              <a:pPr>
                <a:defRPr/>
              </a:pPr>
              <a:t>‹#›</a:t>
            </a:fld>
            <a:endParaRPr lang="en-US" altLang="en-US"/>
          </a:p>
        </p:txBody>
      </p:sp>
    </p:spTree>
    <p:extLst>
      <p:ext uri="{BB962C8B-B14F-4D97-AF65-F5344CB8AC3E}">
        <p14:creationId xmlns:p14="http://schemas.microsoft.com/office/powerpoint/2010/main" val="488846316"/>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60851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131ACBE-5FB5-476C-9C3A-232A2FAE945D}" type="slidenum">
              <a:rPr lang="en-US" altLang="en-US"/>
              <a:pPr>
                <a:defRPr/>
              </a:pPr>
              <a:t>‹#›</a:t>
            </a:fld>
            <a:endParaRPr lang="en-US" altLang="en-US"/>
          </a:p>
        </p:txBody>
      </p:sp>
    </p:spTree>
    <p:extLst>
      <p:ext uri="{BB962C8B-B14F-4D97-AF65-F5344CB8AC3E}">
        <p14:creationId xmlns:p14="http://schemas.microsoft.com/office/powerpoint/2010/main" val="369763705"/>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60851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C1D973-C6A8-4F2D-A319-451B8995AD59}" type="slidenum">
              <a:rPr lang="en-US" altLang="en-US"/>
              <a:pPr>
                <a:defRPr/>
              </a:pPr>
              <a:t>‹#›</a:t>
            </a:fld>
            <a:endParaRPr lang="en-US" altLang="en-US"/>
          </a:p>
        </p:txBody>
      </p:sp>
    </p:spTree>
    <p:extLst>
      <p:ext uri="{BB962C8B-B14F-4D97-AF65-F5344CB8AC3E}">
        <p14:creationId xmlns:p14="http://schemas.microsoft.com/office/powerpoint/2010/main" val="353642876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6920EE1-0A23-4003-8020-49A39DF930B3}" type="slidenum">
              <a:rPr lang="en-US" altLang="en-US"/>
              <a:pPr>
                <a:defRPr/>
              </a:pPr>
              <a:t>‹#›</a:t>
            </a:fld>
            <a:endParaRPr lang="en-US" altLang="en-US"/>
          </a:p>
        </p:txBody>
      </p:sp>
    </p:spTree>
    <p:extLst>
      <p:ext uri="{BB962C8B-B14F-4D97-AF65-F5344CB8AC3E}">
        <p14:creationId xmlns:p14="http://schemas.microsoft.com/office/powerpoint/2010/main" val="7154783"/>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86F2EF7-82EC-4523-A495-07BDC76CA4B8}" type="slidenum">
              <a:rPr lang="en-US" altLang="en-US"/>
              <a:pPr>
                <a:defRPr/>
              </a:pPr>
              <a:t>‹#›</a:t>
            </a:fld>
            <a:endParaRPr lang="en-US" altLang="en-US"/>
          </a:p>
        </p:txBody>
      </p:sp>
    </p:spTree>
    <p:extLst>
      <p:ext uri="{BB962C8B-B14F-4D97-AF65-F5344CB8AC3E}">
        <p14:creationId xmlns:p14="http://schemas.microsoft.com/office/powerpoint/2010/main" val="403367754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8A07661-68BC-4F09-9436-DD64A11B7F1F}" type="slidenum">
              <a:rPr lang="en-US" altLang="en-US"/>
              <a:pPr>
                <a:defRPr/>
              </a:pPr>
              <a:t>‹#›</a:t>
            </a:fld>
            <a:endParaRPr lang="en-US" altLang="en-US"/>
          </a:p>
        </p:txBody>
      </p:sp>
    </p:spTree>
    <p:extLst>
      <p:ext uri="{BB962C8B-B14F-4D97-AF65-F5344CB8AC3E}">
        <p14:creationId xmlns:p14="http://schemas.microsoft.com/office/powerpoint/2010/main" val="269752696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2D8F978-6029-4B6D-A3F7-BE02E575F888}" type="slidenum">
              <a:rPr lang="en-US" altLang="en-US"/>
              <a:pPr>
                <a:defRPr/>
              </a:pPr>
              <a:t>‹#›</a:t>
            </a:fld>
            <a:endParaRPr lang="en-US" altLang="en-US"/>
          </a:p>
        </p:txBody>
      </p:sp>
    </p:spTree>
    <p:extLst>
      <p:ext uri="{BB962C8B-B14F-4D97-AF65-F5344CB8AC3E}">
        <p14:creationId xmlns:p14="http://schemas.microsoft.com/office/powerpoint/2010/main" val="3487324013"/>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89435A58-DDDE-4F9D-99F9-C5EC268CB8CF}" type="slidenum">
              <a:rPr lang="en-US" altLang="en-US"/>
              <a:pPr>
                <a:defRPr/>
              </a:pPr>
              <a:t>‹#›</a:t>
            </a:fld>
            <a:endParaRPr lang="en-US" altLang="en-US"/>
          </a:p>
        </p:txBody>
      </p:sp>
    </p:spTree>
    <p:extLst>
      <p:ext uri="{BB962C8B-B14F-4D97-AF65-F5344CB8AC3E}">
        <p14:creationId xmlns:p14="http://schemas.microsoft.com/office/powerpoint/2010/main" val="162592364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2AD867D-074B-4499-8451-5FCDEACB6D5D}" type="slidenum">
              <a:rPr lang="en-US" altLang="en-US"/>
              <a:pPr>
                <a:defRPr/>
              </a:pPr>
              <a:t>‹#›</a:t>
            </a:fld>
            <a:endParaRPr lang="en-US" altLang="en-US"/>
          </a:p>
        </p:txBody>
      </p:sp>
    </p:spTree>
    <p:extLst>
      <p:ext uri="{BB962C8B-B14F-4D97-AF65-F5344CB8AC3E}">
        <p14:creationId xmlns:p14="http://schemas.microsoft.com/office/powerpoint/2010/main" val="364489040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9C40784-1AFC-40B3-A6F0-F17D8333080D}" type="slidenum">
              <a:rPr lang="en-US" altLang="en-US"/>
              <a:pPr>
                <a:defRPr/>
              </a:pPr>
              <a:t>‹#›</a:t>
            </a:fld>
            <a:endParaRPr lang="en-US" altLang="en-US"/>
          </a:p>
        </p:txBody>
      </p:sp>
    </p:spTree>
    <p:extLst>
      <p:ext uri="{BB962C8B-B14F-4D97-AF65-F5344CB8AC3E}">
        <p14:creationId xmlns:p14="http://schemas.microsoft.com/office/powerpoint/2010/main" val="20188918"/>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7A12F0C-5162-4D82-A282-5A3E272B1FFA}" type="slidenum">
              <a:rPr lang="en-US" altLang="en-US"/>
              <a:pPr>
                <a:defRPr/>
              </a:pPr>
              <a:t>‹#›</a:t>
            </a:fld>
            <a:endParaRPr lang="en-US" altLang="en-US"/>
          </a:p>
        </p:txBody>
      </p:sp>
    </p:spTree>
    <p:extLst>
      <p:ext uri="{BB962C8B-B14F-4D97-AF65-F5344CB8AC3E}">
        <p14:creationId xmlns:p14="http://schemas.microsoft.com/office/powerpoint/2010/main" val="3852896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99575DE-7A14-4A94-AE74-BAAA4A2791B7}" type="slidenum">
              <a:rPr lang="en-US" altLang="en-US"/>
              <a:pPr>
                <a:defRPr/>
              </a:pPr>
              <a:t>‹#›</a:t>
            </a:fld>
            <a:endParaRPr lang="en-US" altLang="en-US"/>
          </a:p>
        </p:txBody>
      </p:sp>
    </p:spTree>
    <p:extLst>
      <p:ext uri="{BB962C8B-B14F-4D97-AF65-F5344CB8AC3E}">
        <p14:creationId xmlns:p14="http://schemas.microsoft.com/office/powerpoint/2010/main" val="95185246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3175" y="0"/>
            <a:ext cx="9144000" cy="11969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9"/>
          <p:cNvSpPr>
            <a:spLocks noChangeArrowheads="1"/>
          </p:cNvSpPr>
          <p:nvPr/>
        </p:nvSpPr>
        <p:spPr bwMode="auto">
          <a:xfrm>
            <a:off x="0" y="6308725"/>
            <a:ext cx="9139238" cy="2778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8" name="Rectangle 10"/>
          <p:cNvSpPr>
            <a:spLocks noChangeArrowheads="1"/>
          </p:cNvSpPr>
          <p:nvPr/>
        </p:nvSpPr>
        <p:spPr bwMode="auto">
          <a:xfrm>
            <a:off x="-3175" y="1089025"/>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9" name="Rectangle 2"/>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553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AB2F34F-2337-40F9-A419-EFC876C51E05}" type="slidenum">
              <a:rPr lang="en-US" altLang="en-US"/>
              <a:pPr>
                <a:defRPr/>
              </a:pPr>
              <a:t>‹#›</a:t>
            </a:fld>
            <a:endParaRPr lang="en-US" altLang="en-US"/>
          </a:p>
        </p:txBody>
      </p:sp>
      <p:sp>
        <p:nvSpPr>
          <p:cNvPr id="1034" name="Rectangle 11"/>
          <p:cNvSpPr>
            <a:spLocks noChangeArrowheads="1"/>
          </p:cNvSpPr>
          <p:nvPr/>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7107"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484313"/>
            <a:ext cx="4059238" cy="460851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1204" name="Group 4"/>
          <p:cNvGraphicFramePr>
            <a:graphicFrameLocks noGrp="1"/>
          </p:cNvGraphicFramePr>
          <p:nvPr>
            <p:ph sz="half" idx="2"/>
          </p:nvPr>
        </p:nvGraphicFramePr>
        <p:xfrm>
          <a:off x="5484813" y="1668463"/>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9ADEDC"/>
        </a:accent1>
        <a:accent2>
          <a:srgbClr val="45A3A1"/>
        </a:accent2>
        <a:accent3>
          <a:srgbClr val="ADBABA"/>
        </a:accent3>
        <a:accent4>
          <a:srgbClr val="DADADA"/>
        </a:accent4>
        <a:accent5>
          <a:srgbClr val="CAECEB"/>
        </a:accent5>
        <a:accent6>
          <a:srgbClr val="3E9391"/>
        </a:accent6>
        <a:hlink>
          <a:srgbClr val="45A3A1"/>
        </a:hlink>
        <a:folHlink>
          <a:srgbClr val="9ADED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916</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Strips Green 1 Template</dc:title>
  <dc:creator>Presentation Magazine</dc:creator>
  <cp:lastModifiedBy>Jonty Pearce</cp:lastModifiedBy>
  <cp:revision>33</cp:revision>
  <dcterms:created xsi:type="dcterms:W3CDTF">2005-03-15T10:04:38Z</dcterms:created>
  <dcterms:modified xsi:type="dcterms:W3CDTF">2015-02-22T11:06:01Z</dcterms:modified>
</cp:coreProperties>
</file>