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650A093-1871-4FA5-9E36-F32282BDABE3}" type="slidenum">
              <a:rPr lang="en-US" altLang="en-US"/>
              <a:pPr>
                <a:defRPr/>
              </a:pPr>
              <a:t>‹#›</a:t>
            </a:fld>
            <a:endParaRPr lang="en-US" altLang="en-US"/>
          </a:p>
        </p:txBody>
      </p:sp>
    </p:spTree>
    <p:extLst>
      <p:ext uri="{BB962C8B-B14F-4D97-AF65-F5344CB8AC3E}">
        <p14:creationId xmlns:p14="http://schemas.microsoft.com/office/powerpoint/2010/main" val="2086109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EDB655C-E911-41F6-980D-34A0EC31E8EC}" type="slidenum">
              <a:rPr lang="en-GB" altLang="en-US"/>
              <a:pPr>
                <a:defRPr/>
              </a:pPr>
              <a:t>‹#›</a:t>
            </a:fld>
            <a:endParaRPr lang="en-GB" altLang="en-US"/>
          </a:p>
        </p:txBody>
      </p:sp>
    </p:spTree>
    <p:extLst>
      <p:ext uri="{BB962C8B-B14F-4D97-AF65-F5344CB8AC3E}">
        <p14:creationId xmlns:p14="http://schemas.microsoft.com/office/powerpoint/2010/main" val="156482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92AB8F-9373-4963-8B99-08CFC1D3AA4F}"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28805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F864AA-86A7-4066-9A3B-E592A9B61396}"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0296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BAA124E-5B40-47C4-8AE0-8A62C7A3FF35}"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8090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0812F8-AD88-48F6-9567-0F8A72C2BA6E}"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7195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F5A5882-8743-45C5-8A93-34286A33FAD7}"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99849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6352CB8-F40E-480B-A67F-042527B9C124}"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939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0D1149-0FF6-4B8C-B5DF-BDEBE1DB8D91}"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1049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B33D7F-16D3-41BA-8FE9-F95EC5A9E8F3}"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3835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934835-86F7-427A-B1EC-031D0BCEA0BB}"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7023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
        <p:nvSpPr>
          <p:cNvPr id="7"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8D12980A-2644-4BEE-A206-89319AAD073B}" type="slidenum">
              <a:rPr lang="en-US" altLang="en-US"/>
              <a:pPr>
                <a:defRPr/>
              </a:pPr>
              <a:t>‹#›</a:t>
            </a:fld>
            <a:endParaRPr lang="en-US" altLang="en-US"/>
          </a:p>
        </p:txBody>
      </p:sp>
    </p:spTree>
    <p:extLst>
      <p:ext uri="{BB962C8B-B14F-4D97-AF65-F5344CB8AC3E}">
        <p14:creationId xmlns:p14="http://schemas.microsoft.com/office/powerpoint/2010/main" val="342976352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AF16A6-B3C0-4001-9D5B-9FF1F9751C4D}" type="slidenum">
              <a:rPr lang="en-US" altLang="en-US"/>
              <a:pPr>
                <a:defRPr/>
              </a:pPr>
              <a:t>‹#›</a:t>
            </a:fld>
            <a:endParaRPr lang="en-US" altLang="en-US"/>
          </a:p>
        </p:txBody>
      </p:sp>
    </p:spTree>
    <p:extLst>
      <p:ext uri="{BB962C8B-B14F-4D97-AF65-F5344CB8AC3E}">
        <p14:creationId xmlns:p14="http://schemas.microsoft.com/office/powerpoint/2010/main" val="372792413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F74C377-7CB3-4001-A02C-6624527FED01}" type="slidenum">
              <a:rPr lang="en-US" altLang="en-US"/>
              <a:pPr>
                <a:defRPr/>
              </a:pPr>
              <a:t>‹#›</a:t>
            </a:fld>
            <a:endParaRPr lang="en-US" altLang="en-US"/>
          </a:p>
        </p:txBody>
      </p:sp>
    </p:spTree>
    <p:extLst>
      <p:ext uri="{BB962C8B-B14F-4D97-AF65-F5344CB8AC3E}">
        <p14:creationId xmlns:p14="http://schemas.microsoft.com/office/powerpoint/2010/main" val="333150661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F3E6787-3CBD-4FD5-A3A0-2FF150B4A5F1}" type="slidenum">
              <a:rPr lang="en-US" altLang="en-US"/>
              <a:pPr>
                <a:defRPr/>
              </a:pPr>
              <a:t>‹#›</a:t>
            </a:fld>
            <a:endParaRPr lang="en-US" altLang="en-US"/>
          </a:p>
        </p:txBody>
      </p:sp>
    </p:spTree>
    <p:extLst>
      <p:ext uri="{BB962C8B-B14F-4D97-AF65-F5344CB8AC3E}">
        <p14:creationId xmlns:p14="http://schemas.microsoft.com/office/powerpoint/2010/main" val="53082355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9B05C15-5C83-4477-914D-9B7F9BCF1A4D}" type="slidenum">
              <a:rPr lang="en-US" altLang="en-US"/>
              <a:pPr>
                <a:defRPr/>
              </a:pPr>
              <a:t>‹#›</a:t>
            </a:fld>
            <a:endParaRPr lang="en-US" altLang="en-US"/>
          </a:p>
        </p:txBody>
      </p:sp>
    </p:spTree>
    <p:extLst>
      <p:ext uri="{BB962C8B-B14F-4D97-AF65-F5344CB8AC3E}">
        <p14:creationId xmlns:p14="http://schemas.microsoft.com/office/powerpoint/2010/main" val="143749623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4B9D3E-D1F0-4566-8130-6D7DCBD1A5C0}" type="slidenum">
              <a:rPr lang="en-US" altLang="en-US"/>
              <a:pPr>
                <a:defRPr/>
              </a:pPr>
              <a:t>‹#›</a:t>
            </a:fld>
            <a:endParaRPr lang="en-US" altLang="en-US"/>
          </a:p>
        </p:txBody>
      </p:sp>
    </p:spTree>
    <p:extLst>
      <p:ext uri="{BB962C8B-B14F-4D97-AF65-F5344CB8AC3E}">
        <p14:creationId xmlns:p14="http://schemas.microsoft.com/office/powerpoint/2010/main" val="174308557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3EDC33-7EA9-43F2-AE64-68F1F8EE0647}" type="slidenum">
              <a:rPr lang="en-US" altLang="en-US"/>
              <a:pPr>
                <a:defRPr/>
              </a:pPr>
              <a:t>‹#›</a:t>
            </a:fld>
            <a:endParaRPr lang="en-US" altLang="en-US"/>
          </a:p>
        </p:txBody>
      </p:sp>
    </p:spTree>
    <p:extLst>
      <p:ext uri="{BB962C8B-B14F-4D97-AF65-F5344CB8AC3E}">
        <p14:creationId xmlns:p14="http://schemas.microsoft.com/office/powerpoint/2010/main" val="278683972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BC4714A-AF78-40F5-87C0-C9D596974D44}" type="slidenum">
              <a:rPr lang="en-US" altLang="en-US"/>
              <a:pPr>
                <a:defRPr/>
              </a:pPr>
              <a:t>‹#›</a:t>
            </a:fld>
            <a:endParaRPr lang="en-US" altLang="en-US"/>
          </a:p>
        </p:txBody>
      </p:sp>
    </p:spTree>
    <p:extLst>
      <p:ext uri="{BB962C8B-B14F-4D97-AF65-F5344CB8AC3E}">
        <p14:creationId xmlns:p14="http://schemas.microsoft.com/office/powerpoint/2010/main" val="374636427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59940C-05E2-4863-A1B6-20A77C6C7F03}" type="slidenum">
              <a:rPr lang="en-US" altLang="en-US"/>
              <a:pPr>
                <a:defRPr/>
              </a:pPr>
              <a:t>‹#›</a:t>
            </a:fld>
            <a:endParaRPr lang="en-US" altLang="en-US"/>
          </a:p>
        </p:txBody>
      </p:sp>
    </p:spTree>
    <p:extLst>
      <p:ext uri="{BB962C8B-B14F-4D97-AF65-F5344CB8AC3E}">
        <p14:creationId xmlns:p14="http://schemas.microsoft.com/office/powerpoint/2010/main" val="187575396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78A3D6C-92D1-4E7C-BECE-CB50E486CAEE}" type="slidenum">
              <a:rPr lang="en-US" altLang="en-US"/>
              <a:pPr>
                <a:defRPr/>
              </a:pPr>
              <a:t>‹#›</a:t>
            </a:fld>
            <a:endParaRPr lang="en-US" altLang="en-US"/>
          </a:p>
        </p:txBody>
      </p:sp>
    </p:spTree>
    <p:extLst>
      <p:ext uri="{BB962C8B-B14F-4D97-AF65-F5344CB8AC3E}">
        <p14:creationId xmlns:p14="http://schemas.microsoft.com/office/powerpoint/2010/main" val="294047312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F72E054-60A4-470E-BA2C-CCD3A50129BF}" type="slidenum">
              <a:rPr lang="en-US" altLang="en-US"/>
              <a:pPr>
                <a:defRPr/>
              </a:pPr>
              <a:t>‹#›</a:t>
            </a:fld>
            <a:endParaRPr lang="en-US" altLang="en-US"/>
          </a:p>
        </p:txBody>
      </p:sp>
    </p:spTree>
    <p:extLst>
      <p:ext uri="{BB962C8B-B14F-4D97-AF65-F5344CB8AC3E}">
        <p14:creationId xmlns:p14="http://schemas.microsoft.com/office/powerpoint/2010/main" val="271568471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A04FBFD-92B6-4F82-B19C-A462A43839F8}" type="slidenum">
              <a:rPr lang="en-US" altLang="en-US"/>
              <a:pPr>
                <a:defRPr/>
              </a:pPr>
              <a:t>‹#›</a:t>
            </a:fld>
            <a:endParaRPr lang="en-US" altLang="en-US"/>
          </a:p>
        </p:txBody>
      </p:sp>
    </p:spTree>
    <p:extLst>
      <p:ext uri="{BB962C8B-B14F-4D97-AF65-F5344CB8AC3E}">
        <p14:creationId xmlns:p14="http://schemas.microsoft.com/office/powerpoint/2010/main" val="146378480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C4B89D3-3FDB-40CC-8E0A-ED07971BD189}" type="slidenum">
              <a:rPr lang="en-US" altLang="en-US"/>
              <a:pPr>
                <a:defRPr/>
              </a:pPr>
              <a:t>‹#›</a:t>
            </a:fld>
            <a:endParaRPr lang="en-US" altLang="en-US"/>
          </a:p>
        </p:txBody>
      </p:sp>
    </p:spTree>
    <p:extLst>
      <p:ext uri="{BB962C8B-B14F-4D97-AF65-F5344CB8AC3E}">
        <p14:creationId xmlns:p14="http://schemas.microsoft.com/office/powerpoint/2010/main" val="336222432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306B2B0-A5A6-4CFF-BD5E-D35610C09CBC}" type="slidenum">
              <a:rPr lang="en-US" altLang="en-US"/>
              <a:pPr>
                <a:defRPr/>
              </a:pPr>
              <a:t>‹#›</a:t>
            </a:fld>
            <a:endParaRPr lang="en-US" altLang="en-US"/>
          </a:p>
        </p:txBody>
      </p:sp>
    </p:spTree>
    <p:extLst>
      <p:ext uri="{BB962C8B-B14F-4D97-AF65-F5344CB8AC3E}">
        <p14:creationId xmlns:p14="http://schemas.microsoft.com/office/powerpoint/2010/main" val="216620895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1250AF0-0E5B-458C-83C7-F67A23B41A26}" type="slidenum">
              <a:rPr lang="en-US" altLang="en-US"/>
              <a:pPr>
                <a:defRPr/>
              </a:pPr>
              <a:t>‹#›</a:t>
            </a:fld>
            <a:endParaRPr lang="en-US" altLang="en-US"/>
          </a:p>
        </p:txBody>
      </p:sp>
      <p:sp>
        <p:nvSpPr>
          <p:cNvPr id="1034"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710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5484813" y="16684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Green 2 Template</dc:title>
  <dc:creator>Presentation Magazine</dc:creator>
  <cp:lastModifiedBy>Jonty Pearce</cp:lastModifiedBy>
  <cp:revision>34</cp:revision>
  <dcterms:created xsi:type="dcterms:W3CDTF">2005-03-15T10:04:38Z</dcterms:created>
  <dcterms:modified xsi:type="dcterms:W3CDTF">2015-02-22T11:06:01Z</dcterms:modified>
</cp:coreProperties>
</file>