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5" r:id="rId2"/>
    <p:sldId id="267" r:id="rId3"/>
    <p:sldId id="274" r:id="rId4"/>
    <p:sldId id="268" r:id="rId5"/>
    <p:sldId id="269" r:id="rId6"/>
    <p:sldId id="270" r:id="rId7"/>
    <p:sldId id="271" r:id="rId8"/>
    <p:sldId id="272" r:id="rId9"/>
    <p:sldId id="273" r:id="rId10"/>
    <p:sldId id="276"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E62C18C-51C5-4630-8F1B-F9DD50C3E330}" type="slidenum">
              <a:rPr lang="en-US" altLang="en-US"/>
              <a:pPr>
                <a:defRPr/>
              </a:pPr>
              <a:t>‹#›</a:t>
            </a:fld>
            <a:endParaRPr lang="en-US" altLang="en-US"/>
          </a:p>
        </p:txBody>
      </p:sp>
    </p:spTree>
    <p:extLst>
      <p:ext uri="{BB962C8B-B14F-4D97-AF65-F5344CB8AC3E}">
        <p14:creationId xmlns:p14="http://schemas.microsoft.com/office/powerpoint/2010/main" val="1870643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F7A13CD-CDA8-4F9D-8358-45F0B0828B5A}" type="slidenum">
              <a:rPr lang="en-US" altLang="en-US"/>
              <a:pPr>
                <a:defRPr/>
              </a:pPr>
              <a:t>‹#›</a:t>
            </a:fld>
            <a:endParaRPr lang="en-US" altLang="en-US"/>
          </a:p>
        </p:txBody>
      </p:sp>
    </p:spTree>
    <p:extLst>
      <p:ext uri="{BB962C8B-B14F-4D97-AF65-F5344CB8AC3E}">
        <p14:creationId xmlns:p14="http://schemas.microsoft.com/office/powerpoint/2010/main" val="32284438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62BAFB-6CA3-47F9-B0F0-E79AD5D5EF2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96311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3DD6462-A81E-43B5-827B-11C312CE738E}" type="slidenum">
              <a:rPr lang="en-US" altLang="en-US"/>
              <a:pPr/>
              <a:t>10</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7245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37016A3-B797-4239-A634-929859CB6AA9}"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332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DE8250-3E9A-453B-93DD-B441D411D23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28419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21599DB-06EF-40ED-AF99-676AC4C5E962}"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30635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C4866B-6739-45CB-B617-934553288BFD}"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809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E5BB93-3144-40E7-ADFD-065CFF2A6F93}"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00191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E70D62-16D9-4213-902C-FD7CD996600A}" type="slidenum">
              <a:rPr lang="en-US" altLang="en-US"/>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67056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436C5DA-E224-458F-88DF-EC627FB55528}" type="slidenum">
              <a:rPr lang="en-US" altLang="en-US"/>
              <a:pPr/>
              <a:t>8</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23539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C65412F-3DB9-4E51-918D-F1858E72A245}" type="slidenum">
              <a:rPr lang="en-US" altLang="en-US"/>
              <a:pPr/>
              <a:t>9</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326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468313" y="1773238"/>
            <a:ext cx="798988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886200"/>
            <a:ext cx="7304087" cy="1752600"/>
          </a:xfrm>
        </p:spPr>
        <p:txBody>
          <a:bodyPr/>
          <a:lstStyle>
            <a:lvl1pPr marL="0" indent="0">
              <a:buFontTx/>
              <a:buNone/>
              <a:defRPr/>
            </a:lvl1pPr>
          </a:lstStyle>
          <a:p>
            <a:pPr lvl="0"/>
            <a:r>
              <a:rPr lang="en-US" altLang="en-US" noProof="0" smtClean="0"/>
              <a:t>Click to edit Master subtitle style</a:t>
            </a:r>
          </a:p>
        </p:txBody>
      </p:sp>
      <p:sp>
        <p:nvSpPr>
          <p:cNvPr id="7"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B993AAEB-46DA-4A78-852E-EE19EA097D8D}" type="slidenum">
              <a:rPr lang="en-US" altLang="en-US"/>
              <a:pPr>
                <a:defRPr/>
              </a:pPr>
              <a:t>‹#›</a:t>
            </a:fld>
            <a:endParaRPr lang="en-US" altLang="en-US"/>
          </a:p>
        </p:txBody>
      </p:sp>
    </p:spTree>
    <p:extLst>
      <p:ext uri="{BB962C8B-B14F-4D97-AF65-F5344CB8AC3E}">
        <p14:creationId xmlns:p14="http://schemas.microsoft.com/office/powerpoint/2010/main" val="237444870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5072655-6FEC-4EB8-8258-DA026868702B}" type="slidenum">
              <a:rPr lang="en-US" altLang="en-US"/>
              <a:pPr>
                <a:defRPr/>
              </a:pPr>
              <a:t>‹#›</a:t>
            </a:fld>
            <a:endParaRPr lang="en-US" altLang="en-US"/>
          </a:p>
        </p:txBody>
      </p:sp>
    </p:spTree>
    <p:extLst>
      <p:ext uri="{BB962C8B-B14F-4D97-AF65-F5344CB8AC3E}">
        <p14:creationId xmlns:p14="http://schemas.microsoft.com/office/powerpoint/2010/main" val="197262134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99E931C-E553-46D4-BB1D-46603817E082}" type="slidenum">
              <a:rPr lang="en-US" altLang="en-US"/>
              <a:pPr>
                <a:defRPr/>
              </a:pPr>
              <a:t>‹#›</a:t>
            </a:fld>
            <a:endParaRPr lang="en-US" altLang="en-US"/>
          </a:p>
        </p:txBody>
      </p:sp>
    </p:spTree>
    <p:extLst>
      <p:ext uri="{BB962C8B-B14F-4D97-AF65-F5344CB8AC3E}">
        <p14:creationId xmlns:p14="http://schemas.microsoft.com/office/powerpoint/2010/main" val="146340461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48C74B-A722-44C6-9F5E-4E687E8A4273}" type="slidenum">
              <a:rPr lang="en-US" altLang="en-US"/>
              <a:pPr>
                <a:defRPr/>
              </a:pPr>
              <a:t>‹#›</a:t>
            </a:fld>
            <a:endParaRPr lang="en-US" altLang="en-US"/>
          </a:p>
        </p:txBody>
      </p:sp>
    </p:spTree>
    <p:extLst>
      <p:ext uri="{BB962C8B-B14F-4D97-AF65-F5344CB8AC3E}">
        <p14:creationId xmlns:p14="http://schemas.microsoft.com/office/powerpoint/2010/main" val="285331998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928E2DE-3F05-4F87-A560-9826FF2C5640}" type="slidenum">
              <a:rPr lang="en-US" altLang="en-US"/>
              <a:pPr>
                <a:defRPr/>
              </a:pPr>
              <a:t>‹#›</a:t>
            </a:fld>
            <a:endParaRPr lang="en-US" altLang="en-US"/>
          </a:p>
        </p:txBody>
      </p:sp>
    </p:spTree>
    <p:extLst>
      <p:ext uri="{BB962C8B-B14F-4D97-AF65-F5344CB8AC3E}">
        <p14:creationId xmlns:p14="http://schemas.microsoft.com/office/powerpoint/2010/main" val="3857783938"/>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F03A5DA-7F6D-4BBF-813D-DB55A8BD83CC}" type="slidenum">
              <a:rPr lang="en-US" altLang="en-US"/>
              <a:pPr>
                <a:defRPr/>
              </a:pPr>
              <a:t>‹#›</a:t>
            </a:fld>
            <a:endParaRPr lang="en-US" altLang="en-US"/>
          </a:p>
        </p:txBody>
      </p:sp>
    </p:spTree>
    <p:extLst>
      <p:ext uri="{BB962C8B-B14F-4D97-AF65-F5344CB8AC3E}">
        <p14:creationId xmlns:p14="http://schemas.microsoft.com/office/powerpoint/2010/main" val="40885275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F899A5-B677-4FEB-81C1-F525C5561863}" type="slidenum">
              <a:rPr lang="en-US" altLang="en-US"/>
              <a:pPr>
                <a:defRPr/>
              </a:pPr>
              <a:t>‹#›</a:t>
            </a:fld>
            <a:endParaRPr lang="en-US" altLang="en-US"/>
          </a:p>
        </p:txBody>
      </p:sp>
    </p:spTree>
    <p:extLst>
      <p:ext uri="{BB962C8B-B14F-4D97-AF65-F5344CB8AC3E}">
        <p14:creationId xmlns:p14="http://schemas.microsoft.com/office/powerpoint/2010/main" val="375864590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A368392-6C06-45E1-9D0F-045ADDCC0ECF}" type="slidenum">
              <a:rPr lang="en-US" altLang="en-US"/>
              <a:pPr>
                <a:defRPr/>
              </a:pPr>
              <a:t>‹#›</a:t>
            </a:fld>
            <a:endParaRPr lang="en-US" altLang="en-US"/>
          </a:p>
        </p:txBody>
      </p:sp>
    </p:spTree>
    <p:extLst>
      <p:ext uri="{BB962C8B-B14F-4D97-AF65-F5344CB8AC3E}">
        <p14:creationId xmlns:p14="http://schemas.microsoft.com/office/powerpoint/2010/main" val="77713971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98501B2-32B9-45F5-880F-48A0F0F5DE37}" type="slidenum">
              <a:rPr lang="en-US" altLang="en-US"/>
              <a:pPr>
                <a:defRPr/>
              </a:pPr>
              <a:t>‹#›</a:t>
            </a:fld>
            <a:endParaRPr lang="en-US" altLang="en-US"/>
          </a:p>
        </p:txBody>
      </p:sp>
    </p:spTree>
    <p:extLst>
      <p:ext uri="{BB962C8B-B14F-4D97-AF65-F5344CB8AC3E}">
        <p14:creationId xmlns:p14="http://schemas.microsoft.com/office/powerpoint/2010/main" val="16942303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9E284DB-F571-4825-84E6-573C324E50BD}" type="slidenum">
              <a:rPr lang="en-US" altLang="en-US"/>
              <a:pPr>
                <a:defRPr/>
              </a:pPr>
              <a:t>‹#›</a:t>
            </a:fld>
            <a:endParaRPr lang="en-US" altLang="en-US"/>
          </a:p>
        </p:txBody>
      </p:sp>
    </p:spTree>
    <p:extLst>
      <p:ext uri="{BB962C8B-B14F-4D97-AF65-F5344CB8AC3E}">
        <p14:creationId xmlns:p14="http://schemas.microsoft.com/office/powerpoint/2010/main" val="351321293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9BA50FE-0551-46FC-BEBB-28798595553A}" type="slidenum">
              <a:rPr lang="en-US" altLang="en-US"/>
              <a:pPr>
                <a:defRPr/>
              </a:pPr>
              <a:t>‹#›</a:t>
            </a:fld>
            <a:endParaRPr lang="en-US" altLang="en-US"/>
          </a:p>
        </p:txBody>
      </p:sp>
    </p:spTree>
    <p:extLst>
      <p:ext uri="{BB962C8B-B14F-4D97-AF65-F5344CB8AC3E}">
        <p14:creationId xmlns:p14="http://schemas.microsoft.com/office/powerpoint/2010/main" val="16656921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054B934-3759-4EE0-9841-030846BDC35A}" type="slidenum">
              <a:rPr lang="en-US" altLang="en-US"/>
              <a:pPr>
                <a:defRPr/>
              </a:pPr>
              <a:t>‹#›</a:t>
            </a:fld>
            <a:endParaRPr lang="en-US" altLang="en-US"/>
          </a:p>
        </p:txBody>
      </p:sp>
    </p:spTree>
    <p:extLst>
      <p:ext uri="{BB962C8B-B14F-4D97-AF65-F5344CB8AC3E}">
        <p14:creationId xmlns:p14="http://schemas.microsoft.com/office/powerpoint/2010/main" val="35149646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4A5592-8538-42EB-881C-FC9CAA5102AA}" type="slidenum">
              <a:rPr lang="en-US" altLang="en-US"/>
              <a:pPr>
                <a:defRPr/>
              </a:pPr>
              <a:t>‹#›</a:t>
            </a:fld>
            <a:endParaRPr lang="en-US" altLang="en-US"/>
          </a:p>
        </p:txBody>
      </p:sp>
    </p:spTree>
    <p:extLst>
      <p:ext uri="{BB962C8B-B14F-4D97-AF65-F5344CB8AC3E}">
        <p14:creationId xmlns:p14="http://schemas.microsoft.com/office/powerpoint/2010/main" val="269623216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55D1245-7F52-49E3-90AC-3FD2241D46FE}" type="slidenum">
              <a:rPr lang="en-US" altLang="en-US"/>
              <a:pPr>
                <a:defRPr/>
              </a:pPr>
              <a:t>‹#›</a:t>
            </a:fld>
            <a:endParaRPr lang="en-US" altLang="en-US"/>
          </a:p>
        </p:txBody>
      </p:sp>
    </p:spTree>
    <p:extLst>
      <p:ext uri="{BB962C8B-B14F-4D97-AF65-F5344CB8AC3E}">
        <p14:creationId xmlns:p14="http://schemas.microsoft.com/office/powerpoint/2010/main" val="75464887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9"/>
          <p:cNvSpPr>
            <a:spLocks noChangeArrowheads="1"/>
          </p:cNvSpPr>
          <p:nvPr/>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944BD6C-964E-46F0-8431-10D06D9128FC}" type="slidenum">
              <a:rPr lang="en-US" altLang="en-US"/>
              <a:pPr>
                <a:defRPr/>
              </a:pPr>
              <a:t>‹#›</a:t>
            </a:fld>
            <a:endParaRPr lang="en-US" altLang="en-US"/>
          </a:p>
        </p:txBody>
      </p:sp>
      <p:sp>
        <p:nvSpPr>
          <p:cNvPr id="1034" name="Rectangle 11"/>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Strips Orange Template</a:t>
            </a:r>
            <a:endParaRPr lang="en-US" altLang="en-US" smtClean="0"/>
          </a:p>
        </p:txBody>
      </p:sp>
      <p:sp>
        <p:nvSpPr>
          <p:cNvPr id="5123" name="Rectangle 3"/>
          <p:cNvSpPr>
            <a:spLocks noGrp="1" noChangeArrowheads="1"/>
          </p:cNvSpPr>
          <p:nvPr>
            <p:ph type="subTitle" idx="1"/>
          </p:nvPr>
        </p:nvSpPr>
        <p:spPr/>
        <p:txBody>
          <a:bodyPr/>
          <a:lstStyle/>
          <a:p>
            <a:pPr eaLnBrk="1" hangingPunct="1"/>
            <a:endParaRPr lang="en-GB" altLang="en-US" smtClean="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GB" altLang="en-US" smtClean="0"/>
          </a:p>
        </p:txBody>
      </p:sp>
      <p:sp>
        <p:nvSpPr>
          <p:cNvPr id="9219" name="Rectangle 3"/>
          <p:cNvSpPr>
            <a:spLocks noGrp="1" noChangeArrowheads="1"/>
          </p:cNvSpPr>
          <p:nvPr>
            <p:ph type="body" idx="1"/>
          </p:nvPr>
        </p:nvSpPr>
        <p:spPr/>
        <p:txBody>
          <a:bodyPr/>
          <a:lstStyle/>
          <a:p>
            <a:pPr eaLnBrk="1" hangingPunct="1"/>
            <a:endParaRPr lang="en-GB" altLang="en-US" smtClean="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1267"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11268"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710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41"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5363"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5364"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7411"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7412"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9459" name="Rectangle 3"/>
          <p:cNvSpPr>
            <a:spLocks noGrp="1" noChangeArrowheads="1"/>
          </p:cNvSpPr>
          <p:nvPr>
            <p:ph type="body" sz="half" idx="1"/>
          </p:nvPr>
        </p:nvSpPr>
        <p:spPr>
          <a:xfrm>
            <a:off x="457200" y="1484313"/>
            <a:ext cx="4059238"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9460"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21507"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1204" name="Group 4"/>
          <p:cNvGraphicFramePr>
            <a:graphicFrameLocks noGrp="1"/>
          </p:cNvGraphicFramePr>
          <p:nvPr>
            <p:ph sz="half" idx="2"/>
          </p:nvPr>
        </p:nvGraphicFramePr>
        <p:xfrm>
          <a:off x="5484813" y="16684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19"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21520"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21521"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917</TotalTime>
  <Words>266</Words>
  <Application>Microsoft Office PowerPoint</Application>
  <PresentationFormat>On-screen Show (4:3)</PresentationFormat>
  <Paragraphs>48</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Strips Orange Template</vt:lpstr>
      <vt:lpstr>Example Bullet Point Slide</vt:lpstr>
      <vt:lpstr>PowerPoint Presentation</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Strips Orange Template</dc:title>
  <dc:creator>Presentation Magazine</dc:creator>
  <cp:lastModifiedBy>Jonty Pearce</cp:lastModifiedBy>
  <cp:revision>33</cp:revision>
  <dcterms:created xsi:type="dcterms:W3CDTF">2005-03-15T10:04:38Z</dcterms:created>
  <dcterms:modified xsi:type="dcterms:W3CDTF">2015-02-22T11:05:59Z</dcterms:modified>
</cp:coreProperties>
</file>