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40"/>
    <a:srgbClr val="FF0080"/>
    <a:srgbClr val="7CA255"/>
    <a:srgbClr val="ADADAD"/>
    <a:srgbClr val="FFFFFF"/>
    <a:srgbClr val="FFFF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FF422E3-3E98-4CF5-B370-D505123ADFDF}" type="slidenum">
              <a:rPr lang="en-US" altLang="en-US"/>
              <a:pPr>
                <a:defRPr/>
              </a:pPr>
              <a:t>‹#›</a:t>
            </a:fld>
            <a:endParaRPr lang="en-US" altLang="en-US"/>
          </a:p>
        </p:txBody>
      </p:sp>
    </p:spTree>
    <p:extLst>
      <p:ext uri="{BB962C8B-B14F-4D97-AF65-F5344CB8AC3E}">
        <p14:creationId xmlns:p14="http://schemas.microsoft.com/office/powerpoint/2010/main" val="35591559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F5E8651-A726-4CAD-9A2A-0D3F2CBE45CE}" type="slidenum">
              <a:rPr lang="en-US" altLang="en-US"/>
              <a:pPr>
                <a:defRPr/>
              </a:pPr>
              <a:t>‹#›</a:t>
            </a:fld>
            <a:endParaRPr lang="en-US" altLang="en-US"/>
          </a:p>
        </p:txBody>
      </p:sp>
    </p:spTree>
    <p:extLst>
      <p:ext uri="{BB962C8B-B14F-4D97-AF65-F5344CB8AC3E}">
        <p14:creationId xmlns:p14="http://schemas.microsoft.com/office/powerpoint/2010/main" val="15495422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6050284-CBF9-41DA-8106-D0838993289E}"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81726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E52280-E7D0-4C50-83ED-5393AD503C99}"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58507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23ED3FD-BB40-480D-B2EF-3C96714F1289}"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57134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D6C9B2F-D7AA-4CFE-8044-983DDCA0DC3C}"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04904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F81C5E7-D621-4C43-810B-671403FA22F3}"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07427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E0D00C3-C799-4E1B-8F32-B1272C6FAB55}"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53831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clouds"/>
          <p:cNvPicPr>
            <a:picLocks noChangeAspect="1" noChangeArrowheads="1"/>
          </p:cNvPicPr>
          <p:nvPr userDrawn="1"/>
        </p:nvPicPr>
        <p:blipFill>
          <a:blip r:embed="rId2">
            <a:extLst>
              <a:ext uri="{28A0092B-C50C-407E-A947-70E740481C1C}">
                <a14:useLocalDpi xmlns:a14="http://schemas.microsoft.com/office/drawing/2010/main" val="0"/>
              </a:ext>
            </a:extLst>
          </a:blip>
          <a:srcRect l="3638" r="3653"/>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75FE3A34-1A26-4C67-B900-EF24BBBA2F45}" type="slidenum">
              <a:rPr lang="en-US" altLang="en-US"/>
              <a:pPr>
                <a:defRPr/>
              </a:pPr>
              <a:t>‹#›</a:t>
            </a:fld>
            <a:endParaRPr lang="en-US" altLang="en-US"/>
          </a:p>
        </p:txBody>
      </p:sp>
    </p:spTree>
    <p:extLst>
      <p:ext uri="{BB962C8B-B14F-4D97-AF65-F5344CB8AC3E}">
        <p14:creationId xmlns:p14="http://schemas.microsoft.com/office/powerpoint/2010/main" val="2955682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1BF2251-D2B1-4995-A537-2B1827337CF9}" type="slidenum">
              <a:rPr lang="en-US" altLang="en-US"/>
              <a:pPr>
                <a:defRPr/>
              </a:pPr>
              <a:t>‹#›</a:t>
            </a:fld>
            <a:endParaRPr lang="en-US" altLang="en-US"/>
          </a:p>
        </p:txBody>
      </p:sp>
    </p:spTree>
    <p:extLst>
      <p:ext uri="{BB962C8B-B14F-4D97-AF65-F5344CB8AC3E}">
        <p14:creationId xmlns:p14="http://schemas.microsoft.com/office/powerpoint/2010/main" val="4187619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3F84CBC-CFB9-49D7-9729-AE143DB19488}" type="slidenum">
              <a:rPr lang="en-US" altLang="en-US"/>
              <a:pPr>
                <a:defRPr/>
              </a:pPr>
              <a:t>‹#›</a:t>
            </a:fld>
            <a:endParaRPr lang="en-US" altLang="en-US"/>
          </a:p>
        </p:txBody>
      </p:sp>
    </p:spTree>
    <p:extLst>
      <p:ext uri="{BB962C8B-B14F-4D97-AF65-F5344CB8AC3E}">
        <p14:creationId xmlns:p14="http://schemas.microsoft.com/office/powerpoint/2010/main" val="25247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6DCD2F2-4415-49FC-92F9-C6FD57FA24E7}" type="slidenum">
              <a:rPr lang="en-US" altLang="en-US"/>
              <a:pPr>
                <a:defRPr/>
              </a:pPr>
              <a:t>‹#›</a:t>
            </a:fld>
            <a:endParaRPr lang="en-US" altLang="en-US"/>
          </a:p>
        </p:txBody>
      </p:sp>
    </p:spTree>
    <p:extLst>
      <p:ext uri="{BB962C8B-B14F-4D97-AF65-F5344CB8AC3E}">
        <p14:creationId xmlns:p14="http://schemas.microsoft.com/office/powerpoint/2010/main" val="773879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A75CA92-3C7D-4188-AC50-846CFEA1B3C4}" type="slidenum">
              <a:rPr lang="en-US" altLang="en-US"/>
              <a:pPr>
                <a:defRPr/>
              </a:pPr>
              <a:t>‹#›</a:t>
            </a:fld>
            <a:endParaRPr lang="en-US" altLang="en-US"/>
          </a:p>
        </p:txBody>
      </p:sp>
    </p:spTree>
    <p:extLst>
      <p:ext uri="{BB962C8B-B14F-4D97-AF65-F5344CB8AC3E}">
        <p14:creationId xmlns:p14="http://schemas.microsoft.com/office/powerpoint/2010/main" val="3351339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DB3E010-725E-40C2-9050-CD6513ECC4BD}" type="slidenum">
              <a:rPr lang="en-US" altLang="en-US"/>
              <a:pPr>
                <a:defRPr/>
              </a:pPr>
              <a:t>‹#›</a:t>
            </a:fld>
            <a:endParaRPr lang="en-US" altLang="en-US"/>
          </a:p>
        </p:txBody>
      </p:sp>
    </p:spTree>
    <p:extLst>
      <p:ext uri="{BB962C8B-B14F-4D97-AF65-F5344CB8AC3E}">
        <p14:creationId xmlns:p14="http://schemas.microsoft.com/office/powerpoint/2010/main" val="1165079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14F86EB-96D5-46DA-8044-87EB14D51039}" type="slidenum">
              <a:rPr lang="en-US" altLang="en-US"/>
              <a:pPr>
                <a:defRPr/>
              </a:pPr>
              <a:t>‹#›</a:t>
            </a:fld>
            <a:endParaRPr lang="en-US" altLang="en-US"/>
          </a:p>
        </p:txBody>
      </p:sp>
    </p:spTree>
    <p:extLst>
      <p:ext uri="{BB962C8B-B14F-4D97-AF65-F5344CB8AC3E}">
        <p14:creationId xmlns:p14="http://schemas.microsoft.com/office/powerpoint/2010/main" val="398504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A64D8F7-6988-4B53-BBE2-0DFD0505887B}" type="slidenum">
              <a:rPr lang="en-US" altLang="en-US"/>
              <a:pPr>
                <a:defRPr/>
              </a:pPr>
              <a:t>‹#›</a:t>
            </a:fld>
            <a:endParaRPr lang="en-US" altLang="en-US"/>
          </a:p>
        </p:txBody>
      </p:sp>
    </p:spTree>
    <p:extLst>
      <p:ext uri="{BB962C8B-B14F-4D97-AF65-F5344CB8AC3E}">
        <p14:creationId xmlns:p14="http://schemas.microsoft.com/office/powerpoint/2010/main" val="1740287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45B41032-A643-4ED9-AD4E-7047872C3165}" type="slidenum">
              <a:rPr lang="en-US" altLang="en-US"/>
              <a:pPr>
                <a:defRPr/>
              </a:pPr>
              <a:t>‹#›</a:t>
            </a:fld>
            <a:endParaRPr lang="en-US" altLang="en-US"/>
          </a:p>
        </p:txBody>
      </p:sp>
    </p:spTree>
    <p:extLst>
      <p:ext uri="{BB962C8B-B14F-4D97-AF65-F5344CB8AC3E}">
        <p14:creationId xmlns:p14="http://schemas.microsoft.com/office/powerpoint/2010/main" val="1942246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E5E6F8E-53FD-4850-BCFC-D5C0A1E5736C}" type="slidenum">
              <a:rPr lang="en-US" altLang="en-US"/>
              <a:pPr>
                <a:defRPr/>
              </a:pPr>
              <a:t>‹#›</a:t>
            </a:fld>
            <a:endParaRPr lang="en-US" altLang="en-US"/>
          </a:p>
        </p:txBody>
      </p:sp>
    </p:spTree>
    <p:extLst>
      <p:ext uri="{BB962C8B-B14F-4D97-AF65-F5344CB8AC3E}">
        <p14:creationId xmlns:p14="http://schemas.microsoft.com/office/powerpoint/2010/main" val="3995219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54AF0AC-F2D5-4393-BAD4-7D8778DDC8AF}" type="slidenum">
              <a:rPr lang="en-US" altLang="en-US"/>
              <a:pPr>
                <a:defRPr/>
              </a:pPr>
              <a:t>‹#›</a:t>
            </a:fld>
            <a:endParaRPr lang="en-US" altLang="en-US"/>
          </a:p>
        </p:txBody>
      </p:sp>
    </p:spTree>
    <p:extLst>
      <p:ext uri="{BB962C8B-B14F-4D97-AF65-F5344CB8AC3E}">
        <p14:creationId xmlns:p14="http://schemas.microsoft.com/office/powerpoint/2010/main" val="2769495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BB6B36F-9387-4443-B67A-F6E9BE14DC79}" type="slidenum">
              <a:rPr lang="en-US" altLang="en-US"/>
              <a:pPr>
                <a:defRPr/>
              </a:pPr>
              <a:t>‹#›</a:t>
            </a:fld>
            <a:endParaRPr lang="en-US" altLang="en-US"/>
          </a:p>
        </p:txBody>
      </p:sp>
    </p:spTree>
    <p:extLst>
      <p:ext uri="{BB962C8B-B14F-4D97-AF65-F5344CB8AC3E}">
        <p14:creationId xmlns:p14="http://schemas.microsoft.com/office/powerpoint/2010/main" val="1247438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4E39F2E-76AA-4D76-9528-B95238270F0B}" type="slidenum">
              <a:rPr lang="en-US" altLang="en-US"/>
              <a:pPr>
                <a:defRPr/>
              </a:pPr>
              <a:t>‹#›</a:t>
            </a:fld>
            <a:endParaRPr lang="en-US" altLang="en-US"/>
          </a:p>
        </p:txBody>
      </p:sp>
    </p:spTree>
    <p:extLst>
      <p:ext uri="{BB962C8B-B14F-4D97-AF65-F5344CB8AC3E}">
        <p14:creationId xmlns:p14="http://schemas.microsoft.com/office/powerpoint/2010/main" val="2575727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clouds"/>
          <p:cNvPicPr>
            <a:picLocks noChangeAspect="1" noChangeArrowheads="1"/>
          </p:cNvPicPr>
          <p:nvPr userDrawn="1"/>
        </p:nvPicPr>
        <p:blipFill>
          <a:blip r:embed="rId15">
            <a:extLst>
              <a:ext uri="{28A0092B-C50C-407E-A947-70E740481C1C}">
                <a14:useLocalDpi xmlns:a14="http://schemas.microsoft.com/office/drawing/2010/main" val="0"/>
              </a:ext>
            </a:extLst>
          </a:blip>
          <a:srcRect l="3638" r="3653"/>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BE261A3-FF76-4045-9C74-2B8C02F5DD7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60400" y="2035175"/>
            <a:ext cx="7772400" cy="1470025"/>
          </a:xfrm>
        </p:spPr>
        <p:txBody>
          <a:bodyPr/>
          <a:lstStyle/>
          <a:p>
            <a:pPr eaLnBrk="1" hangingPunct="1"/>
            <a:r>
              <a:rPr lang="en-GB" altLang="en-US" sz="9600" b="1" smtClean="0">
                <a:solidFill>
                  <a:schemeClr val="bg2"/>
                </a:solidFill>
              </a:rPr>
              <a:t>Clouds</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22"/>
          <p:cNvSpPr txBox="1">
            <a:spLocks noChangeArrowheads="1"/>
          </p:cNvSpPr>
          <p:nvPr/>
        </p:nvSpPr>
        <p:spPr bwMode="auto">
          <a:xfrm>
            <a:off x="2070100" y="3581400"/>
            <a:ext cx="4953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5400">
                <a:solidFill>
                  <a:srgbClr val="FFFFFF"/>
                </a:solidFill>
              </a:rPr>
              <a:t>template</a:t>
            </a:r>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417638"/>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417638"/>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80FF"/>
      </a:dk1>
      <a:lt1>
        <a:srgbClr val="FFFFFF"/>
      </a:lt1>
      <a:dk2>
        <a:srgbClr val="000080"/>
      </a:dk2>
      <a:lt2>
        <a:srgbClr val="004080"/>
      </a:lt2>
      <a:accent1>
        <a:srgbClr val="FFFFFF"/>
      </a:accent1>
      <a:accent2>
        <a:srgbClr val="333399"/>
      </a:accent2>
      <a:accent3>
        <a:srgbClr val="FFFFFF"/>
      </a:accent3>
      <a:accent4>
        <a:srgbClr val="006CDA"/>
      </a:accent4>
      <a:accent5>
        <a:srgbClr val="FFFFFF"/>
      </a:accent5>
      <a:accent6>
        <a:srgbClr val="2D2D8A"/>
      </a:accent6>
      <a:hlink>
        <a:srgbClr val="000066"/>
      </a:hlink>
      <a:folHlink>
        <a:srgbClr val="6666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Clouds</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Clouds Template</dc:title>
  <dc:creator>Presentation Magazine</dc:creator>
  <cp:lastModifiedBy>Jonty Pearce</cp:lastModifiedBy>
  <cp:revision>8</cp:revision>
  <dcterms:modified xsi:type="dcterms:W3CDTF">2015-02-22T11:05:57Z</dcterms:modified>
</cp:coreProperties>
</file>