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80FF896-8A7B-45C6-B368-BC1BBD1BB1F6}" type="slidenum">
              <a:rPr lang="en-US" altLang="en-US"/>
              <a:pPr>
                <a:defRPr/>
              </a:pPr>
              <a:t>‹#›</a:t>
            </a:fld>
            <a:endParaRPr lang="en-US" altLang="en-US"/>
          </a:p>
        </p:txBody>
      </p:sp>
    </p:spTree>
    <p:extLst>
      <p:ext uri="{BB962C8B-B14F-4D97-AF65-F5344CB8AC3E}">
        <p14:creationId xmlns:p14="http://schemas.microsoft.com/office/powerpoint/2010/main" val="1580802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4535A67-029B-4387-BB82-382ED40EAD96}" type="slidenum">
              <a:rPr lang="en-US" altLang="en-US"/>
              <a:pPr>
                <a:defRPr/>
              </a:pPr>
              <a:t>‹#›</a:t>
            </a:fld>
            <a:endParaRPr lang="en-US" altLang="en-US"/>
          </a:p>
        </p:txBody>
      </p:sp>
    </p:spTree>
    <p:extLst>
      <p:ext uri="{BB962C8B-B14F-4D97-AF65-F5344CB8AC3E}">
        <p14:creationId xmlns:p14="http://schemas.microsoft.com/office/powerpoint/2010/main" val="12189040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267A0D-6299-43B2-B525-4D511868E35F}"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2802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607299-3C3A-46F2-B545-63E250674E1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77497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EC8126-5A68-4781-8194-024B49602B02}"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58646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013954-0116-434B-AE97-70AF263C1567}"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40850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F73DDD-99B9-4ACF-ABA5-CC6FD126715E}"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7142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BF57BE-B479-4A8B-B52D-4B7F2574E018}"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340089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circleblack"/>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19200" y="82550"/>
            <a:ext cx="662940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92DE6B17-7056-48DB-9C95-CACE3DD837D1}" type="slidenum">
              <a:rPr lang="en-US" altLang="en-US"/>
              <a:pPr>
                <a:defRPr/>
              </a:pPr>
              <a:t>‹#›</a:t>
            </a:fld>
            <a:endParaRPr lang="en-US" altLang="en-US"/>
          </a:p>
        </p:txBody>
      </p:sp>
    </p:spTree>
    <p:extLst>
      <p:ext uri="{BB962C8B-B14F-4D97-AF65-F5344CB8AC3E}">
        <p14:creationId xmlns:p14="http://schemas.microsoft.com/office/powerpoint/2010/main" val="1662737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EB7174-5600-47F3-8EE9-1C5B6655E925}" type="slidenum">
              <a:rPr lang="en-US" altLang="en-US"/>
              <a:pPr>
                <a:defRPr/>
              </a:pPr>
              <a:t>‹#›</a:t>
            </a:fld>
            <a:endParaRPr lang="en-US" altLang="en-US"/>
          </a:p>
        </p:txBody>
      </p:sp>
    </p:spTree>
    <p:extLst>
      <p:ext uri="{BB962C8B-B14F-4D97-AF65-F5344CB8AC3E}">
        <p14:creationId xmlns:p14="http://schemas.microsoft.com/office/powerpoint/2010/main" val="3294586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3FABA3-A5CA-4ECF-84F0-0E43366FCC4C}" type="slidenum">
              <a:rPr lang="en-US" altLang="en-US"/>
              <a:pPr>
                <a:defRPr/>
              </a:pPr>
              <a:t>‹#›</a:t>
            </a:fld>
            <a:endParaRPr lang="en-US" altLang="en-US"/>
          </a:p>
        </p:txBody>
      </p:sp>
    </p:spTree>
    <p:extLst>
      <p:ext uri="{BB962C8B-B14F-4D97-AF65-F5344CB8AC3E}">
        <p14:creationId xmlns:p14="http://schemas.microsoft.com/office/powerpoint/2010/main" val="1724888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3A872E-8CE8-4989-AD4E-A9D95FEE0A28}" type="slidenum">
              <a:rPr lang="en-US" altLang="en-US"/>
              <a:pPr>
                <a:defRPr/>
              </a:pPr>
              <a:t>‹#›</a:t>
            </a:fld>
            <a:endParaRPr lang="en-US" altLang="en-US"/>
          </a:p>
        </p:txBody>
      </p:sp>
    </p:spTree>
    <p:extLst>
      <p:ext uri="{BB962C8B-B14F-4D97-AF65-F5344CB8AC3E}">
        <p14:creationId xmlns:p14="http://schemas.microsoft.com/office/powerpoint/2010/main" val="3079337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071582B-E9D4-4670-A1FE-7FB5C313D0F7}" type="slidenum">
              <a:rPr lang="en-US" altLang="en-US"/>
              <a:pPr>
                <a:defRPr/>
              </a:pPr>
              <a:t>‹#›</a:t>
            </a:fld>
            <a:endParaRPr lang="en-US" altLang="en-US"/>
          </a:p>
        </p:txBody>
      </p:sp>
    </p:spTree>
    <p:extLst>
      <p:ext uri="{BB962C8B-B14F-4D97-AF65-F5344CB8AC3E}">
        <p14:creationId xmlns:p14="http://schemas.microsoft.com/office/powerpoint/2010/main" val="422332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53D8E78-2ED6-4997-8254-ADB7785C1913}" type="slidenum">
              <a:rPr lang="en-US" altLang="en-US"/>
              <a:pPr>
                <a:defRPr/>
              </a:pPr>
              <a:t>‹#›</a:t>
            </a:fld>
            <a:endParaRPr lang="en-US" altLang="en-US"/>
          </a:p>
        </p:txBody>
      </p:sp>
    </p:spTree>
    <p:extLst>
      <p:ext uri="{BB962C8B-B14F-4D97-AF65-F5344CB8AC3E}">
        <p14:creationId xmlns:p14="http://schemas.microsoft.com/office/powerpoint/2010/main" val="2158182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42E711-9DBC-41B6-8358-BF99D7E524E6}" type="slidenum">
              <a:rPr lang="en-US" altLang="en-US"/>
              <a:pPr>
                <a:defRPr/>
              </a:pPr>
              <a:t>‹#›</a:t>
            </a:fld>
            <a:endParaRPr lang="en-US" altLang="en-US"/>
          </a:p>
        </p:txBody>
      </p:sp>
    </p:spTree>
    <p:extLst>
      <p:ext uri="{BB962C8B-B14F-4D97-AF65-F5344CB8AC3E}">
        <p14:creationId xmlns:p14="http://schemas.microsoft.com/office/powerpoint/2010/main" val="365364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D78938-92FD-4AD4-9DE2-AE339185E40E}" type="slidenum">
              <a:rPr lang="en-US" altLang="en-US"/>
              <a:pPr>
                <a:defRPr/>
              </a:pPr>
              <a:t>‹#›</a:t>
            </a:fld>
            <a:endParaRPr lang="en-US" altLang="en-US"/>
          </a:p>
        </p:txBody>
      </p:sp>
    </p:spTree>
    <p:extLst>
      <p:ext uri="{BB962C8B-B14F-4D97-AF65-F5344CB8AC3E}">
        <p14:creationId xmlns:p14="http://schemas.microsoft.com/office/powerpoint/2010/main" val="1131896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AAAEE3D-345E-4184-919E-1862FA96AE35}" type="slidenum">
              <a:rPr lang="en-US" altLang="en-US"/>
              <a:pPr>
                <a:defRPr/>
              </a:pPr>
              <a:t>‹#›</a:t>
            </a:fld>
            <a:endParaRPr lang="en-US" altLang="en-US"/>
          </a:p>
        </p:txBody>
      </p:sp>
    </p:spTree>
    <p:extLst>
      <p:ext uri="{BB962C8B-B14F-4D97-AF65-F5344CB8AC3E}">
        <p14:creationId xmlns:p14="http://schemas.microsoft.com/office/powerpoint/2010/main" val="972276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103F097-BC05-417D-9AA4-367F8C0C91E8}" type="slidenum">
              <a:rPr lang="en-US" altLang="en-US"/>
              <a:pPr>
                <a:defRPr/>
              </a:pPr>
              <a:t>‹#›</a:t>
            </a:fld>
            <a:endParaRPr lang="en-US" altLang="en-US"/>
          </a:p>
        </p:txBody>
      </p:sp>
    </p:spTree>
    <p:extLst>
      <p:ext uri="{BB962C8B-B14F-4D97-AF65-F5344CB8AC3E}">
        <p14:creationId xmlns:p14="http://schemas.microsoft.com/office/powerpoint/2010/main" val="899015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E10846E-D3F4-4B73-A8F3-F71F6171BB02}" type="slidenum">
              <a:rPr lang="en-US" altLang="en-US"/>
              <a:pPr>
                <a:defRPr/>
              </a:pPr>
              <a:t>‹#›</a:t>
            </a:fld>
            <a:endParaRPr lang="en-US" altLang="en-US"/>
          </a:p>
        </p:txBody>
      </p:sp>
    </p:spTree>
    <p:extLst>
      <p:ext uri="{BB962C8B-B14F-4D97-AF65-F5344CB8AC3E}">
        <p14:creationId xmlns:p14="http://schemas.microsoft.com/office/powerpoint/2010/main" val="2881056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4664E8D-E254-46B9-A4C3-99A1127866DB}" type="slidenum">
              <a:rPr lang="en-US" altLang="en-US"/>
              <a:pPr>
                <a:defRPr/>
              </a:pPr>
              <a:t>‹#›</a:t>
            </a:fld>
            <a:endParaRPr lang="en-US" altLang="en-US"/>
          </a:p>
        </p:txBody>
      </p:sp>
    </p:spTree>
    <p:extLst>
      <p:ext uri="{BB962C8B-B14F-4D97-AF65-F5344CB8AC3E}">
        <p14:creationId xmlns:p14="http://schemas.microsoft.com/office/powerpoint/2010/main" val="328207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3B01444-38FE-4D88-81C1-E28C7CCB52C5}" type="slidenum">
              <a:rPr lang="en-US" altLang="en-US"/>
              <a:pPr>
                <a:defRPr/>
              </a:pPr>
              <a:t>‹#›</a:t>
            </a:fld>
            <a:endParaRPr lang="en-US" altLang="en-US"/>
          </a:p>
        </p:txBody>
      </p:sp>
    </p:spTree>
    <p:extLst>
      <p:ext uri="{BB962C8B-B14F-4D97-AF65-F5344CB8AC3E}">
        <p14:creationId xmlns:p14="http://schemas.microsoft.com/office/powerpoint/2010/main" val="45129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circleblack"/>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010400" y="4724400"/>
            <a:ext cx="1828800"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C8B7AD4-A9B0-4CC8-BF91-9AD50399AB75}"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838200"/>
            <a:ext cx="7772400" cy="1470025"/>
          </a:xfrm>
        </p:spPr>
        <p:txBody>
          <a:bodyPr/>
          <a:lstStyle/>
          <a:p>
            <a:pPr eaLnBrk="1" hangingPunct="1"/>
            <a:r>
              <a:rPr lang="en-GB" altLang="en-US" sz="7200" b="1" smtClean="0">
                <a:solidFill>
                  <a:srgbClr val="F2FDF7"/>
                </a:solidFill>
              </a:rPr>
              <a:t>Circles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1851025"/>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80FF"/>
      </a:lt1>
      <a:dk2>
        <a:srgbClr val="000000"/>
      </a:dk2>
      <a:lt2>
        <a:srgbClr val="FF00FF"/>
      </a:lt2>
      <a:accent1>
        <a:srgbClr val="66CCFF"/>
      </a:accent1>
      <a:accent2>
        <a:srgbClr val="333399"/>
      </a:accent2>
      <a:accent3>
        <a:srgbClr val="AAAAAA"/>
      </a:accent3>
      <a:accent4>
        <a:srgbClr val="006CDA"/>
      </a:accent4>
      <a:accent5>
        <a:srgbClr val="B8E2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974</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Circles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Circles Template</dc:title>
  <dc:creator>Presentation Magazine</dc:creator>
  <cp:lastModifiedBy>Jonty Pearce</cp:lastModifiedBy>
  <cp:revision>31</cp:revision>
  <dcterms:modified xsi:type="dcterms:W3CDTF">2015-02-22T11:05:57Z</dcterms:modified>
</cp:coreProperties>
</file>