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67" r:id="rId3"/>
    <p:sldId id="257" r:id="rId4"/>
    <p:sldId id="259" r:id="rId5"/>
    <p:sldId id="265" r:id="rId6"/>
    <p:sldId id="266" r:id="rId7"/>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502">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295">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0406"/>
    <a:srgbClr val="3399FF"/>
    <a:srgbClr val="333399"/>
    <a:srgbClr val="FFCC66"/>
    <a:srgbClr val="363080"/>
    <a:srgbClr val="5850A5"/>
    <a:srgbClr val="342F61"/>
    <a:srgbClr val="463F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p:scale>
          <a:sx n="76" d="100"/>
          <a:sy n="76" d="100"/>
        </p:scale>
        <p:origin x="-1122" y="-72"/>
      </p:cViewPr>
      <p:guideLst>
        <p:guide orient="horz" pos="1502"/>
        <p:guide orient="horz" pos="935"/>
        <p:guide orient="horz" pos="164"/>
        <p:guide orient="horz" pos="3884"/>
        <p:guide orient="horz" pos="1207"/>
        <p:guide pos="295"/>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D6BAD53-4768-4C82-B5A2-C639612DD524}" type="slidenum">
              <a:rPr lang="en-GB" altLang="en-US"/>
              <a:pPr>
                <a:defRPr/>
              </a:pPr>
              <a:t>‹#›</a:t>
            </a:fld>
            <a:endParaRPr lang="en-GB" altLang="en-US"/>
          </a:p>
        </p:txBody>
      </p:sp>
    </p:spTree>
    <p:extLst>
      <p:ext uri="{BB962C8B-B14F-4D97-AF65-F5344CB8AC3E}">
        <p14:creationId xmlns:p14="http://schemas.microsoft.com/office/powerpoint/2010/main" val="2851289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5983734-0843-48A4-927C-E2F6CCC83244}" type="slidenum">
              <a:rPr lang="en-GB" altLang="en-US"/>
              <a:pPr>
                <a:defRPr/>
              </a:pPr>
              <a:t>‹#›</a:t>
            </a:fld>
            <a:endParaRPr lang="en-GB" altLang="en-US"/>
          </a:p>
        </p:txBody>
      </p:sp>
    </p:spTree>
    <p:extLst>
      <p:ext uri="{BB962C8B-B14F-4D97-AF65-F5344CB8AC3E}">
        <p14:creationId xmlns:p14="http://schemas.microsoft.com/office/powerpoint/2010/main" val="30384330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1888F48-9C02-47DB-A52B-A142D4F63507}" type="slidenum">
              <a:rPr lang="en-GB" altLang="en-US"/>
              <a:pPr>
                <a:spcBef>
                  <a:spcPct val="0"/>
                </a:spcBef>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1417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6DAA24A-B09C-49D8-A45F-398CDE88EF99}" type="slidenum">
              <a:rPr lang="en-GB" altLang="en-US"/>
              <a:pPr>
                <a:spcBef>
                  <a:spcPct val="0"/>
                </a:spcBef>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8927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77D76B4-8605-4406-B8B6-47A0C3437864}" type="slidenum">
              <a:rPr lang="en-GB" altLang="en-US"/>
              <a:pPr>
                <a:spcBef>
                  <a:spcPct val="0"/>
                </a:spcBef>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223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0FFE5D3-3A84-4B46-84C9-5D863FAA0987}" type="slidenum">
              <a:rPr lang="en-GB" altLang="en-US"/>
              <a:pPr>
                <a:spcBef>
                  <a:spcPct val="0"/>
                </a:spcBef>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7155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EB15498-E0C7-4F5D-B60B-478E3B8A6BC5}" type="slidenum">
              <a:rPr lang="en-GB" altLang="en-US"/>
              <a:pPr>
                <a:spcBef>
                  <a:spcPct val="0"/>
                </a:spcBef>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6988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307BB63-B495-4689-8BCF-1616BEDF4BFD}" type="slidenum">
              <a:rPr lang="en-GB" altLang="en-US"/>
              <a:pPr>
                <a:spcBef>
                  <a:spcPct val="0"/>
                </a:spcBef>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93726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9144000" cy="36623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mtClean="0"/>
          </a:p>
        </p:txBody>
      </p:sp>
      <p:sp>
        <p:nvSpPr>
          <p:cNvPr id="5" name="Rectangle 4"/>
          <p:cNvSpPr>
            <a:spLocks noChangeArrowheads="1"/>
          </p:cNvSpPr>
          <p:nvPr userDrawn="1"/>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mtClean="0"/>
          </a:p>
        </p:txBody>
      </p:sp>
      <p:sp>
        <p:nvSpPr>
          <p:cNvPr id="6" name="Rectangle 5"/>
          <p:cNvSpPr>
            <a:spLocks noChangeArrowheads="1"/>
          </p:cNvSpPr>
          <p:nvPr userDrawn="1"/>
        </p:nvSpPr>
        <p:spPr bwMode="auto">
          <a:xfrm>
            <a:off x="0" y="3617913"/>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mtClean="0"/>
          </a:p>
        </p:txBody>
      </p:sp>
      <p:pic>
        <p:nvPicPr>
          <p:cNvPr id="7" name="Picture 15" descr="Chalkboard3"/>
          <p:cNvPicPr>
            <a:picLocks noChangeAspect="1" noChangeArrowheads="1"/>
          </p:cNvPicPr>
          <p:nvPr userDrawn="1"/>
        </p:nvPicPr>
        <p:blipFill>
          <a:blip r:embed="rId2">
            <a:extLst>
              <a:ext uri="{28A0092B-C50C-407E-A947-70E740481C1C}">
                <a14:useLocalDpi xmlns:a14="http://schemas.microsoft.com/office/drawing/2010/main" val="0"/>
              </a:ext>
            </a:extLst>
          </a:blip>
          <a:srcRect t="2168"/>
          <a:stretch>
            <a:fillRect/>
          </a:stretch>
        </p:blipFill>
        <p:spPr bwMode="auto">
          <a:xfrm>
            <a:off x="1943100" y="0"/>
            <a:ext cx="5200650" cy="695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6" descr="CHALKS"/>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987675" y="4221163"/>
            <a:ext cx="3024188" cy="193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7"/>
          <p:cNvSpPr>
            <a:spLocks noGrp="1" noChangeArrowheads="1"/>
          </p:cNvSpPr>
          <p:nvPr>
            <p:ph type="subTitle" idx="1"/>
          </p:nvPr>
        </p:nvSpPr>
        <p:spPr>
          <a:xfrm>
            <a:off x="2771775" y="3105150"/>
            <a:ext cx="3455988" cy="1152525"/>
          </a:xfrm>
        </p:spPr>
        <p:txBody>
          <a:bodyPr/>
          <a:lstStyle>
            <a:lvl1pPr marL="0" indent="0">
              <a:buFontTx/>
              <a:buNone/>
              <a:defRPr sz="2800"/>
            </a:lvl1pPr>
          </a:lstStyle>
          <a:p>
            <a:pPr lvl="0"/>
            <a:r>
              <a:rPr lang="en-GB" noProof="0" smtClean="0"/>
              <a:t>Click to edit Master subtitle style</a:t>
            </a:r>
          </a:p>
        </p:txBody>
      </p:sp>
      <p:sp>
        <p:nvSpPr>
          <p:cNvPr id="4102" name="Rectangle 6"/>
          <p:cNvSpPr>
            <a:spLocks noGrp="1" noChangeArrowheads="1"/>
          </p:cNvSpPr>
          <p:nvPr>
            <p:ph type="ctrTitle"/>
          </p:nvPr>
        </p:nvSpPr>
        <p:spPr>
          <a:xfrm>
            <a:off x="2808288" y="620713"/>
            <a:ext cx="3384550" cy="2484437"/>
          </a:xfrm>
        </p:spPr>
        <p:txBody>
          <a:bodyPr/>
          <a:lstStyle>
            <a:lvl1pPr>
              <a:defRPr/>
            </a:lvl1pPr>
          </a:lstStyle>
          <a:p>
            <a:pPr lvl="0"/>
            <a:r>
              <a:rPr lang="en-GB" noProof="0" smtClean="0"/>
              <a:t>Click to edit Master title style</a:t>
            </a:r>
          </a:p>
        </p:txBody>
      </p:sp>
      <p:sp>
        <p:nvSpPr>
          <p:cNvPr id="9" name="Rectangle 11"/>
          <p:cNvSpPr>
            <a:spLocks noGrp="1" noChangeArrowheads="1"/>
          </p:cNvSpPr>
          <p:nvPr>
            <p:ph type="dt" sz="half" idx="10"/>
          </p:nvPr>
        </p:nvSpPr>
        <p:spPr>
          <a:xfrm>
            <a:off x="457200" y="6605588"/>
            <a:ext cx="2133600" cy="279400"/>
          </a:xfrm>
        </p:spPr>
        <p:txBody>
          <a:bodyPr/>
          <a:lstStyle>
            <a:lvl1pPr>
              <a:defRPr/>
            </a:lvl1pPr>
          </a:lstStyle>
          <a:p>
            <a:pPr>
              <a:defRPr/>
            </a:pPr>
            <a:endParaRPr lang="en-GB"/>
          </a:p>
        </p:txBody>
      </p:sp>
      <p:sp>
        <p:nvSpPr>
          <p:cNvPr id="10" name="Rectangle 12"/>
          <p:cNvSpPr>
            <a:spLocks noGrp="1" noChangeArrowheads="1"/>
          </p:cNvSpPr>
          <p:nvPr>
            <p:ph type="ftr" sz="quarter" idx="11"/>
          </p:nvPr>
        </p:nvSpPr>
        <p:spPr>
          <a:xfrm>
            <a:off x="3124200" y="6605588"/>
            <a:ext cx="2895600" cy="279400"/>
          </a:xfrm>
        </p:spPr>
        <p:txBody>
          <a:bodyPr/>
          <a:lstStyle>
            <a:lvl1pPr>
              <a:defRPr/>
            </a:lvl1pPr>
          </a:lstStyle>
          <a:p>
            <a:pPr>
              <a:defRPr/>
            </a:pPr>
            <a:endParaRPr lang="en-GB"/>
          </a:p>
        </p:txBody>
      </p:sp>
      <p:sp>
        <p:nvSpPr>
          <p:cNvPr id="11"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B963A3DE-0A86-4A1B-AFBE-064265022219}" type="slidenum">
              <a:rPr lang="en-GB" altLang="en-US"/>
              <a:pPr>
                <a:defRPr/>
              </a:pPr>
              <a:t>‹#›</a:t>
            </a:fld>
            <a:endParaRPr lang="en-GB" altLang="en-US"/>
          </a:p>
        </p:txBody>
      </p:sp>
    </p:spTree>
    <p:extLst>
      <p:ext uri="{BB962C8B-B14F-4D97-AF65-F5344CB8AC3E}">
        <p14:creationId xmlns:p14="http://schemas.microsoft.com/office/powerpoint/2010/main" val="33492272"/>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CC5090D-F0F0-4085-B484-41564154146C}" type="slidenum">
              <a:rPr lang="en-GB" altLang="en-US"/>
              <a:pPr>
                <a:defRPr/>
              </a:pPr>
              <a:t>‹#›</a:t>
            </a:fld>
            <a:endParaRPr lang="en-GB" altLang="en-US"/>
          </a:p>
        </p:txBody>
      </p:sp>
    </p:spTree>
    <p:extLst>
      <p:ext uri="{BB962C8B-B14F-4D97-AF65-F5344CB8AC3E}">
        <p14:creationId xmlns:p14="http://schemas.microsoft.com/office/powerpoint/2010/main" val="3920656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A704C56-E8D9-4D4E-94E5-4E0026254E13}" type="slidenum">
              <a:rPr lang="en-GB" altLang="en-US"/>
              <a:pPr>
                <a:defRPr/>
              </a:pPr>
              <a:t>‹#›</a:t>
            </a:fld>
            <a:endParaRPr lang="en-GB" altLang="en-US"/>
          </a:p>
        </p:txBody>
      </p:sp>
    </p:spTree>
    <p:extLst>
      <p:ext uri="{BB962C8B-B14F-4D97-AF65-F5344CB8AC3E}">
        <p14:creationId xmlns:p14="http://schemas.microsoft.com/office/powerpoint/2010/main" val="2787657702"/>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BAF79A5-73AA-4222-B8A3-988A680358AD}" type="slidenum">
              <a:rPr lang="en-GB" altLang="en-US"/>
              <a:pPr>
                <a:defRPr/>
              </a:pPr>
              <a:t>‹#›</a:t>
            </a:fld>
            <a:endParaRPr lang="en-GB" altLang="en-US"/>
          </a:p>
        </p:txBody>
      </p:sp>
    </p:spTree>
    <p:extLst>
      <p:ext uri="{BB962C8B-B14F-4D97-AF65-F5344CB8AC3E}">
        <p14:creationId xmlns:p14="http://schemas.microsoft.com/office/powerpoint/2010/main" val="3373929536"/>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3DA7307-FE9E-42C1-BC23-000AAC81C9FA}" type="slidenum">
              <a:rPr lang="en-GB" altLang="en-US"/>
              <a:pPr>
                <a:defRPr/>
              </a:pPr>
              <a:t>‹#›</a:t>
            </a:fld>
            <a:endParaRPr lang="en-GB" altLang="en-US"/>
          </a:p>
        </p:txBody>
      </p:sp>
    </p:spTree>
    <p:extLst>
      <p:ext uri="{BB962C8B-B14F-4D97-AF65-F5344CB8AC3E}">
        <p14:creationId xmlns:p14="http://schemas.microsoft.com/office/powerpoint/2010/main" val="314423693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2799F1C-0C5A-42F9-BFD4-E1F1F4387EFE}" type="slidenum">
              <a:rPr lang="en-GB" altLang="en-US"/>
              <a:pPr>
                <a:defRPr/>
              </a:pPr>
              <a:t>‹#›</a:t>
            </a:fld>
            <a:endParaRPr lang="en-GB" altLang="en-US"/>
          </a:p>
        </p:txBody>
      </p:sp>
    </p:spTree>
    <p:extLst>
      <p:ext uri="{BB962C8B-B14F-4D97-AF65-F5344CB8AC3E}">
        <p14:creationId xmlns:p14="http://schemas.microsoft.com/office/powerpoint/2010/main" val="291725936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7E53E02-F138-453F-9E03-EDC254836270}" type="slidenum">
              <a:rPr lang="en-GB" altLang="en-US"/>
              <a:pPr>
                <a:defRPr/>
              </a:pPr>
              <a:t>‹#›</a:t>
            </a:fld>
            <a:endParaRPr lang="en-GB" altLang="en-US"/>
          </a:p>
        </p:txBody>
      </p:sp>
    </p:spTree>
    <p:extLst>
      <p:ext uri="{BB962C8B-B14F-4D97-AF65-F5344CB8AC3E}">
        <p14:creationId xmlns:p14="http://schemas.microsoft.com/office/powerpoint/2010/main" val="24404506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858E9EA-8AC6-4A0A-92A8-B3079F51E26A}" type="slidenum">
              <a:rPr lang="en-GB" altLang="en-US"/>
              <a:pPr>
                <a:defRPr/>
              </a:pPr>
              <a:t>‹#›</a:t>
            </a:fld>
            <a:endParaRPr lang="en-GB" altLang="en-US"/>
          </a:p>
        </p:txBody>
      </p:sp>
    </p:spTree>
    <p:extLst>
      <p:ext uri="{BB962C8B-B14F-4D97-AF65-F5344CB8AC3E}">
        <p14:creationId xmlns:p14="http://schemas.microsoft.com/office/powerpoint/2010/main" val="168683728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0F460630-D364-47E1-8D26-C9365A996C2F}" type="slidenum">
              <a:rPr lang="en-GB" altLang="en-US"/>
              <a:pPr>
                <a:defRPr/>
              </a:pPr>
              <a:t>‹#›</a:t>
            </a:fld>
            <a:endParaRPr lang="en-GB" altLang="en-US"/>
          </a:p>
        </p:txBody>
      </p:sp>
    </p:spTree>
    <p:extLst>
      <p:ext uri="{BB962C8B-B14F-4D97-AF65-F5344CB8AC3E}">
        <p14:creationId xmlns:p14="http://schemas.microsoft.com/office/powerpoint/2010/main" val="990880441"/>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87B5C401-05CA-4E68-B06C-2C0C835232A2}" type="slidenum">
              <a:rPr lang="en-GB" altLang="en-US"/>
              <a:pPr>
                <a:defRPr/>
              </a:pPr>
              <a:t>‹#›</a:t>
            </a:fld>
            <a:endParaRPr lang="en-GB" altLang="en-US"/>
          </a:p>
        </p:txBody>
      </p:sp>
    </p:spTree>
    <p:extLst>
      <p:ext uri="{BB962C8B-B14F-4D97-AF65-F5344CB8AC3E}">
        <p14:creationId xmlns:p14="http://schemas.microsoft.com/office/powerpoint/2010/main" val="253292262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43A6A45D-3924-467C-85E0-36E5D79857E5}" type="slidenum">
              <a:rPr lang="en-GB" altLang="en-US"/>
              <a:pPr>
                <a:defRPr/>
              </a:pPr>
              <a:t>‹#›</a:t>
            </a:fld>
            <a:endParaRPr lang="en-GB" altLang="en-US"/>
          </a:p>
        </p:txBody>
      </p:sp>
    </p:spTree>
    <p:extLst>
      <p:ext uri="{BB962C8B-B14F-4D97-AF65-F5344CB8AC3E}">
        <p14:creationId xmlns:p14="http://schemas.microsoft.com/office/powerpoint/2010/main" val="23656435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C3B30CA-A297-4A1D-8153-A3B4C36D1918}" type="slidenum">
              <a:rPr lang="en-GB" altLang="en-US"/>
              <a:pPr>
                <a:defRPr/>
              </a:pPr>
              <a:t>‹#›</a:t>
            </a:fld>
            <a:endParaRPr lang="en-GB" altLang="en-US"/>
          </a:p>
        </p:txBody>
      </p:sp>
    </p:spTree>
    <p:extLst>
      <p:ext uri="{BB962C8B-B14F-4D97-AF65-F5344CB8AC3E}">
        <p14:creationId xmlns:p14="http://schemas.microsoft.com/office/powerpoint/2010/main" val="167359594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8E473FB-923B-42A9-A4F5-C63EF12E8CD2}" type="slidenum">
              <a:rPr lang="en-GB" altLang="en-US"/>
              <a:pPr>
                <a:defRPr/>
              </a:pPr>
              <a:t>‹#›</a:t>
            </a:fld>
            <a:endParaRPr lang="en-GB" altLang="en-US"/>
          </a:p>
        </p:txBody>
      </p:sp>
    </p:spTree>
    <p:extLst>
      <p:ext uri="{BB962C8B-B14F-4D97-AF65-F5344CB8AC3E}">
        <p14:creationId xmlns:p14="http://schemas.microsoft.com/office/powerpoint/2010/main" val="2999921129"/>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userDrawn="1"/>
        </p:nvSpPr>
        <p:spPr bwMode="auto">
          <a:xfrm>
            <a:off x="-3175" y="0"/>
            <a:ext cx="9144000" cy="11969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mtClean="0"/>
          </a:p>
        </p:txBody>
      </p:sp>
      <p:sp>
        <p:nvSpPr>
          <p:cNvPr id="1027" name="Rectangle 9"/>
          <p:cNvSpPr>
            <a:spLocks noChangeArrowheads="1"/>
          </p:cNvSpPr>
          <p:nvPr userDrawn="1"/>
        </p:nvSpPr>
        <p:spPr bwMode="auto">
          <a:xfrm>
            <a:off x="0" y="6308725"/>
            <a:ext cx="9139238" cy="2778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mtClean="0"/>
          </a:p>
        </p:txBody>
      </p:sp>
      <p:sp>
        <p:nvSpPr>
          <p:cNvPr id="1028" name="Rectangle 10"/>
          <p:cNvSpPr>
            <a:spLocks noChangeArrowheads="1"/>
          </p:cNvSpPr>
          <p:nvPr userDrawn="1"/>
        </p:nvSpPr>
        <p:spPr bwMode="auto">
          <a:xfrm>
            <a:off x="-3175" y="1089025"/>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mtClean="0"/>
          </a:p>
        </p:txBody>
      </p:sp>
      <p:sp>
        <p:nvSpPr>
          <p:cNvPr id="1029"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30" name="Rectangle 3"/>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GB"/>
          </a:p>
        </p:txBody>
      </p:sp>
      <p:sp>
        <p:nvSpPr>
          <p:cNvPr id="3" name="Rectangle 5"/>
          <p:cNvSpPr>
            <a:spLocks noGrp="1" noChangeArrowheads="1"/>
          </p:cNvSpPr>
          <p:nvPr>
            <p:ph type="ftr" sz="quarter" idx="3"/>
          </p:nvPr>
        </p:nvSpPr>
        <p:spPr bwMode="auto">
          <a:xfrm>
            <a:off x="3124200"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4" name="Rectangle 6"/>
          <p:cNvSpPr>
            <a:spLocks noGrp="1" noChangeArrowheads="1"/>
          </p:cNvSpPr>
          <p:nvPr>
            <p:ph type="sldNum" sz="quarter" idx="4"/>
          </p:nvPr>
        </p:nvSpPr>
        <p:spPr bwMode="auto">
          <a:xfrm>
            <a:off x="6553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2D832F1-511C-4668-8B60-18F7B2890559}" type="slidenum">
              <a:rPr lang="en-GB" altLang="en-US"/>
              <a:pPr>
                <a:defRPr/>
              </a:pPr>
              <a:t>‹#›</a:t>
            </a:fld>
            <a:endParaRPr lang="en-GB" altLang="en-US"/>
          </a:p>
        </p:txBody>
      </p:sp>
      <p:sp>
        <p:nvSpPr>
          <p:cNvPr id="1034" name="Rectangle 11"/>
          <p:cNvSpPr>
            <a:spLocks noChangeArrowheads="1"/>
          </p:cNvSpPr>
          <p:nvPr userDrawn="1"/>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mtClean="0"/>
          </a:p>
        </p:txBody>
      </p:sp>
      <p:pic>
        <p:nvPicPr>
          <p:cNvPr id="1035" name="Picture 12" descr="CHALKS"/>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15900" y="4689475"/>
            <a:ext cx="3024188" cy="193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ransition>
    <p:wipe dir="r"/>
  </p:transition>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endParaRPr lang="en-US" altLang="en-US" smtClean="0">
              <a:latin typeface="Comic Sans MS" panose="030F0702030302020204" pitchFamily="66" charset="0"/>
            </a:endParaRPr>
          </a:p>
        </p:txBody>
      </p:sp>
      <p:sp>
        <p:nvSpPr>
          <p:cNvPr id="5123" name="Rectangle 3"/>
          <p:cNvSpPr>
            <a:spLocks noGrp="1" noChangeArrowheads="1"/>
          </p:cNvSpPr>
          <p:nvPr>
            <p:ph type="subTitle" idx="1"/>
          </p:nvPr>
        </p:nvSpPr>
        <p:spPr/>
        <p:txBody>
          <a:bodyPr/>
          <a:lstStyle/>
          <a:p>
            <a:pPr eaLnBrk="1" hangingPunct="1"/>
            <a:endParaRPr lang="en-US" altLang="en-US" smtClean="0">
              <a:latin typeface="Comic Sans MS" panose="030F0702030302020204" pitchFamily="66"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p:cNvSpPr/>
          <p:nvPr/>
        </p:nvSpPr>
        <p:spPr>
          <a:xfrm>
            <a:off x="2668588" y="588963"/>
            <a:ext cx="3632200" cy="5637212"/>
          </a:xfrm>
          <a:custGeom>
            <a:avLst/>
            <a:gdLst>
              <a:gd name="connsiteX0" fmla="*/ 137786 w 3632548"/>
              <a:gd name="connsiteY0" fmla="*/ 0 h 5636713"/>
              <a:gd name="connsiteX1" fmla="*/ 0 w 3632548"/>
              <a:gd name="connsiteY1" fmla="*/ 5611661 h 5636713"/>
              <a:gd name="connsiteX2" fmla="*/ 3632548 w 3632548"/>
              <a:gd name="connsiteY2" fmla="*/ 5636713 h 5636713"/>
              <a:gd name="connsiteX3" fmla="*/ 3482235 w 3632548"/>
              <a:gd name="connsiteY3" fmla="*/ 12526 h 5636713"/>
              <a:gd name="connsiteX4" fmla="*/ 137786 w 3632548"/>
              <a:gd name="connsiteY4" fmla="*/ 0 h 5636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32548" h="5636713">
                <a:moveTo>
                  <a:pt x="137786" y="0"/>
                </a:moveTo>
                <a:lnTo>
                  <a:pt x="0" y="5611661"/>
                </a:lnTo>
                <a:lnTo>
                  <a:pt x="3632548" y="5636713"/>
                </a:lnTo>
                <a:lnTo>
                  <a:pt x="3482235" y="12526"/>
                </a:lnTo>
                <a:lnTo>
                  <a:pt x="137786" y="0"/>
                </a:lnTo>
                <a:close/>
              </a:path>
            </a:pathLst>
          </a:custGeom>
          <a:solidFill>
            <a:srgbClr val="02040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7171" name="Rectangle 2"/>
          <p:cNvSpPr>
            <a:spLocks noGrp="1" noChangeArrowheads="1"/>
          </p:cNvSpPr>
          <p:nvPr>
            <p:ph type="ctrTitle"/>
          </p:nvPr>
        </p:nvSpPr>
        <p:spPr/>
        <p:txBody>
          <a:bodyPr/>
          <a:lstStyle/>
          <a:p>
            <a:pPr algn="ctr" eaLnBrk="1" hangingPunct="1"/>
            <a:r>
              <a:rPr lang="en-US" altLang="en-US" smtClean="0">
                <a:latin typeface="Comic Sans MS" panose="030F0702030302020204" pitchFamily="66" charset="0"/>
              </a:rPr>
              <a:t>Click board to change its colour</a:t>
            </a:r>
          </a:p>
        </p:txBody>
      </p:sp>
      <p:pic>
        <p:nvPicPr>
          <p:cNvPr id="7172" name="Picture 12" descr="CHALK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8288" y="4294188"/>
            <a:ext cx="3024187" cy="193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6"/>
          <p:cNvSpPr>
            <a:spLocks noGrp="1" noChangeArrowheads="1"/>
          </p:cNvSpPr>
          <p:nvPr>
            <p:ph type="title"/>
          </p:nvPr>
        </p:nvSpPr>
        <p:spPr/>
        <p:txBody>
          <a:bodyPr/>
          <a:lstStyle/>
          <a:p>
            <a:pPr eaLnBrk="1" hangingPunct="1"/>
            <a:endParaRPr lang="en-US" altLang="en-US"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eaLnBrk="1" hangingPunct="1"/>
            <a:r>
              <a:rPr lang="en-GB" altLang="en-US" sz="4000" smtClean="0"/>
              <a:t>Sample Graph</a:t>
            </a:r>
          </a:p>
        </p:txBody>
      </p:sp>
      <p:graphicFrame>
        <p:nvGraphicFramePr>
          <p:cNvPr id="11267" name="Object 7"/>
          <p:cNvGraphicFramePr>
            <a:graphicFrameLocks noChangeAspect="1"/>
          </p:cNvGraphicFramePr>
          <p:nvPr>
            <p:ph type="chart" idx="1"/>
          </p:nvPr>
        </p:nvGraphicFramePr>
        <p:xfrm>
          <a:off x="2376488" y="1484313"/>
          <a:ext cx="5868987" cy="3260725"/>
        </p:xfrm>
        <a:graphic>
          <a:graphicData uri="http://schemas.openxmlformats.org/presentationml/2006/ole">
            <mc:AlternateContent xmlns:mc="http://schemas.openxmlformats.org/markup-compatibility/2006">
              <mc:Choice xmlns:v="urn:schemas-microsoft-com:vml" Requires="v">
                <p:oleObj spid="_x0000_s11268" name="Chart" r:id="rId4" imgW="8296297" imgH="4610202" progId="MSGraph.Chart.8">
                  <p:embed followColorScheme="full"/>
                </p:oleObj>
              </mc:Choice>
              <mc:Fallback>
                <p:oleObj name="Chart" r:id="rId4" imgW="8296297" imgH="4610202" progId="MSGraph.Chart.8">
                  <p:embed followColorScheme="full"/>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76488" y="1484313"/>
                        <a:ext cx="5868987" cy="3260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endParaRPr lang="en-US" altLang="en-US" sz="4000" smtClean="0"/>
          </a:p>
        </p:txBody>
      </p:sp>
      <p:sp>
        <p:nvSpPr>
          <p:cNvPr id="13315" name="Rectangle 3"/>
          <p:cNvSpPr>
            <a:spLocks noGrp="1" noChangeArrowheads="1"/>
          </p:cNvSpPr>
          <p:nvPr>
            <p:ph type="body" idx="1"/>
          </p:nvPr>
        </p:nvSpPr>
        <p:spPr>
          <a:xfrm>
            <a:off x="457200" y="1484313"/>
            <a:ext cx="4835525" cy="4608512"/>
          </a:xfrm>
        </p:spPr>
        <p:txBody>
          <a:bodyPr/>
          <a:lstStyle/>
          <a:p>
            <a:pPr eaLnBrk="1" hangingPunct="1"/>
            <a:endParaRPr lang="en-US" altLang="en-US" smtClean="0"/>
          </a:p>
        </p:txBody>
      </p:sp>
      <p:grpSp>
        <p:nvGrpSpPr>
          <p:cNvPr id="13316" name="Group 57"/>
          <p:cNvGrpSpPr>
            <a:grpSpLocks/>
          </p:cNvGrpSpPr>
          <p:nvPr/>
        </p:nvGrpSpPr>
        <p:grpSpPr bwMode="auto">
          <a:xfrm>
            <a:off x="4489450" y="1773238"/>
            <a:ext cx="3970338" cy="4429125"/>
            <a:chOff x="3470" y="1593"/>
            <a:chExt cx="1972" cy="2200"/>
          </a:xfrm>
        </p:grpSpPr>
        <p:sp>
          <p:nvSpPr>
            <p:cNvPr id="13317" name="Freeform 5"/>
            <p:cNvSpPr>
              <a:spLocks noChangeAspect="1"/>
            </p:cNvSpPr>
            <p:nvPr/>
          </p:nvSpPr>
          <p:spPr bwMode="auto">
            <a:xfrm>
              <a:off x="4386" y="2197"/>
              <a:ext cx="61" cy="149"/>
            </a:xfrm>
            <a:custGeom>
              <a:avLst/>
              <a:gdLst>
                <a:gd name="T0" fmla="*/ 17 w 217"/>
                <a:gd name="T1" fmla="*/ 0 h 532"/>
                <a:gd name="T2" fmla="*/ 0 w 217"/>
                <a:gd name="T3" fmla="*/ 0 h 532"/>
                <a:gd name="T4" fmla="*/ 0 w 217"/>
                <a:gd name="T5" fmla="*/ 41 h 532"/>
                <a:gd name="T6" fmla="*/ 17 w 217"/>
                <a:gd name="T7" fmla="*/ 42 h 532"/>
                <a:gd name="T8" fmla="*/ 17 w 217"/>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7" h="532">
                  <a:moveTo>
                    <a:pt x="217" y="2"/>
                  </a:moveTo>
                  <a:lnTo>
                    <a:pt x="5" y="0"/>
                  </a:lnTo>
                  <a:lnTo>
                    <a:pt x="0" y="530"/>
                  </a:lnTo>
                  <a:lnTo>
                    <a:pt x="212" y="532"/>
                  </a:lnTo>
                  <a:lnTo>
                    <a:pt x="217" y="2"/>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18" name="Freeform 6"/>
            <p:cNvSpPr>
              <a:spLocks noChangeAspect="1"/>
            </p:cNvSpPr>
            <p:nvPr/>
          </p:nvSpPr>
          <p:spPr bwMode="auto">
            <a:xfrm>
              <a:off x="4034" y="2265"/>
              <a:ext cx="126" cy="158"/>
            </a:xfrm>
            <a:custGeom>
              <a:avLst/>
              <a:gdLst>
                <a:gd name="T0" fmla="*/ 15 w 445"/>
                <a:gd name="T1" fmla="*/ 0 h 567"/>
                <a:gd name="T2" fmla="*/ 0 w 445"/>
                <a:gd name="T3" fmla="*/ 8 h 567"/>
                <a:gd name="T4" fmla="*/ 21 w 445"/>
                <a:gd name="T5" fmla="*/ 44 h 567"/>
                <a:gd name="T6" fmla="*/ 36 w 445"/>
                <a:gd name="T7" fmla="*/ 36 h 567"/>
                <a:gd name="T8" fmla="*/ 15 w 445"/>
                <a:gd name="T9" fmla="*/ 0 h 56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45" h="567">
                  <a:moveTo>
                    <a:pt x="185" y="0"/>
                  </a:moveTo>
                  <a:lnTo>
                    <a:pt x="0" y="104"/>
                  </a:lnTo>
                  <a:lnTo>
                    <a:pt x="260" y="567"/>
                  </a:lnTo>
                  <a:lnTo>
                    <a:pt x="445" y="463"/>
                  </a:lnTo>
                  <a:lnTo>
                    <a:pt x="185" y="0"/>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19" name="Freeform 7"/>
            <p:cNvSpPr>
              <a:spLocks noChangeAspect="1"/>
            </p:cNvSpPr>
            <p:nvPr/>
          </p:nvSpPr>
          <p:spPr bwMode="auto">
            <a:xfrm>
              <a:off x="3776" y="2502"/>
              <a:ext cx="158" cy="129"/>
            </a:xfrm>
            <a:custGeom>
              <a:avLst/>
              <a:gdLst>
                <a:gd name="T0" fmla="*/ 8 w 566"/>
                <a:gd name="T1" fmla="*/ 0 h 453"/>
                <a:gd name="T2" fmla="*/ 0 w 566"/>
                <a:gd name="T3" fmla="*/ 15 h 453"/>
                <a:gd name="T4" fmla="*/ 36 w 566"/>
                <a:gd name="T5" fmla="*/ 37 h 453"/>
                <a:gd name="T6" fmla="*/ 44 w 566"/>
                <a:gd name="T7" fmla="*/ 22 h 453"/>
                <a:gd name="T8" fmla="*/ 8 w 566"/>
                <a:gd name="T9" fmla="*/ 0 h 4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6" h="453">
                  <a:moveTo>
                    <a:pt x="109" y="0"/>
                  </a:moveTo>
                  <a:lnTo>
                    <a:pt x="0" y="183"/>
                  </a:lnTo>
                  <a:lnTo>
                    <a:pt x="457" y="453"/>
                  </a:lnTo>
                  <a:lnTo>
                    <a:pt x="566" y="270"/>
                  </a:lnTo>
                  <a:lnTo>
                    <a:pt x="109" y="0"/>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20" name="Freeform 8"/>
            <p:cNvSpPr>
              <a:spLocks noChangeAspect="1"/>
            </p:cNvSpPr>
            <p:nvPr/>
          </p:nvSpPr>
          <p:spPr bwMode="auto">
            <a:xfrm>
              <a:off x="3681" y="2850"/>
              <a:ext cx="152" cy="62"/>
            </a:xfrm>
            <a:custGeom>
              <a:avLst/>
              <a:gdLst>
                <a:gd name="T0" fmla="*/ 0 w 533"/>
                <a:gd name="T1" fmla="*/ 0 h 218"/>
                <a:gd name="T2" fmla="*/ 0 w 533"/>
                <a:gd name="T3" fmla="*/ 17 h 218"/>
                <a:gd name="T4" fmla="*/ 43 w 533"/>
                <a:gd name="T5" fmla="*/ 18 h 218"/>
                <a:gd name="T6" fmla="*/ 43 w 533"/>
                <a:gd name="T7" fmla="*/ 0 h 218"/>
                <a:gd name="T8" fmla="*/ 0 w 533"/>
                <a:gd name="T9" fmla="*/ 0 h 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218">
                  <a:moveTo>
                    <a:pt x="2" y="0"/>
                  </a:moveTo>
                  <a:lnTo>
                    <a:pt x="0" y="212"/>
                  </a:lnTo>
                  <a:lnTo>
                    <a:pt x="530" y="218"/>
                  </a:lnTo>
                  <a:lnTo>
                    <a:pt x="533" y="5"/>
                  </a:lnTo>
                  <a:lnTo>
                    <a:pt x="2" y="0"/>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21" name="Freeform 9"/>
            <p:cNvSpPr>
              <a:spLocks noChangeAspect="1"/>
            </p:cNvSpPr>
            <p:nvPr/>
          </p:nvSpPr>
          <p:spPr bwMode="auto">
            <a:xfrm>
              <a:off x="3749" y="3138"/>
              <a:ext cx="158" cy="126"/>
            </a:xfrm>
            <a:custGeom>
              <a:avLst/>
              <a:gdLst>
                <a:gd name="T0" fmla="*/ 0 w 567"/>
                <a:gd name="T1" fmla="*/ 21 h 445"/>
                <a:gd name="T2" fmla="*/ 8 w 567"/>
                <a:gd name="T3" fmla="*/ 36 h 445"/>
                <a:gd name="T4" fmla="*/ 44 w 567"/>
                <a:gd name="T5" fmla="*/ 15 h 445"/>
                <a:gd name="T6" fmla="*/ 36 w 567"/>
                <a:gd name="T7" fmla="*/ 0 h 445"/>
                <a:gd name="T8" fmla="*/ 0 w 567"/>
                <a:gd name="T9" fmla="*/ 21 h 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7" h="445">
                  <a:moveTo>
                    <a:pt x="0" y="260"/>
                  </a:moveTo>
                  <a:lnTo>
                    <a:pt x="105" y="445"/>
                  </a:lnTo>
                  <a:lnTo>
                    <a:pt x="567" y="185"/>
                  </a:lnTo>
                  <a:lnTo>
                    <a:pt x="463" y="0"/>
                  </a:lnTo>
                  <a:lnTo>
                    <a:pt x="0" y="260"/>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22" name="Freeform 12"/>
            <p:cNvSpPr>
              <a:spLocks noChangeAspect="1"/>
            </p:cNvSpPr>
            <p:nvPr/>
          </p:nvSpPr>
          <p:spPr bwMode="auto">
            <a:xfrm>
              <a:off x="4144" y="2373"/>
              <a:ext cx="285" cy="550"/>
            </a:xfrm>
            <a:custGeom>
              <a:avLst/>
              <a:gdLst>
                <a:gd name="T0" fmla="*/ 68 w 1013"/>
                <a:gd name="T1" fmla="*/ 156 h 1940"/>
                <a:gd name="T2" fmla="*/ 0 w 1013"/>
                <a:gd name="T3" fmla="*/ 6 h 1940"/>
                <a:gd name="T4" fmla="*/ 13 w 1013"/>
                <a:gd name="T5" fmla="*/ 0 h 1940"/>
                <a:gd name="T6" fmla="*/ 80 w 1013"/>
                <a:gd name="T7" fmla="*/ 150 h 1940"/>
                <a:gd name="T8" fmla="*/ 68 w 1013"/>
                <a:gd name="T9" fmla="*/ 156 h 19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13" h="1940">
                  <a:moveTo>
                    <a:pt x="852" y="1940"/>
                  </a:moveTo>
                  <a:lnTo>
                    <a:pt x="0" y="74"/>
                  </a:lnTo>
                  <a:lnTo>
                    <a:pt x="161" y="0"/>
                  </a:lnTo>
                  <a:lnTo>
                    <a:pt x="1013" y="1867"/>
                  </a:lnTo>
                  <a:lnTo>
                    <a:pt x="852" y="1940"/>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23" name="Freeform 13"/>
            <p:cNvSpPr>
              <a:spLocks noChangeAspect="1"/>
            </p:cNvSpPr>
            <p:nvPr/>
          </p:nvSpPr>
          <p:spPr bwMode="auto">
            <a:xfrm>
              <a:off x="3986" y="3364"/>
              <a:ext cx="129" cy="158"/>
            </a:xfrm>
            <a:custGeom>
              <a:avLst/>
              <a:gdLst>
                <a:gd name="T0" fmla="*/ 0 w 453"/>
                <a:gd name="T1" fmla="*/ 36 h 564"/>
                <a:gd name="T2" fmla="*/ 15 w 453"/>
                <a:gd name="T3" fmla="*/ 44 h 564"/>
                <a:gd name="T4" fmla="*/ 37 w 453"/>
                <a:gd name="T5" fmla="*/ 8 h 564"/>
                <a:gd name="T6" fmla="*/ 22 w 453"/>
                <a:gd name="T7" fmla="*/ 0 h 564"/>
                <a:gd name="T8" fmla="*/ 0 w 453"/>
                <a:gd name="T9" fmla="*/ 36 h 5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3" h="564">
                  <a:moveTo>
                    <a:pt x="0" y="456"/>
                  </a:moveTo>
                  <a:lnTo>
                    <a:pt x="183" y="564"/>
                  </a:lnTo>
                  <a:lnTo>
                    <a:pt x="453" y="107"/>
                  </a:lnTo>
                  <a:lnTo>
                    <a:pt x="270" y="0"/>
                  </a:lnTo>
                  <a:lnTo>
                    <a:pt x="0" y="456"/>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24" name="Freeform 14"/>
            <p:cNvSpPr>
              <a:spLocks noChangeAspect="1"/>
            </p:cNvSpPr>
            <p:nvPr/>
          </p:nvSpPr>
          <p:spPr bwMode="auto">
            <a:xfrm>
              <a:off x="4334" y="3466"/>
              <a:ext cx="61" cy="151"/>
            </a:xfrm>
            <a:custGeom>
              <a:avLst/>
              <a:gdLst>
                <a:gd name="T0" fmla="*/ 0 w 218"/>
                <a:gd name="T1" fmla="*/ 42 h 534"/>
                <a:gd name="T2" fmla="*/ 17 w 218"/>
                <a:gd name="T3" fmla="*/ 43 h 534"/>
                <a:gd name="T4" fmla="*/ 17 w 218"/>
                <a:gd name="T5" fmla="*/ 0 h 534"/>
                <a:gd name="T6" fmla="*/ 0 w 218"/>
                <a:gd name="T7" fmla="*/ 0 h 534"/>
                <a:gd name="T8" fmla="*/ 0 w 218"/>
                <a:gd name="T9" fmla="*/ 42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8" h="534">
                  <a:moveTo>
                    <a:pt x="0" y="530"/>
                  </a:moveTo>
                  <a:lnTo>
                    <a:pt x="213" y="534"/>
                  </a:lnTo>
                  <a:lnTo>
                    <a:pt x="218" y="2"/>
                  </a:lnTo>
                  <a:lnTo>
                    <a:pt x="5" y="0"/>
                  </a:lnTo>
                  <a:lnTo>
                    <a:pt x="0" y="530"/>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25" name="Freeform 15"/>
            <p:cNvSpPr>
              <a:spLocks noChangeAspect="1"/>
            </p:cNvSpPr>
            <p:nvPr/>
          </p:nvSpPr>
          <p:spPr bwMode="auto">
            <a:xfrm>
              <a:off x="4621" y="3389"/>
              <a:ext cx="127" cy="160"/>
            </a:xfrm>
            <a:custGeom>
              <a:avLst/>
              <a:gdLst>
                <a:gd name="T0" fmla="*/ 21 w 444"/>
                <a:gd name="T1" fmla="*/ 45 h 566"/>
                <a:gd name="T2" fmla="*/ 36 w 444"/>
                <a:gd name="T3" fmla="*/ 37 h 566"/>
                <a:gd name="T4" fmla="*/ 15 w 444"/>
                <a:gd name="T5" fmla="*/ 0 h 566"/>
                <a:gd name="T6" fmla="*/ 0 w 444"/>
                <a:gd name="T7" fmla="*/ 8 h 566"/>
                <a:gd name="T8" fmla="*/ 21 w 444"/>
                <a:gd name="T9" fmla="*/ 45 h 5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44" h="566">
                  <a:moveTo>
                    <a:pt x="260" y="566"/>
                  </a:moveTo>
                  <a:lnTo>
                    <a:pt x="444" y="461"/>
                  </a:lnTo>
                  <a:lnTo>
                    <a:pt x="184" y="0"/>
                  </a:lnTo>
                  <a:lnTo>
                    <a:pt x="0" y="104"/>
                  </a:lnTo>
                  <a:lnTo>
                    <a:pt x="260" y="566"/>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26" name="Freeform 16"/>
            <p:cNvSpPr>
              <a:spLocks noChangeAspect="1"/>
            </p:cNvSpPr>
            <p:nvPr/>
          </p:nvSpPr>
          <p:spPr bwMode="auto">
            <a:xfrm>
              <a:off x="4847" y="3183"/>
              <a:ext cx="158" cy="129"/>
            </a:xfrm>
            <a:custGeom>
              <a:avLst/>
              <a:gdLst>
                <a:gd name="T0" fmla="*/ 36 w 565"/>
                <a:gd name="T1" fmla="*/ 37 h 452"/>
                <a:gd name="T2" fmla="*/ 44 w 565"/>
                <a:gd name="T3" fmla="*/ 22 h 452"/>
                <a:gd name="T4" fmla="*/ 8 w 565"/>
                <a:gd name="T5" fmla="*/ 0 h 452"/>
                <a:gd name="T6" fmla="*/ 0 w 565"/>
                <a:gd name="T7" fmla="*/ 15 h 452"/>
                <a:gd name="T8" fmla="*/ 36 w 565"/>
                <a:gd name="T9" fmla="*/ 37 h 4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5" h="452">
                  <a:moveTo>
                    <a:pt x="457" y="452"/>
                  </a:moveTo>
                  <a:lnTo>
                    <a:pt x="565" y="270"/>
                  </a:lnTo>
                  <a:lnTo>
                    <a:pt x="108" y="0"/>
                  </a:lnTo>
                  <a:lnTo>
                    <a:pt x="0" y="183"/>
                  </a:lnTo>
                  <a:lnTo>
                    <a:pt x="457" y="452"/>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27" name="Freeform 17"/>
            <p:cNvSpPr>
              <a:spLocks noChangeAspect="1"/>
            </p:cNvSpPr>
            <p:nvPr/>
          </p:nvSpPr>
          <p:spPr bwMode="auto">
            <a:xfrm>
              <a:off x="4949" y="2902"/>
              <a:ext cx="151" cy="62"/>
            </a:xfrm>
            <a:custGeom>
              <a:avLst/>
              <a:gdLst>
                <a:gd name="T0" fmla="*/ 43 w 532"/>
                <a:gd name="T1" fmla="*/ 18 h 218"/>
                <a:gd name="T2" fmla="*/ 43 w 532"/>
                <a:gd name="T3" fmla="*/ 1 h 218"/>
                <a:gd name="T4" fmla="*/ 0 w 532"/>
                <a:gd name="T5" fmla="*/ 0 h 218"/>
                <a:gd name="T6" fmla="*/ 0 w 532"/>
                <a:gd name="T7" fmla="*/ 17 h 218"/>
                <a:gd name="T8" fmla="*/ 43 w 532"/>
                <a:gd name="T9" fmla="*/ 18 h 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2" h="218">
                  <a:moveTo>
                    <a:pt x="530" y="218"/>
                  </a:moveTo>
                  <a:lnTo>
                    <a:pt x="532" y="6"/>
                  </a:lnTo>
                  <a:lnTo>
                    <a:pt x="2" y="0"/>
                  </a:lnTo>
                  <a:lnTo>
                    <a:pt x="0" y="212"/>
                  </a:lnTo>
                  <a:lnTo>
                    <a:pt x="530" y="218"/>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28" name="Freeform 18"/>
            <p:cNvSpPr>
              <a:spLocks noChangeAspect="1"/>
            </p:cNvSpPr>
            <p:nvPr/>
          </p:nvSpPr>
          <p:spPr bwMode="auto">
            <a:xfrm>
              <a:off x="4872" y="2550"/>
              <a:ext cx="160" cy="124"/>
            </a:xfrm>
            <a:custGeom>
              <a:avLst/>
              <a:gdLst>
                <a:gd name="T0" fmla="*/ 45 w 566"/>
                <a:gd name="T1" fmla="*/ 14 h 445"/>
                <a:gd name="T2" fmla="*/ 37 w 566"/>
                <a:gd name="T3" fmla="*/ 0 h 445"/>
                <a:gd name="T4" fmla="*/ 0 w 566"/>
                <a:gd name="T5" fmla="*/ 20 h 445"/>
                <a:gd name="T6" fmla="*/ 8 w 566"/>
                <a:gd name="T7" fmla="*/ 35 h 445"/>
                <a:gd name="T8" fmla="*/ 45 w 566"/>
                <a:gd name="T9" fmla="*/ 14 h 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6" h="445">
                  <a:moveTo>
                    <a:pt x="566" y="185"/>
                  </a:moveTo>
                  <a:lnTo>
                    <a:pt x="462" y="0"/>
                  </a:lnTo>
                  <a:lnTo>
                    <a:pt x="0" y="261"/>
                  </a:lnTo>
                  <a:lnTo>
                    <a:pt x="105" y="445"/>
                  </a:lnTo>
                  <a:lnTo>
                    <a:pt x="566" y="185"/>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29" name="Freeform 19"/>
            <p:cNvSpPr>
              <a:spLocks noChangeAspect="1"/>
            </p:cNvSpPr>
            <p:nvPr/>
          </p:nvSpPr>
          <p:spPr bwMode="auto">
            <a:xfrm>
              <a:off x="4666" y="2290"/>
              <a:ext cx="129" cy="160"/>
            </a:xfrm>
            <a:custGeom>
              <a:avLst/>
              <a:gdLst>
                <a:gd name="T0" fmla="*/ 37 w 453"/>
                <a:gd name="T1" fmla="*/ 9 h 565"/>
                <a:gd name="T2" fmla="*/ 22 w 453"/>
                <a:gd name="T3" fmla="*/ 0 h 565"/>
                <a:gd name="T4" fmla="*/ 0 w 453"/>
                <a:gd name="T5" fmla="*/ 37 h 565"/>
                <a:gd name="T6" fmla="*/ 15 w 453"/>
                <a:gd name="T7" fmla="*/ 45 h 565"/>
                <a:gd name="T8" fmla="*/ 37 w 453"/>
                <a:gd name="T9" fmla="*/ 9 h 56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3" h="565">
                  <a:moveTo>
                    <a:pt x="453" y="108"/>
                  </a:moveTo>
                  <a:lnTo>
                    <a:pt x="270" y="0"/>
                  </a:lnTo>
                  <a:lnTo>
                    <a:pt x="0" y="457"/>
                  </a:lnTo>
                  <a:lnTo>
                    <a:pt x="183" y="565"/>
                  </a:lnTo>
                  <a:lnTo>
                    <a:pt x="453" y="108"/>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30" name="Freeform 20"/>
            <p:cNvSpPr>
              <a:spLocks noChangeAspect="1"/>
            </p:cNvSpPr>
            <p:nvPr/>
          </p:nvSpPr>
          <p:spPr bwMode="auto">
            <a:xfrm>
              <a:off x="4368" y="2719"/>
              <a:ext cx="515" cy="226"/>
            </a:xfrm>
            <a:custGeom>
              <a:avLst/>
              <a:gdLst>
                <a:gd name="T0" fmla="*/ 146 w 1821"/>
                <a:gd name="T1" fmla="*/ 25 h 799"/>
                <a:gd name="T2" fmla="*/ 139 w 1821"/>
                <a:gd name="T3" fmla="*/ 0 h 799"/>
                <a:gd name="T4" fmla="*/ 0 w 1821"/>
                <a:gd name="T5" fmla="*/ 39 h 799"/>
                <a:gd name="T6" fmla="*/ 7 w 1821"/>
                <a:gd name="T7" fmla="*/ 64 h 799"/>
                <a:gd name="T8" fmla="*/ 146 w 1821"/>
                <a:gd name="T9" fmla="*/ 25 h 7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21" h="799">
                  <a:moveTo>
                    <a:pt x="1821" y="306"/>
                  </a:moveTo>
                  <a:lnTo>
                    <a:pt x="1735" y="0"/>
                  </a:lnTo>
                  <a:lnTo>
                    <a:pt x="0" y="493"/>
                  </a:lnTo>
                  <a:lnTo>
                    <a:pt x="86" y="799"/>
                  </a:lnTo>
                  <a:lnTo>
                    <a:pt x="1821" y="306"/>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31" name="AutoShape 33"/>
            <p:cNvSpPr>
              <a:spLocks noChangeArrowheads="1"/>
            </p:cNvSpPr>
            <p:nvPr/>
          </p:nvSpPr>
          <p:spPr bwMode="auto">
            <a:xfrm>
              <a:off x="3470" y="1979"/>
              <a:ext cx="1814" cy="1814"/>
            </a:xfrm>
            <a:custGeom>
              <a:avLst/>
              <a:gdLst>
                <a:gd name="T0" fmla="*/ 76 w 21600"/>
                <a:gd name="T1" fmla="*/ 0 h 21600"/>
                <a:gd name="T2" fmla="*/ 22 w 21600"/>
                <a:gd name="T3" fmla="*/ 22 h 21600"/>
                <a:gd name="T4" fmla="*/ 0 w 21600"/>
                <a:gd name="T5" fmla="*/ 76 h 21600"/>
                <a:gd name="T6" fmla="*/ 22 w 21600"/>
                <a:gd name="T7" fmla="*/ 130 h 21600"/>
                <a:gd name="T8" fmla="*/ 76 w 21600"/>
                <a:gd name="T9" fmla="*/ 152 h 21600"/>
                <a:gd name="T10" fmla="*/ 130 w 21600"/>
                <a:gd name="T11" fmla="*/ 130 h 21600"/>
                <a:gd name="T12" fmla="*/ 152 w 21600"/>
                <a:gd name="T13" fmla="*/ 76 h 21600"/>
                <a:gd name="T14" fmla="*/ 130 w 21600"/>
                <a:gd name="T15" fmla="*/ 22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67 h 21600"/>
                <a:gd name="T26" fmla="*/ 18433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905" y="10800"/>
                  </a:moveTo>
                  <a:cubicBezTo>
                    <a:pt x="1905" y="15713"/>
                    <a:pt x="5887" y="19695"/>
                    <a:pt x="10800" y="19695"/>
                  </a:cubicBezTo>
                  <a:cubicBezTo>
                    <a:pt x="15713" y="19695"/>
                    <a:pt x="19695" y="15713"/>
                    <a:pt x="19695" y="10800"/>
                  </a:cubicBezTo>
                  <a:cubicBezTo>
                    <a:pt x="19695" y="5887"/>
                    <a:pt x="15713" y="1905"/>
                    <a:pt x="10800" y="1905"/>
                  </a:cubicBezTo>
                  <a:cubicBezTo>
                    <a:pt x="5887" y="1905"/>
                    <a:pt x="1905" y="5887"/>
                    <a:pt x="1905" y="10800"/>
                  </a:cubicBezTo>
                  <a:close/>
                </a:path>
              </a:pathLst>
            </a:custGeom>
            <a:solidFill>
              <a:schemeClr val="accent1"/>
            </a:solidFill>
            <a:ln>
              <a:noFill/>
            </a:ln>
            <a:effectLst/>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wrap="none" anchor="ctr"/>
            <a:lstStyle/>
            <a:p>
              <a:endParaRPr lang="en-GB"/>
            </a:p>
          </p:txBody>
        </p:sp>
        <p:sp>
          <p:nvSpPr>
            <p:cNvPr id="13332" name="Oval 34"/>
            <p:cNvSpPr>
              <a:spLocks noChangeArrowheads="1"/>
            </p:cNvSpPr>
            <p:nvPr/>
          </p:nvSpPr>
          <p:spPr bwMode="auto">
            <a:xfrm>
              <a:off x="4898" y="1888"/>
              <a:ext cx="272" cy="272"/>
            </a:xfrm>
            <a:prstGeom prst="ellipse">
              <a:avLst/>
            </a:prstGeom>
            <a:solidFill>
              <a:schemeClr val="accent1"/>
            </a:solidFill>
            <a:ln>
              <a:noFill/>
            </a:ln>
            <a:effectLst/>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13333" name="Freeform 10"/>
            <p:cNvSpPr>
              <a:spLocks noChangeAspect="1"/>
            </p:cNvSpPr>
            <p:nvPr/>
          </p:nvSpPr>
          <p:spPr bwMode="auto">
            <a:xfrm>
              <a:off x="4312" y="2828"/>
              <a:ext cx="158" cy="158"/>
            </a:xfrm>
            <a:custGeom>
              <a:avLst/>
              <a:gdLst>
                <a:gd name="T0" fmla="*/ 33 w 565"/>
                <a:gd name="T1" fmla="*/ 3 h 565"/>
                <a:gd name="T2" fmla="*/ 30 w 565"/>
                <a:gd name="T3" fmla="*/ 2 h 565"/>
                <a:gd name="T4" fmla="*/ 27 w 565"/>
                <a:gd name="T5" fmla="*/ 1 h 565"/>
                <a:gd name="T6" fmla="*/ 23 w 565"/>
                <a:gd name="T7" fmla="*/ 0 h 565"/>
                <a:gd name="T8" fmla="*/ 20 w 565"/>
                <a:gd name="T9" fmla="*/ 0 h 565"/>
                <a:gd name="T10" fmla="*/ 16 w 565"/>
                <a:gd name="T11" fmla="*/ 1 h 565"/>
                <a:gd name="T12" fmla="*/ 12 w 565"/>
                <a:gd name="T13" fmla="*/ 3 h 565"/>
                <a:gd name="T14" fmla="*/ 7 w 565"/>
                <a:gd name="T15" fmla="*/ 6 h 565"/>
                <a:gd name="T16" fmla="*/ 5 w 565"/>
                <a:gd name="T17" fmla="*/ 8 h 565"/>
                <a:gd name="T18" fmla="*/ 3 w 565"/>
                <a:gd name="T19" fmla="*/ 11 h 565"/>
                <a:gd name="T20" fmla="*/ 1 w 565"/>
                <a:gd name="T21" fmla="*/ 15 h 565"/>
                <a:gd name="T22" fmla="*/ 0 w 565"/>
                <a:gd name="T23" fmla="*/ 18 h 565"/>
                <a:gd name="T24" fmla="*/ 0 w 565"/>
                <a:gd name="T25" fmla="*/ 21 h 565"/>
                <a:gd name="T26" fmla="*/ 0 w 565"/>
                <a:gd name="T27" fmla="*/ 25 h 565"/>
                <a:gd name="T28" fmla="*/ 2 w 565"/>
                <a:gd name="T29" fmla="*/ 31 h 565"/>
                <a:gd name="T30" fmla="*/ 3 w 565"/>
                <a:gd name="T31" fmla="*/ 34 h 565"/>
                <a:gd name="T32" fmla="*/ 6 w 565"/>
                <a:gd name="T33" fmla="*/ 37 h 565"/>
                <a:gd name="T34" fmla="*/ 8 w 565"/>
                <a:gd name="T35" fmla="*/ 39 h 565"/>
                <a:gd name="T36" fmla="*/ 12 w 565"/>
                <a:gd name="T37" fmla="*/ 42 h 565"/>
                <a:gd name="T38" fmla="*/ 16 w 565"/>
                <a:gd name="T39" fmla="*/ 43 h 565"/>
                <a:gd name="T40" fmla="*/ 19 w 565"/>
                <a:gd name="T41" fmla="*/ 44 h 565"/>
                <a:gd name="T42" fmla="*/ 23 w 565"/>
                <a:gd name="T43" fmla="*/ 44 h 565"/>
                <a:gd name="T44" fmla="*/ 28 w 565"/>
                <a:gd name="T45" fmla="*/ 44 h 565"/>
                <a:gd name="T46" fmla="*/ 32 w 565"/>
                <a:gd name="T47" fmla="*/ 42 h 565"/>
                <a:gd name="T48" fmla="*/ 35 w 565"/>
                <a:gd name="T49" fmla="*/ 40 h 565"/>
                <a:gd name="T50" fmla="*/ 39 w 565"/>
                <a:gd name="T51" fmla="*/ 37 h 565"/>
                <a:gd name="T52" fmla="*/ 41 w 565"/>
                <a:gd name="T53" fmla="*/ 33 h 565"/>
                <a:gd name="T54" fmla="*/ 43 w 565"/>
                <a:gd name="T55" fmla="*/ 29 h 565"/>
                <a:gd name="T56" fmla="*/ 44 w 565"/>
                <a:gd name="T57" fmla="*/ 24 h 565"/>
                <a:gd name="T58" fmla="*/ 44 w 565"/>
                <a:gd name="T59" fmla="*/ 20 h 565"/>
                <a:gd name="T60" fmla="*/ 43 w 565"/>
                <a:gd name="T61" fmla="*/ 16 h 565"/>
                <a:gd name="T62" fmla="*/ 42 w 565"/>
                <a:gd name="T63" fmla="*/ 12 h 565"/>
                <a:gd name="T64" fmla="*/ 40 w 565"/>
                <a:gd name="T65" fmla="*/ 9 h 565"/>
                <a:gd name="T66" fmla="*/ 38 w 565"/>
                <a:gd name="T67" fmla="*/ 6 h 565"/>
                <a:gd name="T68" fmla="*/ 33 w 565"/>
                <a:gd name="T69" fmla="*/ 3 h 5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65" h="565">
                  <a:moveTo>
                    <a:pt x="427" y="38"/>
                  </a:moveTo>
                  <a:lnTo>
                    <a:pt x="388" y="20"/>
                  </a:lnTo>
                  <a:lnTo>
                    <a:pt x="347" y="7"/>
                  </a:lnTo>
                  <a:lnTo>
                    <a:pt x="294" y="0"/>
                  </a:lnTo>
                  <a:lnTo>
                    <a:pt x="252" y="1"/>
                  </a:lnTo>
                  <a:lnTo>
                    <a:pt x="200" y="12"/>
                  </a:lnTo>
                  <a:lnTo>
                    <a:pt x="150" y="33"/>
                  </a:lnTo>
                  <a:lnTo>
                    <a:pt x="93" y="72"/>
                  </a:lnTo>
                  <a:lnTo>
                    <a:pt x="64" y="103"/>
                  </a:lnTo>
                  <a:lnTo>
                    <a:pt x="39" y="139"/>
                  </a:lnTo>
                  <a:lnTo>
                    <a:pt x="15" y="190"/>
                  </a:lnTo>
                  <a:lnTo>
                    <a:pt x="4" y="231"/>
                  </a:lnTo>
                  <a:lnTo>
                    <a:pt x="0" y="272"/>
                  </a:lnTo>
                  <a:lnTo>
                    <a:pt x="3" y="326"/>
                  </a:lnTo>
                  <a:lnTo>
                    <a:pt x="22" y="392"/>
                  </a:lnTo>
                  <a:lnTo>
                    <a:pt x="40" y="428"/>
                  </a:lnTo>
                  <a:lnTo>
                    <a:pt x="73" y="472"/>
                  </a:lnTo>
                  <a:lnTo>
                    <a:pt x="104" y="502"/>
                  </a:lnTo>
                  <a:lnTo>
                    <a:pt x="152" y="534"/>
                  </a:lnTo>
                  <a:lnTo>
                    <a:pt x="204" y="554"/>
                  </a:lnTo>
                  <a:lnTo>
                    <a:pt x="245" y="563"/>
                  </a:lnTo>
                  <a:lnTo>
                    <a:pt x="299" y="565"/>
                  </a:lnTo>
                  <a:lnTo>
                    <a:pt x="353" y="557"/>
                  </a:lnTo>
                  <a:lnTo>
                    <a:pt x="404" y="538"/>
                  </a:lnTo>
                  <a:lnTo>
                    <a:pt x="451" y="510"/>
                  </a:lnTo>
                  <a:lnTo>
                    <a:pt x="493" y="472"/>
                  </a:lnTo>
                  <a:lnTo>
                    <a:pt x="527" y="427"/>
                  </a:lnTo>
                  <a:lnTo>
                    <a:pt x="551" y="375"/>
                  </a:lnTo>
                  <a:lnTo>
                    <a:pt x="565" y="307"/>
                  </a:lnTo>
                  <a:lnTo>
                    <a:pt x="564" y="253"/>
                  </a:lnTo>
                  <a:lnTo>
                    <a:pt x="553" y="199"/>
                  </a:lnTo>
                  <a:lnTo>
                    <a:pt x="532" y="149"/>
                  </a:lnTo>
                  <a:lnTo>
                    <a:pt x="510" y="114"/>
                  </a:lnTo>
                  <a:lnTo>
                    <a:pt x="483" y="82"/>
                  </a:lnTo>
                  <a:lnTo>
                    <a:pt x="427" y="38"/>
                  </a:lnTo>
                  <a:close/>
                </a:path>
              </a:pathLst>
            </a:custGeom>
            <a:solidFill>
              <a:schemeClr val="accent1"/>
            </a:solidFill>
            <a:ln>
              <a:noFill/>
            </a:ln>
            <a:effectLst/>
            <a:extLst>
              <a:ext uri="{91240B29-F687-4F45-9708-019B960494DF}">
                <a14:hiddenLine xmlns:a14="http://schemas.microsoft.com/office/drawing/2010/main" w="9525">
                  <a:solidFill>
                    <a:schemeClr val="bg1">
                      <a:alpha val="32156"/>
                    </a:schemeClr>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a:lstStyle/>
            <a:p>
              <a:endParaRPr lang="en-GB"/>
            </a:p>
          </p:txBody>
        </p:sp>
        <p:sp>
          <p:nvSpPr>
            <p:cNvPr id="13334" name="AutoShape 32"/>
            <p:cNvSpPr>
              <a:spLocks noChangeArrowheads="1"/>
            </p:cNvSpPr>
            <p:nvPr/>
          </p:nvSpPr>
          <p:spPr bwMode="auto">
            <a:xfrm>
              <a:off x="4762" y="1593"/>
              <a:ext cx="680" cy="680"/>
            </a:xfrm>
            <a:custGeom>
              <a:avLst/>
              <a:gdLst>
                <a:gd name="T0" fmla="*/ 11 w 21600"/>
                <a:gd name="T1" fmla="*/ 0 h 21600"/>
                <a:gd name="T2" fmla="*/ 3 w 21600"/>
                <a:gd name="T3" fmla="*/ 3 h 21600"/>
                <a:gd name="T4" fmla="*/ 0 w 21600"/>
                <a:gd name="T5" fmla="*/ 11 h 21600"/>
                <a:gd name="T6" fmla="*/ 3 w 21600"/>
                <a:gd name="T7" fmla="*/ 18 h 21600"/>
                <a:gd name="T8" fmla="*/ 11 w 21600"/>
                <a:gd name="T9" fmla="*/ 21 h 21600"/>
                <a:gd name="T10" fmla="*/ 18 w 21600"/>
                <a:gd name="T11" fmla="*/ 18 h 21600"/>
                <a:gd name="T12" fmla="*/ 21 w 21600"/>
                <a:gd name="T13" fmla="*/ 11 h 21600"/>
                <a:gd name="T14" fmla="*/ 18 w 21600"/>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76 h 21600"/>
                <a:gd name="T26" fmla="*/ 18424 w 21600"/>
                <a:gd name="T27" fmla="*/ 1842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129" y="10800"/>
                  </a:moveTo>
                  <a:cubicBezTo>
                    <a:pt x="4129" y="14484"/>
                    <a:pt x="7116" y="17471"/>
                    <a:pt x="10800" y="17471"/>
                  </a:cubicBezTo>
                  <a:cubicBezTo>
                    <a:pt x="14484" y="17471"/>
                    <a:pt x="17471" y="14484"/>
                    <a:pt x="17471" y="10800"/>
                  </a:cubicBezTo>
                  <a:cubicBezTo>
                    <a:pt x="17471" y="7116"/>
                    <a:pt x="14484" y="4129"/>
                    <a:pt x="10800" y="4129"/>
                  </a:cubicBezTo>
                  <a:cubicBezTo>
                    <a:pt x="7116" y="4129"/>
                    <a:pt x="4129" y="7116"/>
                    <a:pt x="4129" y="10800"/>
                  </a:cubicBezTo>
                  <a:close/>
                </a:path>
              </a:pathLst>
            </a:custGeom>
            <a:solidFill>
              <a:schemeClr val="accent1"/>
            </a:solidFill>
            <a:ln>
              <a:noFill/>
            </a:ln>
            <a:effectLst/>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outerShdw dist="81320" dir="3080412" algn="ctr" rotWithShape="0">
                      <a:schemeClr val="bg2">
                        <a:alpha val="50000"/>
                      </a:schemeClr>
                    </a:outerShdw>
                  </a:effectLst>
                </a14:hiddenEffects>
              </a:ext>
            </a:extLst>
          </p:spPr>
          <p:txBody>
            <a:bodyPr wrap="none" anchor="ctr"/>
            <a:lstStyle/>
            <a:p>
              <a:endParaRPr lang="en-GB"/>
            </a:p>
          </p:txBody>
        </p:sp>
      </p:gr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2000" b="1"/>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b="1" u="sng"/>
              <a:t>Do</a:t>
            </a:r>
          </a:p>
          <a:p>
            <a:pPr eaLnBrk="1" hangingPunct="1">
              <a:spcBef>
                <a:spcPct val="0"/>
              </a:spcBef>
              <a:buFont typeface="Wingdings" panose="05000000000000000000" pitchFamily="2" charset="2"/>
              <a:buChar char="ü"/>
            </a:pPr>
            <a:r>
              <a:rPr lang="en-GB" altLang="en-US" sz="1400"/>
              <a:t>Use these templates for your presentations</a:t>
            </a:r>
          </a:p>
          <a:p>
            <a:pPr eaLnBrk="1" hangingPunct="1">
              <a:spcBef>
                <a:spcPct val="0"/>
              </a:spcBef>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b="1" u="sng"/>
              <a:t>Don’t</a:t>
            </a:r>
          </a:p>
          <a:p>
            <a:pPr eaLnBrk="1" hangingPunct="1">
              <a:spcBef>
                <a:spcPct val="0"/>
              </a:spcBef>
              <a:buFont typeface="Wingdings" panose="05000000000000000000" pitchFamily="2" charset="2"/>
              <a:buChar char="û"/>
            </a:pPr>
            <a:r>
              <a:rPr lang="en-GB" altLang="en-US" sz="1400"/>
              <a:t>Resell or distribute these templates</a:t>
            </a:r>
          </a:p>
          <a:p>
            <a:pPr eaLnBrk="1" hangingPunct="1">
              <a:spcBef>
                <a:spcPct val="0"/>
              </a:spcBef>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t>Pass off any of our created content as your own work</a:t>
            </a:r>
            <a:endParaRPr lang="en-US" altLang="en-US" sz="1400"/>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buClr>
                <a:schemeClr val="accent1"/>
              </a:buClr>
              <a:buFontTx/>
              <a:buNone/>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B3CCE6"/>
      </a:dk1>
      <a:lt1>
        <a:srgbClr val="FFFFFF"/>
      </a:lt1>
      <a:dk2>
        <a:srgbClr val="6698CC"/>
      </a:dk2>
      <a:lt2>
        <a:srgbClr val="2E4C6B"/>
      </a:lt2>
      <a:accent1>
        <a:srgbClr val="336599"/>
      </a:accent1>
      <a:accent2>
        <a:srgbClr val="2E4C6B"/>
      </a:accent2>
      <a:accent3>
        <a:srgbClr val="B8CAE2"/>
      </a:accent3>
      <a:accent4>
        <a:srgbClr val="DADADA"/>
      </a:accent4>
      <a:accent5>
        <a:srgbClr val="ADB8CA"/>
      </a:accent5>
      <a:accent6>
        <a:srgbClr val="294460"/>
      </a:accent6>
      <a:hlink>
        <a:srgbClr val="4986C3"/>
      </a:hlink>
      <a:folHlink>
        <a:srgbClr val="0066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176</Words>
  <Application>Microsoft Office PowerPoint</Application>
  <PresentationFormat>On-screen Show (4:3)</PresentationFormat>
  <Paragraphs>20</Paragraphs>
  <Slides>6</Slides>
  <Notes>6</Notes>
  <HiddenSlides>1</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Comic Sans MS</vt:lpstr>
      <vt:lpstr>Wingdings</vt:lpstr>
      <vt:lpstr>Default Design</vt:lpstr>
      <vt:lpstr>Microsoft Graph Chart</vt:lpstr>
      <vt:lpstr>PowerPoint Presentation</vt:lpstr>
      <vt:lpstr>Click board to change its colour</vt:lpstr>
      <vt:lpstr>PowerPoint Presentation</vt:lpstr>
      <vt:lpstr>Sample Graph</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Chalkboard Template</dc:title>
  <dc:creator>Presentation Magazine</dc:creator>
  <cp:lastModifiedBy>Jonty Pearce</cp:lastModifiedBy>
  <cp:revision>27</cp:revision>
  <dcterms:created xsi:type="dcterms:W3CDTF">2005-03-15T10:04:38Z</dcterms:created>
  <dcterms:modified xsi:type="dcterms:W3CDTF">2015-02-22T11:05:56Z</dcterms:modified>
</cp:coreProperties>
</file>