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666666"/>
    <a:srgbClr val="FF6F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0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BE29A01-BB83-40AB-9E12-19866E6B188F}" type="slidenum">
              <a:rPr lang="en-US" altLang="en-US"/>
              <a:pPr>
                <a:defRPr/>
              </a:pPr>
              <a:t>‹#›</a:t>
            </a:fld>
            <a:endParaRPr lang="en-US" altLang="en-US"/>
          </a:p>
        </p:txBody>
      </p:sp>
    </p:spTree>
    <p:extLst>
      <p:ext uri="{BB962C8B-B14F-4D97-AF65-F5344CB8AC3E}">
        <p14:creationId xmlns:p14="http://schemas.microsoft.com/office/powerpoint/2010/main" val="1889130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4229252-9B14-4278-8919-B91F8BAF2632}" type="slidenum">
              <a:rPr lang="en-US" altLang="en-US"/>
              <a:pPr>
                <a:defRPr/>
              </a:pPr>
              <a:t>‹#›</a:t>
            </a:fld>
            <a:endParaRPr lang="en-US" altLang="en-US"/>
          </a:p>
        </p:txBody>
      </p:sp>
    </p:spTree>
    <p:extLst>
      <p:ext uri="{BB962C8B-B14F-4D97-AF65-F5344CB8AC3E}">
        <p14:creationId xmlns:p14="http://schemas.microsoft.com/office/powerpoint/2010/main" val="13243066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0A75F99-654C-4E3F-B53A-3A8706A9A5EE}"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82884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B52BEBE-8657-40A7-8E3C-8FF68DC49B7B}"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00219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1BDEF8B-B543-4199-A292-AC6BDCADD7D9}"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94210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3E43E4A-D535-4F41-BC11-F549A6403FAC}"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87315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A0B6D8-6408-407B-9324-6F833AF98189}"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01458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182C926-5670-4082-9743-E5FD8A16B842}"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156595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christtreevectligh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8836F828-962A-4731-8C24-9EBE1F53F460}" type="slidenum">
              <a:rPr lang="en-US" altLang="en-US"/>
              <a:pPr>
                <a:defRPr/>
              </a:pPr>
              <a:t>‹#›</a:t>
            </a:fld>
            <a:endParaRPr lang="en-US" altLang="en-US"/>
          </a:p>
        </p:txBody>
      </p:sp>
    </p:spTree>
    <p:extLst>
      <p:ext uri="{BB962C8B-B14F-4D97-AF65-F5344CB8AC3E}">
        <p14:creationId xmlns:p14="http://schemas.microsoft.com/office/powerpoint/2010/main" val="1177204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5C12FC4-76E2-4E92-AA0A-D4E706397EED}" type="slidenum">
              <a:rPr lang="en-US" altLang="en-US"/>
              <a:pPr>
                <a:defRPr/>
              </a:pPr>
              <a:t>‹#›</a:t>
            </a:fld>
            <a:endParaRPr lang="en-US" altLang="en-US"/>
          </a:p>
        </p:txBody>
      </p:sp>
    </p:spTree>
    <p:extLst>
      <p:ext uri="{BB962C8B-B14F-4D97-AF65-F5344CB8AC3E}">
        <p14:creationId xmlns:p14="http://schemas.microsoft.com/office/powerpoint/2010/main" val="97226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FC756C2-B736-4643-9570-7AE04D5313B4}" type="slidenum">
              <a:rPr lang="en-US" altLang="en-US"/>
              <a:pPr>
                <a:defRPr/>
              </a:pPr>
              <a:t>‹#›</a:t>
            </a:fld>
            <a:endParaRPr lang="en-US" altLang="en-US"/>
          </a:p>
        </p:txBody>
      </p:sp>
    </p:spTree>
    <p:extLst>
      <p:ext uri="{BB962C8B-B14F-4D97-AF65-F5344CB8AC3E}">
        <p14:creationId xmlns:p14="http://schemas.microsoft.com/office/powerpoint/2010/main" val="17286336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0BBBC9F-0163-4CD8-A843-85A05E78CE42}" type="slidenum">
              <a:rPr lang="en-US" altLang="en-US"/>
              <a:pPr>
                <a:defRPr/>
              </a:pPr>
              <a:t>‹#›</a:t>
            </a:fld>
            <a:endParaRPr lang="en-US" altLang="en-US"/>
          </a:p>
        </p:txBody>
      </p:sp>
    </p:spTree>
    <p:extLst>
      <p:ext uri="{BB962C8B-B14F-4D97-AF65-F5344CB8AC3E}">
        <p14:creationId xmlns:p14="http://schemas.microsoft.com/office/powerpoint/2010/main" val="3731250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B93FA3F-70E2-4C29-8608-576DD5A31A90}" type="slidenum">
              <a:rPr lang="en-US" altLang="en-US"/>
              <a:pPr>
                <a:defRPr/>
              </a:pPr>
              <a:t>‹#›</a:t>
            </a:fld>
            <a:endParaRPr lang="en-US" altLang="en-US"/>
          </a:p>
        </p:txBody>
      </p:sp>
    </p:spTree>
    <p:extLst>
      <p:ext uri="{BB962C8B-B14F-4D97-AF65-F5344CB8AC3E}">
        <p14:creationId xmlns:p14="http://schemas.microsoft.com/office/powerpoint/2010/main" val="3921136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5057618-D13B-41C1-8D95-958A4767399B}" type="slidenum">
              <a:rPr lang="en-US" altLang="en-US"/>
              <a:pPr>
                <a:defRPr/>
              </a:pPr>
              <a:t>‹#›</a:t>
            </a:fld>
            <a:endParaRPr lang="en-US" altLang="en-US"/>
          </a:p>
        </p:txBody>
      </p:sp>
    </p:spTree>
    <p:extLst>
      <p:ext uri="{BB962C8B-B14F-4D97-AF65-F5344CB8AC3E}">
        <p14:creationId xmlns:p14="http://schemas.microsoft.com/office/powerpoint/2010/main" val="2292315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C8D8517-3B0C-4D50-9BD1-1596BA80480F}" type="slidenum">
              <a:rPr lang="en-US" altLang="en-US"/>
              <a:pPr>
                <a:defRPr/>
              </a:pPr>
              <a:t>‹#›</a:t>
            </a:fld>
            <a:endParaRPr lang="en-US" altLang="en-US"/>
          </a:p>
        </p:txBody>
      </p:sp>
    </p:spTree>
    <p:extLst>
      <p:ext uri="{BB962C8B-B14F-4D97-AF65-F5344CB8AC3E}">
        <p14:creationId xmlns:p14="http://schemas.microsoft.com/office/powerpoint/2010/main" val="247451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5B84527-4366-4690-B166-9D96304C78DA}" type="slidenum">
              <a:rPr lang="en-US" altLang="en-US"/>
              <a:pPr>
                <a:defRPr/>
              </a:pPr>
              <a:t>‹#›</a:t>
            </a:fld>
            <a:endParaRPr lang="en-US" altLang="en-US"/>
          </a:p>
        </p:txBody>
      </p:sp>
    </p:spTree>
    <p:extLst>
      <p:ext uri="{BB962C8B-B14F-4D97-AF65-F5344CB8AC3E}">
        <p14:creationId xmlns:p14="http://schemas.microsoft.com/office/powerpoint/2010/main" val="1138690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D2C3DA5-9AA2-4315-A14C-5A6644F697F8}" type="slidenum">
              <a:rPr lang="en-US" altLang="en-US"/>
              <a:pPr>
                <a:defRPr/>
              </a:pPr>
              <a:t>‹#›</a:t>
            </a:fld>
            <a:endParaRPr lang="en-US" altLang="en-US"/>
          </a:p>
        </p:txBody>
      </p:sp>
    </p:spTree>
    <p:extLst>
      <p:ext uri="{BB962C8B-B14F-4D97-AF65-F5344CB8AC3E}">
        <p14:creationId xmlns:p14="http://schemas.microsoft.com/office/powerpoint/2010/main" val="52805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C54BD6C-7F28-40D4-BC12-A2ACA85CB4D5}" type="slidenum">
              <a:rPr lang="en-US" altLang="en-US"/>
              <a:pPr>
                <a:defRPr/>
              </a:pPr>
              <a:t>‹#›</a:t>
            </a:fld>
            <a:endParaRPr lang="en-US" altLang="en-US"/>
          </a:p>
        </p:txBody>
      </p:sp>
    </p:spTree>
    <p:extLst>
      <p:ext uri="{BB962C8B-B14F-4D97-AF65-F5344CB8AC3E}">
        <p14:creationId xmlns:p14="http://schemas.microsoft.com/office/powerpoint/2010/main" val="2899676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DE4912B3-3C77-44DA-9AF2-13A2E6609B85}" type="slidenum">
              <a:rPr lang="en-US" altLang="en-US"/>
              <a:pPr>
                <a:defRPr/>
              </a:pPr>
              <a:t>‹#›</a:t>
            </a:fld>
            <a:endParaRPr lang="en-US" altLang="en-US"/>
          </a:p>
        </p:txBody>
      </p:sp>
    </p:spTree>
    <p:extLst>
      <p:ext uri="{BB962C8B-B14F-4D97-AF65-F5344CB8AC3E}">
        <p14:creationId xmlns:p14="http://schemas.microsoft.com/office/powerpoint/2010/main" val="2614717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F703D88-F581-42B6-9D6F-398CDD4065A4}" type="slidenum">
              <a:rPr lang="en-US" altLang="en-US"/>
              <a:pPr>
                <a:defRPr/>
              </a:pPr>
              <a:t>‹#›</a:t>
            </a:fld>
            <a:endParaRPr lang="en-US" altLang="en-US"/>
          </a:p>
        </p:txBody>
      </p:sp>
    </p:spTree>
    <p:extLst>
      <p:ext uri="{BB962C8B-B14F-4D97-AF65-F5344CB8AC3E}">
        <p14:creationId xmlns:p14="http://schemas.microsoft.com/office/powerpoint/2010/main" val="2676827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A3BB4EC-2B70-4021-B6B6-8689F9509D46}" type="slidenum">
              <a:rPr lang="en-US" altLang="en-US"/>
              <a:pPr>
                <a:defRPr/>
              </a:pPr>
              <a:t>‹#›</a:t>
            </a:fld>
            <a:endParaRPr lang="en-US" altLang="en-US"/>
          </a:p>
        </p:txBody>
      </p:sp>
    </p:spTree>
    <p:extLst>
      <p:ext uri="{BB962C8B-B14F-4D97-AF65-F5344CB8AC3E}">
        <p14:creationId xmlns:p14="http://schemas.microsoft.com/office/powerpoint/2010/main" val="3339575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christtrelightssmall"/>
          <p:cNvPicPr>
            <a:picLocks noChangeAspect="1" noChangeArrowheads="1"/>
          </p:cNvPicPr>
          <p:nvPr/>
        </p:nvPicPr>
        <p:blipFill>
          <a:blip r:embed="rId15">
            <a:extLst>
              <a:ext uri="{28A0092B-C50C-407E-A947-70E740481C1C}">
                <a14:useLocalDpi xmlns:a14="http://schemas.microsoft.com/office/drawing/2010/main" val="0"/>
              </a:ext>
            </a:extLst>
          </a:blip>
          <a:srcRect l="-37" r="94774"/>
          <a:stretch>
            <a:fillRect/>
          </a:stretch>
        </p:blipFill>
        <p:spPr bwMode="auto">
          <a:xfrm>
            <a:off x="8686800" y="0"/>
            <a:ext cx="4572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2" descr="christtrelightssmall"/>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86868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940CB90-8926-4824-89F3-564BB2AAD7EB}"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719263"/>
            <a:ext cx="7772400" cy="1470025"/>
          </a:xfrm>
          <a:gradFill rotWithShape="0">
            <a:gsLst>
              <a:gs pos="0">
                <a:srgbClr val="F2FDF7">
                  <a:alpha val="34000"/>
                </a:srgbClr>
              </a:gs>
              <a:gs pos="100000">
                <a:srgbClr val="F2FDF7">
                  <a:alpha val="34000"/>
                </a:srgbClr>
              </a:gs>
            </a:gsLst>
            <a:lin ang="5400000" scaled="1"/>
          </a:gradFill>
          <a:ln>
            <a:solidFill>
              <a:srgbClr val="FF0080"/>
            </a:solidFill>
            <a:miter lim="800000"/>
            <a:headEnd/>
            <a:tailEnd/>
          </a:ln>
        </p:spPr>
        <p:txBody>
          <a:bodyPr/>
          <a:lstStyle/>
          <a:p>
            <a:pPr eaLnBrk="1" hangingPunct="1"/>
            <a:r>
              <a:rPr lang="en-GB" altLang="en-US" sz="7200" smtClean="0">
                <a:solidFill>
                  <a:schemeClr val="bg2"/>
                </a:solidFill>
              </a:rPr>
              <a:t>Christmas tree</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5867400" y="2792413"/>
            <a:ext cx="2362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a:solidFill>
                  <a:schemeClr val="bg2"/>
                </a:solidFill>
              </a:rPr>
              <a:t>template</a:t>
            </a:r>
            <a:endParaRPr lang="en-US" altLang="en-US">
              <a:solidFill>
                <a:schemeClr val="bg2"/>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solidFill>
                  <a:schemeClr val="bg2"/>
                </a:solidFill>
              </a:rPr>
              <a:t>Bullet Point</a:t>
            </a:r>
          </a:p>
          <a:p>
            <a:pPr eaLnBrk="1" hangingPunct="1"/>
            <a:r>
              <a:rPr lang="en-GB" altLang="en-US" smtClean="0">
                <a:solidFill>
                  <a:schemeClr val="bg2"/>
                </a:solidFill>
              </a:rPr>
              <a:t>Bullet Point</a:t>
            </a:r>
          </a:p>
          <a:p>
            <a:pPr lvl="1" eaLnBrk="1" hangingPunct="1"/>
            <a:r>
              <a:rPr lang="en-GB" altLang="en-US" smtClean="0">
                <a:solidFill>
                  <a:schemeClr val="bg2"/>
                </a:solidFill>
              </a:rPr>
              <a:t>Sub Bullet</a:t>
            </a:r>
            <a:endParaRPr lang="en-US" altLang="en-US" smtClean="0">
              <a:solidFill>
                <a:schemeClr val="bg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3" descr="lightssmall"/>
          <p:cNvPicPr>
            <a:picLocks noChangeAspect="1" noChangeArrowheads="1"/>
          </p:cNvPicPr>
          <p:nvPr/>
        </p:nvPicPr>
        <p:blipFill>
          <a:blip r:embed="rId3">
            <a:extLst>
              <a:ext uri="{28A0092B-C50C-407E-A947-70E740481C1C}">
                <a14:useLocalDpi xmlns:a14="http://schemas.microsoft.com/office/drawing/2010/main" val="0"/>
              </a:ext>
            </a:extLst>
          </a:blip>
          <a:srcRect t="46681" r="63986" b="2190"/>
          <a:stretch>
            <a:fillRect/>
          </a:stretch>
        </p:blipFill>
        <p:spPr bwMode="auto">
          <a:xfrm>
            <a:off x="5410200" y="1363663"/>
            <a:ext cx="3306763" cy="3521075"/>
          </a:xfrm>
          <a:prstGeom prst="rect">
            <a:avLst/>
          </a:prstGeom>
          <a:noFill/>
          <a:ln w="76200">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
        <p:nvSpPr>
          <p:cNvPr id="11267"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8"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3497263"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6392863"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004080"/>
      </a:lt1>
      <a:dk2>
        <a:srgbClr val="000000"/>
      </a:dk2>
      <a:lt2>
        <a:srgbClr val="E6E6E6"/>
      </a:lt2>
      <a:accent1>
        <a:srgbClr val="66CCFF"/>
      </a:accent1>
      <a:accent2>
        <a:srgbClr val="333399"/>
      </a:accent2>
      <a:accent3>
        <a:srgbClr val="AAAAAA"/>
      </a:accent3>
      <a:accent4>
        <a:srgbClr val="00356C"/>
      </a:accent4>
      <a:accent5>
        <a:srgbClr val="B8E2FF"/>
      </a:accent5>
      <a:accent6>
        <a:srgbClr val="2D2D8A"/>
      </a:accent6>
      <a:hlink>
        <a:srgbClr val="666666"/>
      </a:hlink>
      <a:folHlink>
        <a:srgbClr val="E6E6E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4080"/>
    </a:dk1>
    <a:lt1>
      <a:srgbClr val="004080"/>
    </a:lt1>
    <a:dk2>
      <a:srgbClr val="000000"/>
    </a:dk2>
    <a:lt2>
      <a:srgbClr val="E6E6E6"/>
    </a:lt2>
    <a:accent1>
      <a:srgbClr val="66CCFF"/>
    </a:accent1>
    <a:accent2>
      <a:srgbClr val="333399"/>
    </a:accent2>
    <a:accent3>
      <a:srgbClr val="AAAAAA"/>
    </a:accent3>
    <a:accent4>
      <a:srgbClr val="00356C"/>
    </a:accent4>
    <a:accent5>
      <a:srgbClr val="B8E2FF"/>
    </a:accent5>
    <a:accent6>
      <a:srgbClr val="2D2D8A"/>
    </a:accent6>
    <a:hlink>
      <a:srgbClr val="B3B3B3"/>
    </a:hlink>
    <a:folHlink>
      <a:srgbClr val="E6E6E6"/>
    </a:folHlink>
  </a:clrScheme>
</a:themeOverride>
</file>

<file path=docProps/app.xml><?xml version="1.0" encoding="utf-8"?>
<Properties xmlns="http://schemas.openxmlformats.org/officeDocument/2006/extended-properties" xmlns:vt="http://schemas.openxmlformats.org/officeDocument/2006/docPropsVTypes">
  <Template/>
  <TotalTime>1021</TotalTime>
  <Words>217</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Christmas tree</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Tree PowerPoint template</dc:title>
  <dc:creator>Presentation Magazine</dc:creator>
  <cp:lastModifiedBy>Jonty Pearce</cp:lastModifiedBy>
  <cp:revision>39</cp:revision>
  <dcterms:modified xsi:type="dcterms:W3CDTF">2015-02-22T11:05:56Z</dcterms:modified>
</cp:coreProperties>
</file>