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35F3350-08B4-44EE-881A-F8FFA178EFE9}" type="slidenum">
              <a:rPr lang="en-US" altLang="en-US"/>
              <a:pPr>
                <a:defRPr/>
              </a:pPr>
              <a:t>‹#›</a:t>
            </a:fld>
            <a:endParaRPr lang="en-US" altLang="en-US"/>
          </a:p>
        </p:txBody>
      </p:sp>
    </p:spTree>
    <p:extLst>
      <p:ext uri="{BB962C8B-B14F-4D97-AF65-F5344CB8AC3E}">
        <p14:creationId xmlns:p14="http://schemas.microsoft.com/office/powerpoint/2010/main" val="3519631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646362-2310-47B9-A7E1-864487FE594A}" type="slidenum">
              <a:rPr lang="en-US" altLang="en-US"/>
              <a:pPr>
                <a:defRPr/>
              </a:pPr>
              <a:t>‹#›</a:t>
            </a:fld>
            <a:endParaRPr lang="en-US" altLang="en-US"/>
          </a:p>
        </p:txBody>
      </p:sp>
    </p:spTree>
    <p:extLst>
      <p:ext uri="{BB962C8B-B14F-4D97-AF65-F5344CB8AC3E}">
        <p14:creationId xmlns:p14="http://schemas.microsoft.com/office/powerpoint/2010/main" val="8190765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525F92-A721-4DA2-BFD4-CBF2EFE6BDEA}"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72450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FB97C7-434D-4218-81E7-84189183FCC5}"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88887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4B7CD1-FC35-4AD3-8694-5C621D455BF8}"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2298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6A85F3-3321-41CE-92DA-C87DC8FD49C5}"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1280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3CFD07-7A54-4E85-8E99-379BDF645F6C}"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9798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FD5B83-CB18-4E94-9BFD-503E37AFB41F}"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1287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5" descr="light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543BABD-6BE5-4026-89F1-28ED968495D8}" type="slidenum">
              <a:rPr lang="en-US" altLang="en-US"/>
              <a:pPr>
                <a:defRPr/>
              </a:pPr>
              <a:t>‹#›</a:t>
            </a:fld>
            <a:endParaRPr lang="en-US" altLang="en-US"/>
          </a:p>
        </p:txBody>
      </p:sp>
    </p:spTree>
    <p:extLst>
      <p:ext uri="{BB962C8B-B14F-4D97-AF65-F5344CB8AC3E}">
        <p14:creationId xmlns:p14="http://schemas.microsoft.com/office/powerpoint/2010/main" val="1615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43A730-580A-41AC-9FDB-E9900A091E74}" type="slidenum">
              <a:rPr lang="en-US" altLang="en-US"/>
              <a:pPr>
                <a:defRPr/>
              </a:pPr>
              <a:t>‹#›</a:t>
            </a:fld>
            <a:endParaRPr lang="en-US" altLang="en-US"/>
          </a:p>
        </p:txBody>
      </p:sp>
    </p:spTree>
    <p:extLst>
      <p:ext uri="{BB962C8B-B14F-4D97-AF65-F5344CB8AC3E}">
        <p14:creationId xmlns:p14="http://schemas.microsoft.com/office/powerpoint/2010/main" val="414279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642E1F-8831-4043-8D74-C727659DA07B}" type="slidenum">
              <a:rPr lang="en-US" altLang="en-US"/>
              <a:pPr>
                <a:defRPr/>
              </a:pPr>
              <a:t>‹#›</a:t>
            </a:fld>
            <a:endParaRPr lang="en-US" altLang="en-US"/>
          </a:p>
        </p:txBody>
      </p:sp>
    </p:spTree>
    <p:extLst>
      <p:ext uri="{BB962C8B-B14F-4D97-AF65-F5344CB8AC3E}">
        <p14:creationId xmlns:p14="http://schemas.microsoft.com/office/powerpoint/2010/main" val="2525856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2F3D81-E96A-4DA9-9797-FDE42207B904}" type="slidenum">
              <a:rPr lang="en-US" altLang="en-US"/>
              <a:pPr>
                <a:defRPr/>
              </a:pPr>
              <a:t>‹#›</a:t>
            </a:fld>
            <a:endParaRPr lang="en-US" altLang="en-US"/>
          </a:p>
        </p:txBody>
      </p:sp>
    </p:spTree>
    <p:extLst>
      <p:ext uri="{BB962C8B-B14F-4D97-AF65-F5344CB8AC3E}">
        <p14:creationId xmlns:p14="http://schemas.microsoft.com/office/powerpoint/2010/main" val="17823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BFC950-15A3-4DAE-8396-637008F0007D}" type="slidenum">
              <a:rPr lang="en-US" altLang="en-US"/>
              <a:pPr>
                <a:defRPr/>
              </a:pPr>
              <a:t>‹#›</a:t>
            </a:fld>
            <a:endParaRPr lang="en-US" altLang="en-US"/>
          </a:p>
        </p:txBody>
      </p:sp>
    </p:spTree>
    <p:extLst>
      <p:ext uri="{BB962C8B-B14F-4D97-AF65-F5344CB8AC3E}">
        <p14:creationId xmlns:p14="http://schemas.microsoft.com/office/powerpoint/2010/main" val="371795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2C3D59-E286-440E-9BA1-89A2690C762A}" type="slidenum">
              <a:rPr lang="en-US" altLang="en-US"/>
              <a:pPr>
                <a:defRPr/>
              </a:pPr>
              <a:t>‹#›</a:t>
            </a:fld>
            <a:endParaRPr lang="en-US" altLang="en-US"/>
          </a:p>
        </p:txBody>
      </p:sp>
    </p:spTree>
    <p:extLst>
      <p:ext uri="{BB962C8B-B14F-4D97-AF65-F5344CB8AC3E}">
        <p14:creationId xmlns:p14="http://schemas.microsoft.com/office/powerpoint/2010/main" val="186537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7D53F7-0D0E-45F5-9C22-B3D828A632B3}" type="slidenum">
              <a:rPr lang="en-US" altLang="en-US"/>
              <a:pPr>
                <a:defRPr/>
              </a:pPr>
              <a:t>‹#›</a:t>
            </a:fld>
            <a:endParaRPr lang="en-US" altLang="en-US"/>
          </a:p>
        </p:txBody>
      </p:sp>
    </p:spTree>
    <p:extLst>
      <p:ext uri="{BB962C8B-B14F-4D97-AF65-F5344CB8AC3E}">
        <p14:creationId xmlns:p14="http://schemas.microsoft.com/office/powerpoint/2010/main" val="172223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0A78824-C971-4FBE-BB72-6D254F0FF991}" type="slidenum">
              <a:rPr lang="en-US" altLang="en-US"/>
              <a:pPr>
                <a:defRPr/>
              </a:pPr>
              <a:t>‹#›</a:t>
            </a:fld>
            <a:endParaRPr lang="en-US" altLang="en-US"/>
          </a:p>
        </p:txBody>
      </p:sp>
    </p:spTree>
    <p:extLst>
      <p:ext uri="{BB962C8B-B14F-4D97-AF65-F5344CB8AC3E}">
        <p14:creationId xmlns:p14="http://schemas.microsoft.com/office/powerpoint/2010/main" val="54139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2C1F4BC-EB30-4F4F-A754-4964F9CEF66B}" type="slidenum">
              <a:rPr lang="en-US" altLang="en-US"/>
              <a:pPr>
                <a:defRPr/>
              </a:pPr>
              <a:t>‹#›</a:t>
            </a:fld>
            <a:endParaRPr lang="en-US" altLang="en-US"/>
          </a:p>
        </p:txBody>
      </p:sp>
    </p:spTree>
    <p:extLst>
      <p:ext uri="{BB962C8B-B14F-4D97-AF65-F5344CB8AC3E}">
        <p14:creationId xmlns:p14="http://schemas.microsoft.com/office/powerpoint/2010/main" val="119041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74496E2-8CBF-4BDD-8EFF-CF1B1EADED32}" type="slidenum">
              <a:rPr lang="en-US" altLang="en-US"/>
              <a:pPr>
                <a:defRPr/>
              </a:pPr>
              <a:t>‹#›</a:t>
            </a:fld>
            <a:endParaRPr lang="en-US" altLang="en-US"/>
          </a:p>
        </p:txBody>
      </p:sp>
    </p:spTree>
    <p:extLst>
      <p:ext uri="{BB962C8B-B14F-4D97-AF65-F5344CB8AC3E}">
        <p14:creationId xmlns:p14="http://schemas.microsoft.com/office/powerpoint/2010/main" val="3480279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E65C267-A83D-45CF-8EE5-BBC74721333D}" type="slidenum">
              <a:rPr lang="en-US" altLang="en-US"/>
              <a:pPr>
                <a:defRPr/>
              </a:pPr>
              <a:t>‹#›</a:t>
            </a:fld>
            <a:endParaRPr lang="en-US" altLang="en-US"/>
          </a:p>
        </p:txBody>
      </p:sp>
    </p:spTree>
    <p:extLst>
      <p:ext uri="{BB962C8B-B14F-4D97-AF65-F5344CB8AC3E}">
        <p14:creationId xmlns:p14="http://schemas.microsoft.com/office/powerpoint/2010/main" val="1270851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27F21A6-5AC4-4E9A-8A0C-1EB308C1E2B0}" type="slidenum">
              <a:rPr lang="en-US" altLang="en-US"/>
              <a:pPr>
                <a:defRPr/>
              </a:pPr>
              <a:t>‹#›</a:t>
            </a:fld>
            <a:endParaRPr lang="en-US" altLang="en-US"/>
          </a:p>
        </p:txBody>
      </p:sp>
    </p:spTree>
    <p:extLst>
      <p:ext uri="{BB962C8B-B14F-4D97-AF65-F5344CB8AC3E}">
        <p14:creationId xmlns:p14="http://schemas.microsoft.com/office/powerpoint/2010/main" val="187230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E536F82-97B3-4759-A238-C59BD7696FA5}" type="slidenum">
              <a:rPr lang="en-US" altLang="en-US"/>
              <a:pPr>
                <a:defRPr/>
              </a:pPr>
              <a:t>‹#›</a:t>
            </a:fld>
            <a:endParaRPr lang="en-US" altLang="en-US"/>
          </a:p>
        </p:txBody>
      </p:sp>
    </p:spTree>
    <p:extLst>
      <p:ext uri="{BB962C8B-B14F-4D97-AF65-F5344CB8AC3E}">
        <p14:creationId xmlns:p14="http://schemas.microsoft.com/office/powerpoint/2010/main" val="49700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5" descr="lights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D2F4161-0780-494D-945E-789239FFDA7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solidFill>
            <a:srgbClr val="FF0080">
              <a:alpha val="34117"/>
            </a:srgbClr>
          </a:solidFill>
          <a:ln>
            <a:solidFill>
              <a:srgbClr val="FF0080"/>
            </a:solidFill>
            <a:miter lim="800000"/>
            <a:headEnd/>
            <a:tailEnd/>
          </a:ln>
        </p:spPr>
        <p:txBody>
          <a:bodyPr/>
          <a:lstStyle/>
          <a:p>
            <a:pPr eaLnBrk="1" hangingPunct="1"/>
            <a:r>
              <a:rPr lang="en-US" altLang="en-US" sz="7200" smtClean="0"/>
              <a:t>Christmas lights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rgbClr val="FF0080"/>
                </a:solidFill>
              </a:rPr>
              <a:t>Bullet Point</a:t>
            </a:r>
          </a:p>
          <a:p>
            <a:pPr eaLnBrk="1" hangingPunct="1"/>
            <a:r>
              <a:rPr lang="en-GB" altLang="en-US" smtClean="0">
                <a:solidFill>
                  <a:srgbClr val="FF0080"/>
                </a:solidFill>
              </a:rPr>
              <a:t>Bullet Point</a:t>
            </a:r>
          </a:p>
          <a:p>
            <a:pPr lvl="1" eaLnBrk="1" hangingPunct="1"/>
            <a:r>
              <a:rPr lang="en-GB" altLang="en-US" smtClean="0">
                <a:solidFill>
                  <a:srgbClr val="FF0080"/>
                </a:solidFill>
              </a:rPr>
              <a:t>Sub Bullet</a:t>
            </a:r>
            <a:endParaRPr lang="en-US" altLang="en-US" smtClean="0">
              <a:solidFill>
                <a:schemeClr val="hlin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rgbClr val="FF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0080"/>
      </a:lt1>
      <a:dk2>
        <a:srgbClr val="000000"/>
      </a:dk2>
      <a:lt2>
        <a:srgbClr val="0080FF"/>
      </a:lt2>
      <a:accent1>
        <a:srgbClr val="FF6FCF"/>
      </a:accent1>
      <a:accent2>
        <a:srgbClr val="333399"/>
      </a:accent2>
      <a:accent3>
        <a:srgbClr val="AAAAAA"/>
      </a:accent3>
      <a:accent4>
        <a:srgbClr val="DA006C"/>
      </a:accent4>
      <a:accent5>
        <a:srgbClr val="FFBBE4"/>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1034</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lights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Lights</dc:title>
  <dc:creator>Presentation Magazine</dc:creator>
  <cp:lastModifiedBy>Jonty Pearce</cp:lastModifiedBy>
  <cp:revision>40</cp:revision>
  <dcterms:modified xsi:type="dcterms:W3CDTF">2015-02-22T11:05:54Z</dcterms:modified>
</cp:coreProperties>
</file>