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0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90243AA-B25E-4130-BE20-938A135F0D68}" type="slidenum">
              <a:rPr lang="en-US" altLang="en-US"/>
              <a:pPr>
                <a:defRPr/>
              </a:pPr>
              <a:t>‹#›</a:t>
            </a:fld>
            <a:endParaRPr lang="en-US" altLang="en-US"/>
          </a:p>
        </p:txBody>
      </p:sp>
    </p:spTree>
    <p:extLst>
      <p:ext uri="{BB962C8B-B14F-4D97-AF65-F5344CB8AC3E}">
        <p14:creationId xmlns:p14="http://schemas.microsoft.com/office/powerpoint/2010/main" val="3205858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90C51A9-80B5-4B95-A1D3-A444962A1703}" type="slidenum">
              <a:rPr lang="en-US" altLang="en-US"/>
              <a:pPr>
                <a:defRPr/>
              </a:pPr>
              <a:t>‹#›</a:t>
            </a:fld>
            <a:endParaRPr lang="en-US" altLang="en-US"/>
          </a:p>
        </p:txBody>
      </p:sp>
    </p:spTree>
    <p:extLst>
      <p:ext uri="{BB962C8B-B14F-4D97-AF65-F5344CB8AC3E}">
        <p14:creationId xmlns:p14="http://schemas.microsoft.com/office/powerpoint/2010/main" val="4083462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14EACA8-B1CB-4392-9B77-6B20894B63A1}"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6814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435426-9049-4206-8F7C-37293BFBB113}"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83185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309B66-10F9-4D94-BDD2-9F865178F0D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40144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7D425DE-231E-478F-B759-88DBEC80AD42}"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90917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5DB321-0E1E-401B-90E4-4BC3D9E9B20B}"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31478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3AA9D2-A03C-4667-99FA-931E1E760C98}"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960699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16" descr="vectorchristcak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9D28C4E0-1839-4FD2-81CC-FD28E1075C0C}" type="slidenum">
              <a:rPr lang="en-US" altLang="en-US"/>
              <a:pPr>
                <a:defRPr/>
              </a:pPr>
              <a:t>‹#›</a:t>
            </a:fld>
            <a:endParaRPr lang="en-US" altLang="en-US"/>
          </a:p>
        </p:txBody>
      </p:sp>
    </p:spTree>
    <p:extLst>
      <p:ext uri="{BB962C8B-B14F-4D97-AF65-F5344CB8AC3E}">
        <p14:creationId xmlns:p14="http://schemas.microsoft.com/office/powerpoint/2010/main" val="2927439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399C2A5-C3F9-4B12-8661-8438E6CDB43B}" type="slidenum">
              <a:rPr lang="en-US" altLang="en-US"/>
              <a:pPr>
                <a:defRPr/>
              </a:pPr>
              <a:t>‹#›</a:t>
            </a:fld>
            <a:endParaRPr lang="en-US" altLang="en-US"/>
          </a:p>
        </p:txBody>
      </p:sp>
    </p:spTree>
    <p:extLst>
      <p:ext uri="{BB962C8B-B14F-4D97-AF65-F5344CB8AC3E}">
        <p14:creationId xmlns:p14="http://schemas.microsoft.com/office/powerpoint/2010/main" val="3390793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F3AA137-D526-416B-AE1A-7C8F6A9D242F}" type="slidenum">
              <a:rPr lang="en-US" altLang="en-US"/>
              <a:pPr>
                <a:defRPr/>
              </a:pPr>
              <a:t>‹#›</a:t>
            </a:fld>
            <a:endParaRPr lang="en-US" altLang="en-US"/>
          </a:p>
        </p:txBody>
      </p:sp>
    </p:spTree>
    <p:extLst>
      <p:ext uri="{BB962C8B-B14F-4D97-AF65-F5344CB8AC3E}">
        <p14:creationId xmlns:p14="http://schemas.microsoft.com/office/powerpoint/2010/main" val="1964781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25DBCF6-50CB-49F9-B28C-452D2F7A8889}" type="slidenum">
              <a:rPr lang="en-US" altLang="en-US"/>
              <a:pPr>
                <a:defRPr/>
              </a:pPr>
              <a:t>‹#›</a:t>
            </a:fld>
            <a:endParaRPr lang="en-US" altLang="en-US"/>
          </a:p>
        </p:txBody>
      </p:sp>
    </p:spTree>
    <p:extLst>
      <p:ext uri="{BB962C8B-B14F-4D97-AF65-F5344CB8AC3E}">
        <p14:creationId xmlns:p14="http://schemas.microsoft.com/office/powerpoint/2010/main" val="1783159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7079A17-4A90-4450-85A1-D2D86857153D}" type="slidenum">
              <a:rPr lang="en-US" altLang="en-US"/>
              <a:pPr>
                <a:defRPr/>
              </a:pPr>
              <a:t>‹#›</a:t>
            </a:fld>
            <a:endParaRPr lang="en-US" altLang="en-US"/>
          </a:p>
        </p:txBody>
      </p:sp>
    </p:spTree>
    <p:extLst>
      <p:ext uri="{BB962C8B-B14F-4D97-AF65-F5344CB8AC3E}">
        <p14:creationId xmlns:p14="http://schemas.microsoft.com/office/powerpoint/2010/main" val="959935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A10F020-20EF-4371-A8AB-86B4516B1AEE}" type="slidenum">
              <a:rPr lang="en-US" altLang="en-US"/>
              <a:pPr>
                <a:defRPr/>
              </a:pPr>
              <a:t>‹#›</a:t>
            </a:fld>
            <a:endParaRPr lang="en-US" altLang="en-US"/>
          </a:p>
        </p:txBody>
      </p:sp>
    </p:spTree>
    <p:extLst>
      <p:ext uri="{BB962C8B-B14F-4D97-AF65-F5344CB8AC3E}">
        <p14:creationId xmlns:p14="http://schemas.microsoft.com/office/powerpoint/2010/main" val="2083170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C99FF0A-DCD4-4217-BC3A-9CB521CE019C}" type="slidenum">
              <a:rPr lang="en-US" altLang="en-US"/>
              <a:pPr>
                <a:defRPr/>
              </a:pPr>
              <a:t>‹#›</a:t>
            </a:fld>
            <a:endParaRPr lang="en-US" altLang="en-US"/>
          </a:p>
        </p:txBody>
      </p:sp>
    </p:spTree>
    <p:extLst>
      <p:ext uri="{BB962C8B-B14F-4D97-AF65-F5344CB8AC3E}">
        <p14:creationId xmlns:p14="http://schemas.microsoft.com/office/powerpoint/2010/main" val="170413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66D242-22B6-447E-BFA2-450D7D365B02}" type="slidenum">
              <a:rPr lang="en-US" altLang="en-US"/>
              <a:pPr>
                <a:defRPr/>
              </a:pPr>
              <a:t>‹#›</a:t>
            </a:fld>
            <a:endParaRPr lang="en-US" altLang="en-US"/>
          </a:p>
        </p:txBody>
      </p:sp>
    </p:spTree>
    <p:extLst>
      <p:ext uri="{BB962C8B-B14F-4D97-AF65-F5344CB8AC3E}">
        <p14:creationId xmlns:p14="http://schemas.microsoft.com/office/powerpoint/2010/main" val="3166637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5E7538A8-C89B-44C0-9E88-4134C1160E7A}" type="slidenum">
              <a:rPr lang="en-US" altLang="en-US"/>
              <a:pPr>
                <a:defRPr/>
              </a:pPr>
              <a:t>‹#›</a:t>
            </a:fld>
            <a:endParaRPr lang="en-US" altLang="en-US"/>
          </a:p>
        </p:txBody>
      </p:sp>
    </p:spTree>
    <p:extLst>
      <p:ext uri="{BB962C8B-B14F-4D97-AF65-F5344CB8AC3E}">
        <p14:creationId xmlns:p14="http://schemas.microsoft.com/office/powerpoint/2010/main" val="3865474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BFA3FD7-A5D8-47C7-9C43-4D15787BA764}" type="slidenum">
              <a:rPr lang="en-US" altLang="en-US"/>
              <a:pPr>
                <a:defRPr/>
              </a:pPr>
              <a:t>‹#›</a:t>
            </a:fld>
            <a:endParaRPr lang="en-US" altLang="en-US"/>
          </a:p>
        </p:txBody>
      </p:sp>
    </p:spTree>
    <p:extLst>
      <p:ext uri="{BB962C8B-B14F-4D97-AF65-F5344CB8AC3E}">
        <p14:creationId xmlns:p14="http://schemas.microsoft.com/office/powerpoint/2010/main" val="2689321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90165DD-0F30-4DD7-AE5F-C7D24E881E4A}" type="slidenum">
              <a:rPr lang="en-US" altLang="en-US"/>
              <a:pPr>
                <a:defRPr/>
              </a:pPr>
              <a:t>‹#›</a:t>
            </a:fld>
            <a:endParaRPr lang="en-US" altLang="en-US"/>
          </a:p>
        </p:txBody>
      </p:sp>
    </p:spTree>
    <p:extLst>
      <p:ext uri="{BB962C8B-B14F-4D97-AF65-F5344CB8AC3E}">
        <p14:creationId xmlns:p14="http://schemas.microsoft.com/office/powerpoint/2010/main" val="2578826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A721E6-4094-44CD-9DA9-16A7B6558B82}" type="slidenum">
              <a:rPr lang="en-US" altLang="en-US"/>
              <a:pPr>
                <a:defRPr/>
              </a:pPr>
              <a:t>‹#›</a:t>
            </a:fld>
            <a:endParaRPr lang="en-US" altLang="en-US"/>
          </a:p>
        </p:txBody>
      </p:sp>
    </p:spTree>
    <p:extLst>
      <p:ext uri="{BB962C8B-B14F-4D97-AF65-F5344CB8AC3E}">
        <p14:creationId xmlns:p14="http://schemas.microsoft.com/office/powerpoint/2010/main" val="2073078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201EB12-F076-413E-AC08-52DEAFA27E64}" type="slidenum">
              <a:rPr lang="en-US" altLang="en-US"/>
              <a:pPr>
                <a:defRPr/>
              </a:pPr>
              <a:t>‹#›</a:t>
            </a:fld>
            <a:endParaRPr lang="en-US" altLang="en-US"/>
          </a:p>
        </p:txBody>
      </p:sp>
    </p:spTree>
    <p:extLst>
      <p:ext uri="{BB962C8B-B14F-4D97-AF65-F5344CB8AC3E}">
        <p14:creationId xmlns:p14="http://schemas.microsoft.com/office/powerpoint/2010/main" val="4016548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christmascake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769B8A5-F2C5-4FEC-BF1C-1B7BC798699D}"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rgbClr val="FF0080"/>
                </a:solidFill>
              </a:rPr>
              <a:t>Christmas cake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a:t>
            </a:r>
            <a:br>
              <a:rPr lang="en-GB" altLang="en-US" smtClean="0"/>
            </a:br>
            <a:r>
              <a:rPr lang="en-GB" altLang="en-US" smtClean="0"/>
              <a:t>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3" descr="christtrelightssmall"/>
          <p:cNvPicPr>
            <a:picLocks noChangeAspect="1" noChangeArrowheads="1"/>
          </p:cNvPicPr>
          <p:nvPr/>
        </p:nvPicPr>
        <p:blipFill>
          <a:blip r:embed="rId3">
            <a:extLst>
              <a:ext uri="{28A0092B-C50C-407E-A947-70E740481C1C}">
                <a14:useLocalDpi xmlns:a14="http://schemas.microsoft.com/office/drawing/2010/main" val="0"/>
              </a:ext>
            </a:extLst>
          </a:blip>
          <a:srcRect l="10165" t="53319" r="61618"/>
          <a:stretch>
            <a:fillRect/>
          </a:stretch>
        </p:blipFill>
        <p:spPr bwMode="auto">
          <a:xfrm>
            <a:off x="5715000" y="1417638"/>
            <a:ext cx="2590800" cy="3214687"/>
          </a:xfrm>
          <a:prstGeom prst="rect">
            <a:avLst/>
          </a:prstGeom>
          <a:noFill/>
          <a:ln w="76200">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80FF"/>
      </a:lt1>
      <a:dk2>
        <a:srgbClr val="000000"/>
      </a:dk2>
      <a:lt2>
        <a:srgbClr val="0080FF"/>
      </a:lt2>
      <a:accent1>
        <a:srgbClr val="66CCFF"/>
      </a:accent1>
      <a:accent2>
        <a:srgbClr val="333399"/>
      </a:accent2>
      <a:accent3>
        <a:srgbClr val="AAAAAA"/>
      </a:accent3>
      <a:accent4>
        <a:srgbClr val="006CDA"/>
      </a:accent4>
      <a:accent5>
        <a:srgbClr val="B8E2FF"/>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1032</TotalTime>
  <Words>214</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Christmas cake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Cake</dc:title>
  <dc:creator>Presentation Magazine</dc:creator>
  <cp:lastModifiedBy>Jonty Pearce</cp:lastModifiedBy>
  <cp:revision>41</cp:revision>
  <dcterms:modified xsi:type="dcterms:W3CDTF">2015-02-22T11:05:54Z</dcterms:modified>
</cp:coreProperties>
</file>