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FFFF"/>
    <a:srgbClr val="5D7E9D"/>
    <a:srgbClr val="191919"/>
    <a:srgbClr val="8000FF"/>
    <a:srgbClr val="666666"/>
    <a:srgbClr val="FF6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0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D6C2ABF-44D2-4FD6-8900-494A913C707D}" type="slidenum">
              <a:rPr lang="en-US" altLang="en-US"/>
              <a:pPr>
                <a:defRPr/>
              </a:pPr>
              <a:t>‹#›</a:t>
            </a:fld>
            <a:endParaRPr lang="en-US" altLang="en-US"/>
          </a:p>
        </p:txBody>
      </p:sp>
    </p:spTree>
    <p:extLst>
      <p:ext uri="{BB962C8B-B14F-4D97-AF65-F5344CB8AC3E}">
        <p14:creationId xmlns:p14="http://schemas.microsoft.com/office/powerpoint/2010/main" val="1100727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473FFA3-28B9-444D-B8AF-8C41D0F3F823}" type="slidenum">
              <a:rPr lang="en-US" altLang="en-US"/>
              <a:pPr>
                <a:defRPr/>
              </a:pPr>
              <a:t>‹#›</a:t>
            </a:fld>
            <a:endParaRPr lang="en-US" altLang="en-US"/>
          </a:p>
        </p:txBody>
      </p:sp>
    </p:spTree>
    <p:extLst>
      <p:ext uri="{BB962C8B-B14F-4D97-AF65-F5344CB8AC3E}">
        <p14:creationId xmlns:p14="http://schemas.microsoft.com/office/powerpoint/2010/main" val="311298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A5F559-69B8-42E8-B677-6B2E4DE28E92}"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26945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575986-EEA8-4ADE-8D07-DFCE34F0CDC6}"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875445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8A9BC5-3DFE-4ACE-B682-DD1DEFFEC236}"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250043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C29E93-AEB0-4386-BE36-99AD7BD4B8ED}"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065680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71C775-BFE7-40C6-ABFE-D1687B745B22}"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87576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1F0A1C-57C0-4951-9BC4-8D0BF5C23B51}"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308391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6" descr="baubles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82100" cy="688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FF883596-8DB9-4206-981F-54353679633C}" type="slidenum">
              <a:rPr lang="en-US" altLang="en-US"/>
              <a:pPr>
                <a:defRPr/>
              </a:pPr>
              <a:t>‹#›</a:t>
            </a:fld>
            <a:endParaRPr lang="en-US" altLang="en-US"/>
          </a:p>
        </p:txBody>
      </p:sp>
    </p:spTree>
    <p:extLst>
      <p:ext uri="{BB962C8B-B14F-4D97-AF65-F5344CB8AC3E}">
        <p14:creationId xmlns:p14="http://schemas.microsoft.com/office/powerpoint/2010/main" val="3269802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CD96B44-F514-4924-AEE8-24E9842A8B40}" type="slidenum">
              <a:rPr lang="en-US" altLang="en-US"/>
              <a:pPr>
                <a:defRPr/>
              </a:pPr>
              <a:t>‹#›</a:t>
            </a:fld>
            <a:endParaRPr lang="en-US" altLang="en-US"/>
          </a:p>
        </p:txBody>
      </p:sp>
    </p:spTree>
    <p:extLst>
      <p:ext uri="{BB962C8B-B14F-4D97-AF65-F5344CB8AC3E}">
        <p14:creationId xmlns:p14="http://schemas.microsoft.com/office/powerpoint/2010/main" val="381057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474AD6-9965-4F34-8D63-BF331B834133}" type="slidenum">
              <a:rPr lang="en-US" altLang="en-US"/>
              <a:pPr>
                <a:defRPr/>
              </a:pPr>
              <a:t>‹#›</a:t>
            </a:fld>
            <a:endParaRPr lang="en-US" altLang="en-US"/>
          </a:p>
        </p:txBody>
      </p:sp>
    </p:spTree>
    <p:extLst>
      <p:ext uri="{BB962C8B-B14F-4D97-AF65-F5344CB8AC3E}">
        <p14:creationId xmlns:p14="http://schemas.microsoft.com/office/powerpoint/2010/main" val="2539406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8B7D2E7-3194-4886-8FE0-CA5ACC2392D2}" type="slidenum">
              <a:rPr lang="en-US" altLang="en-US"/>
              <a:pPr>
                <a:defRPr/>
              </a:pPr>
              <a:t>‹#›</a:t>
            </a:fld>
            <a:endParaRPr lang="en-US" altLang="en-US"/>
          </a:p>
        </p:txBody>
      </p:sp>
    </p:spTree>
    <p:extLst>
      <p:ext uri="{BB962C8B-B14F-4D97-AF65-F5344CB8AC3E}">
        <p14:creationId xmlns:p14="http://schemas.microsoft.com/office/powerpoint/2010/main" val="581211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BDF535A-F14A-4B2A-9B6A-3C0B3A7719CD}" type="slidenum">
              <a:rPr lang="en-US" altLang="en-US"/>
              <a:pPr>
                <a:defRPr/>
              </a:pPr>
              <a:t>‹#›</a:t>
            </a:fld>
            <a:endParaRPr lang="en-US" altLang="en-US"/>
          </a:p>
        </p:txBody>
      </p:sp>
    </p:spTree>
    <p:extLst>
      <p:ext uri="{BB962C8B-B14F-4D97-AF65-F5344CB8AC3E}">
        <p14:creationId xmlns:p14="http://schemas.microsoft.com/office/powerpoint/2010/main" val="3711645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275BCC-D2DC-4C37-8EA7-4F43508F39D1}" type="slidenum">
              <a:rPr lang="en-US" altLang="en-US"/>
              <a:pPr>
                <a:defRPr/>
              </a:pPr>
              <a:t>‹#›</a:t>
            </a:fld>
            <a:endParaRPr lang="en-US" altLang="en-US"/>
          </a:p>
        </p:txBody>
      </p:sp>
    </p:spTree>
    <p:extLst>
      <p:ext uri="{BB962C8B-B14F-4D97-AF65-F5344CB8AC3E}">
        <p14:creationId xmlns:p14="http://schemas.microsoft.com/office/powerpoint/2010/main" val="317831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98CCB33-3070-402F-8453-14152BEFEF48}" type="slidenum">
              <a:rPr lang="en-US" altLang="en-US"/>
              <a:pPr>
                <a:defRPr/>
              </a:pPr>
              <a:t>‹#›</a:t>
            </a:fld>
            <a:endParaRPr lang="en-US" altLang="en-US"/>
          </a:p>
        </p:txBody>
      </p:sp>
    </p:spTree>
    <p:extLst>
      <p:ext uri="{BB962C8B-B14F-4D97-AF65-F5344CB8AC3E}">
        <p14:creationId xmlns:p14="http://schemas.microsoft.com/office/powerpoint/2010/main" val="2067921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43587C8-BD3E-4EDF-9319-6AE3738DF47F}" type="slidenum">
              <a:rPr lang="en-US" altLang="en-US"/>
              <a:pPr>
                <a:defRPr/>
              </a:pPr>
              <a:t>‹#›</a:t>
            </a:fld>
            <a:endParaRPr lang="en-US" altLang="en-US"/>
          </a:p>
        </p:txBody>
      </p:sp>
    </p:spTree>
    <p:extLst>
      <p:ext uri="{BB962C8B-B14F-4D97-AF65-F5344CB8AC3E}">
        <p14:creationId xmlns:p14="http://schemas.microsoft.com/office/powerpoint/2010/main" val="2117896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B5DBC0B-121C-4891-B1C7-3AEA6E431B08}" type="slidenum">
              <a:rPr lang="en-US" altLang="en-US"/>
              <a:pPr>
                <a:defRPr/>
              </a:pPr>
              <a:t>‹#›</a:t>
            </a:fld>
            <a:endParaRPr lang="en-US" altLang="en-US"/>
          </a:p>
        </p:txBody>
      </p:sp>
    </p:spTree>
    <p:extLst>
      <p:ext uri="{BB962C8B-B14F-4D97-AF65-F5344CB8AC3E}">
        <p14:creationId xmlns:p14="http://schemas.microsoft.com/office/powerpoint/2010/main" val="3843092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BC8EFAB-F820-465C-89F5-466D742E0A4B}" type="slidenum">
              <a:rPr lang="en-US" altLang="en-US"/>
              <a:pPr>
                <a:defRPr/>
              </a:pPr>
              <a:t>‹#›</a:t>
            </a:fld>
            <a:endParaRPr lang="en-US" altLang="en-US"/>
          </a:p>
        </p:txBody>
      </p:sp>
    </p:spTree>
    <p:extLst>
      <p:ext uri="{BB962C8B-B14F-4D97-AF65-F5344CB8AC3E}">
        <p14:creationId xmlns:p14="http://schemas.microsoft.com/office/powerpoint/2010/main" val="203029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990807B-D946-4C63-809D-8D715A51C8A8}" type="slidenum">
              <a:rPr lang="en-US" altLang="en-US"/>
              <a:pPr>
                <a:defRPr/>
              </a:pPr>
              <a:t>‹#›</a:t>
            </a:fld>
            <a:endParaRPr lang="en-US" altLang="en-US"/>
          </a:p>
        </p:txBody>
      </p:sp>
    </p:spTree>
    <p:extLst>
      <p:ext uri="{BB962C8B-B14F-4D97-AF65-F5344CB8AC3E}">
        <p14:creationId xmlns:p14="http://schemas.microsoft.com/office/powerpoint/2010/main" val="151105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5C067CF-30D0-4B70-893E-C12BA29B3F2C}" type="slidenum">
              <a:rPr lang="en-US" altLang="en-US"/>
              <a:pPr>
                <a:defRPr/>
              </a:pPr>
              <a:t>‹#›</a:t>
            </a:fld>
            <a:endParaRPr lang="en-US" altLang="en-US"/>
          </a:p>
        </p:txBody>
      </p:sp>
    </p:spTree>
    <p:extLst>
      <p:ext uri="{BB962C8B-B14F-4D97-AF65-F5344CB8AC3E}">
        <p14:creationId xmlns:p14="http://schemas.microsoft.com/office/powerpoint/2010/main" val="423300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8F8F5E3-0AC6-4954-B7DE-E014119DDD86}" type="slidenum">
              <a:rPr lang="en-US" altLang="en-US"/>
              <a:pPr>
                <a:defRPr/>
              </a:pPr>
              <a:t>‹#›</a:t>
            </a:fld>
            <a:endParaRPr lang="en-US" altLang="en-US"/>
          </a:p>
        </p:txBody>
      </p:sp>
    </p:spTree>
    <p:extLst>
      <p:ext uri="{BB962C8B-B14F-4D97-AF65-F5344CB8AC3E}">
        <p14:creationId xmlns:p14="http://schemas.microsoft.com/office/powerpoint/2010/main" val="330197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baublesgroup"/>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2A0AFF7-467C-49D3-8373-B51618161B65}"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984250"/>
            <a:ext cx="7772400" cy="1470025"/>
          </a:xfrm>
          <a:ln>
            <a:solidFill>
              <a:srgbClr val="FF0080"/>
            </a:solidFill>
            <a:miter lim="800000"/>
            <a:headEnd/>
            <a:tailEnd/>
          </a:ln>
          <a:extLst>
            <a:ext uri="{909E8E84-426E-40DD-AFC4-6F175D3DCCD1}">
              <a14:hiddenFill xmlns:a14="http://schemas.microsoft.com/office/drawing/2010/main">
                <a:solidFill>
                  <a:schemeClr val="hlink">
                    <a:alpha val="34117"/>
                  </a:schemeClr>
                </a:solidFill>
              </a14:hiddenFill>
            </a:ext>
          </a:extLst>
        </p:spPr>
        <p:txBody>
          <a:bodyPr/>
          <a:lstStyle/>
          <a:p>
            <a:pPr eaLnBrk="1" hangingPunct="1"/>
            <a:r>
              <a:rPr lang="en-US" altLang="en-US" sz="6600" smtClean="0">
                <a:solidFill>
                  <a:schemeClr val="bg2"/>
                </a:solidFill>
              </a:rPr>
              <a:t>Christmas Baubles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4" name="Text Box 22"/>
          <p:cNvSpPr txBox="1">
            <a:spLocks noChangeArrowheads="1"/>
          </p:cNvSpPr>
          <p:nvPr/>
        </p:nvSpPr>
        <p:spPr bwMode="auto">
          <a:xfrm>
            <a:off x="3352800" y="2514600"/>
            <a:ext cx="2362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400">
                <a:solidFill>
                  <a:schemeClr val="bg2"/>
                </a:solidFill>
              </a:rPr>
              <a:t>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3" descr="christtrelightssmall"/>
          <p:cNvPicPr>
            <a:picLocks noChangeAspect="1" noChangeArrowheads="1"/>
          </p:cNvPicPr>
          <p:nvPr/>
        </p:nvPicPr>
        <p:blipFill>
          <a:blip r:embed="rId3">
            <a:extLst>
              <a:ext uri="{28A0092B-C50C-407E-A947-70E740481C1C}">
                <a14:useLocalDpi xmlns:a14="http://schemas.microsoft.com/office/drawing/2010/main" val="0"/>
              </a:ext>
            </a:extLst>
          </a:blip>
          <a:srcRect l="10165" t="53319" r="61618"/>
          <a:stretch>
            <a:fillRect/>
          </a:stretch>
        </p:blipFill>
        <p:spPr bwMode="auto">
          <a:xfrm>
            <a:off x="5715000" y="1417638"/>
            <a:ext cx="2590800" cy="3214687"/>
          </a:xfrm>
          <a:prstGeom prst="rect">
            <a:avLst/>
          </a:prstGeom>
          <a:noFill/>
          <a:ln w="76200">
            <a:solidFill>
              <a:schemeClr val="hlink"/>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6392863"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80FF"/>
      </a:lt1>
      <a:dk2>
        <a:srgbClr val="000000"/>
      </a:dk2>
      <a:lt2>
        <a:srgbClr val="0080FF"/>
      </a:lt2>
      <a:accent1>
        <a:srgbClr val="66CCFF"/>
      </a:accent1>
      <a:accent2>
        <a:srgbClr val="333399"/>
      </a:accent2>
      <a:accent3>
        <a:srgbClr val="AAAAAA"/>
      </a:accent3>
      <a:accent4>
        <a:srgbClr val="006CDA"/>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1018</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Christmas Baubles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Baubles Template</dc:title>
  <dc:creator>Presentation Magazine</dc:creator>
  <cp:lastModifiedBy>Jonty Pearce</cp:lastModifiedBy>
  <cp:revision>38</cp:revision>
  <dcterms:modified xsi:type="dcterms:W3CDTF">2015-02-22T11:05:53Z</dcterms:modified>
</cp:coreProperties>
</file>