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DD5AF0D-9974-4686-A72B-67EA2A1B137D}" type="slidenum">
              <a:rPr lang="en-US" altLang="en-US"/>
              <a:pPr>
                <a:defRPr/>
              </a:pPr>
              <a:t>‹#›</a:t>
            </a:fld>
            <a:endParaRPr lang="en-US" altLang="en-US"/>
          </a:p>
        </p:txBody>
      </p:sp>
    </p:spTree>
    <p:extLst>
      <p:ext uri="{BB962C8B-B14F-4D97-AF65-F5344CB8AC3E}">
        <p14:creationId xmlns:p14="http://schemas.microsoft.com/office/powerpoint/2010/main" val="1196739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A081B43-064D-4FD1-B870-6D14069E3C23}" type="slidenum">
              <a:rPr lang="en-US" altLang="en-US"/>
              <a:pPr>
                <a:defRPr/>
              </a:pPr>
              <a:t>‹#›</a:t>
            </a:fld>
            <a:endParaRPr lang="en-US" altLang="en-US"/>
          </a:p>
        </p:txBody>
      </p:sp>
    </p:spTree>
    <p:extLst>
      <p:ext uri="{BB962C8B-B14F-4D97-AF65-F5344CB8AC3E}">
        <p14:creationId xmlns:p14="http://schemas.microsoft.com/office/powerpoint/2010/main" val="781228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D91EF9-BB0F-4C24-A09E-5524745AFF70}"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600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67206F-6722-4D91-B468-02A2C720D90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01883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DD4124-5C2E-4967-910A-F108B794E15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33446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F71D03-B318-4553-B36B-4585ACB9413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87664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735513-F077-4CB0-A9F6-3956ECF6601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6303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54D5D0-43AE-444A-B1D6-60F66A471DDE}"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09452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blue-pattern"/>
          <p:cNvPicPr>
            <a:picLocks noChangeAspect="1" noChangeArrowheads="1"/>
          </p:cNvPicPr>
          <p:nvPr userDrawn="1"/>
        </p:nvPicPr>
        <p:blipFill>
          <a:blip r:embed="rId2">
            <a:extLst>
              <a:ext uri="{28A0092B-C50C-407E-A947-70E740481C1C}">
                <a14:useLocalDpi xmlns:a14="http://schemas.microsoft.com/office/drawing/2010/main" val="0"/>
              </a:ext>
            </a:extLst>
          </a:blip>
          <a:srcRect l="6474" r="7195" b="690"/>
          <a:stretch>
            <a:fillRect/>
          </a:stretch>
        </p:blipFill>
        <p:spPr bwMode="auto">
          <a:xfrm>
            <a:off x="0" y="1588"/>
            <a:ext cx="91440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C38BAFD9-E906-4271-B43C-D4B118CB6DFA}" type="slidenum">
              <a:rPr lang="en-US" altLang="en-US"/>
              <a:pPr>
                <a:defRPr/>
              </a:pPr>
              <a:t>‹#›</a:t>
            </a:fld>
            <a:endParaRPr lang="en-US" altLang="en-US"/>
          </a:p>
        </p:txBody>
      </p:sp>
    </p:spTree>
    <p:extLst>
      <p:ext uri="{BB962C8B-B14F-4D97-AF65-F5344CB8AC3E}">
        <p14:creationId xmlns:p14="http://schemas.microsoft.com/office/powerpoint/2010/main" val="42343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622E1E-CF0E-4AD5-8A3D-801B92E4892F}" type="slidenum">
              <a:rPr lang="en-US" altLang="en-US"/>
              <a:pPr>
                <a:defRPr/>
              </a:pPr>
              <a:t>‹#›</a:t>
            </a:fld>
            <a:endParaRPr lang="en-US" altLang="en-US"/>
          </a:p>
        </p:txBody>
      </p:sp>
    </p:spTree>
    <p:extLst>
      <p:ext uri="{BB962C8B-B14F-4D97-AF65-F5344CB8AC3E}">
        <p14:creationId xmlns:p14="http://schemas.microsoft.com/office/powerpoint/2010/main" val="978042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5178DFC-4F4D-49B3-B050-F92325D2F911}" type="slidenum">
              <a:rPr lang="en-US" altLang="en-US"/>
              <a:pPr>
                <a:defRPr/>
              </a:pPr>
              <a:t>‹#›</a:t>
            </a:fld>
            <a:endParaRPr lang="en-US" altLang="en-US"/>
          </a:p>
        </p:txBody>
      </p:sp>
    </p:spTree>
    <p:extLst>
      <p:ext uri="{BB962C8B-B14F-4D97-AF65-F5344CB8AC3E}">
        <p14:creationId xmlns:p14="http://schemas.microsoft.com/office/powerpoint/2010/main" val="429471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BEC8E4B-01E1-4358-BEDC-62BD19C1FC6F}" type="slidenum">
              <a:rPr lang="en-US" altLang="en-US"/>
              <a:pPr>
                <a:defRPr/>
              </a:pPr>
              <a:t>‹#›</a:t>
            </a:fld>
            <a:endParaRPr lang="en-US" altLang="en-US"/>
          </a:p>
        </p:txBody>
      </p:sp>
    </p:spTree>
    <p:extLst>
      <p:ext uri="{BB962C8B-B14F-4D97-AF65-F5344CB8AC3E}">
        <p14:creationId xmlns:p14="http://schemas.microsoft.com/office/powerpoint/2010/main" val="3097705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92D55C-BD68-4743-83E4-FBE8FE44C11D}" type="slidenum">
              <a:rPr lang="en-US" altLang="en-US"/>
              <a:pPr>
                <a:defRPr/>
              </a:pPr>
              <a:t>‹#›</a:t>
            </a:fld>
            <a:endParaRPr lang="en-US" altLang="en-US"/>
          </a:p>
        </p:txBody>
      </p:sp>
    </p:spTree>
    <p:extLst>
      <p:ext uri="{BB962C8B-B14F-4D97-AF65-F5344CB8AC3E}">
        <p14:creationId xmlns:p14="http://schemas.microsoft.com/office/powerpoint/2010/main" val="2247575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83518D-8574-4A8E-8170-5F7963900A3F}" type="slidenum">
              <a:rPr lang="en-US" altLang="en-US"/>
              <a:pPr>
                <a:defRPr/>
              </a:pPr>
              <a:t>‹#›</a:t>
            </a:fld>
            <a:endParaRPr lang="en-US" altLang="en-US"/>
          </a:p>
        </p:txBody>
      </p:sp>
    </p:spTree>
    <p:extLst>
      <p:ext uri="{BB962C8B-B14F-4D97-AF65-F5344CB8AC3E}">
        <p14:creationId xmlns:p14="http://schemas.microsoft.com/office/powerpoint/2010/main" val="36622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297573B-0108-4E64-95B3-694F985896E3}" type="slidenum">
              <a:rPr lang="en-US" altLang="en-US"/>
              <a:pPr>
                <a:defRPr/>
              </a:pPr>
              <a:t>‹#›</a:t>
            </a:fld>
            <a:endParaRPr lang="en-US" altLang="en-US"/>
          </a:p>
        </p:txBody>
      </p:sp>
    </p:spTree>
    <p:extLst>
      <p:ext uri="{BB962C8B-B14F-4D97-AF65-F5344CB8AC3E}">
        <p14:creationId xmlns:p14="http://schemas.microsoft.com/office/powerpoint/2010/main" val="3426155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413E3C9-008F-42A2-803B-D527684CCB40}" type="slidenum">
              <a:rPr lang="en-US" altLang="en-US"/>
              <a:pPr>
                <a:defRPr/>
              </a:pPr>
              <a:t>‹#›</a:t>
            </a:fld>
            <a:endParaRPr lang="en-US" altLang="en-US"/>
          </a:p>
        </p:txBody>
      </p:sp>
    </p:spTree>
    <p:extLst>
      <p:ext uri="{BB962C8B-B14F-4D97-AF65-F5344CB8AC3E}">
        <p14:creationId xmlns:p14="http://schemas.microsoft.com/office/powerpoint/2010/main" val="4153313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3D3B626-877E-468E-A9FF-84A95DDE386D}" type="slidenum">
              <a:rPr lang="en-US" altLang="en-US"/>
              <a:pPr>
                <a:defRPr/>
              </a:pPr>
              <a:t>‹#›</a:t>
            </a:fld>
            <a:endParaRPr lang="en-US" altLang="en-US"/>
          </a:p>
        </p:txBody>
      </p:sp>
    </p:spTree>
    <p:extLst>
      <p:ext uri="{BB962C8B-B14F-4D97-AF65-F5344CB8AC3E}">
        <p14:creationId xmlns:p14="http://schemas.microsoft.com/office/powerpoint/2010/main" val="64381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25146E6-DF90-4CBD-AA67-28FDD1F22B09}" type="slidenum">
              <a:rPr lang="en-US" altLang="en-US"/>
              <a:pPr>
                <a:defRPr/>
              </a:pPr>
              <a:t>‹#›</a:t>
            </a:fld>
            <a:endParaRPr lang="en-US" altLang="en-US"/>
          </a:p>
        </p:txBody>
      </p:sp>
    </p:spTree>
    <p:extLst>
      <p:ext uri="{BB962C8B-B14F-4D97-AF65-F5344CB8AC3E}">
        <p14:creationId xmlns:p14="http://schemas.microsoft.com/office/powerpoint/2010/main" val="342668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6F126D5-8FB4-4653-9018-EA11E784C9C7}" type="slidenum">
              <a:rPr lang="en-US" altLang="en-US"/>
              <a:pPr>
                <a:defRPr/>
              </a:pPr>
              <a:t>‹#›</a:t>
            </a:fld>
            <a:endParaRPr lang="en-US" altLang="en-US"/>
          </a:p>
        </p:txBody>
      </p:sp>
    </p:spTree>
    <p:extLst>
      <p:ext uri="{BB962C8B-B14F-4D97-AF65-F5344CB8AC3E}">
        <p14:creationId xmlns:p14="http://schemas.microsoft.com/office/powerpoint/2010/main" val="192964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68DC107-5D97-4A68-A374-7884D5817CBE}" type="slidenum">
              <a:rPr lang="en-US" altLang="en-US"/>
              <a:pPr>
                <a:defRPr/>
              </a:pPr>
              <a:t>‹#›</a:t>
            </a:fld>
            <a:endParaRPr lang="en-US" altLang="en-US"/>
          </a:p>
        </p:txBody>
      </p:sp>
    </p:spTree>
    <p:extLst>
      <p:ext uri="{BB962C8B-B14F-4D97-AF65-F5344CB8AC3E}">
        <p14:creationId xmlns:p14="http://schemas.microsoft.com/office/powerpoint/2010/main" val="279423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F00F91-9B8D-453F-99FD-F0ACBC5E45D3}" type="slidenum">
              <a:rPr lang="en-US" altLang="en-US"/>
              <a:pPr>
                <a:defRPr/>
              </a:pPr>
              <a:t>‹#›</a:t>
            </a:fld>
            <a:endParaRPr lang="en-US" altLang="en-US"/>
          </a:p>
        </p:txBody>
      </p:sp>
    </p:spTree>
    <p:extLst>
      <p:ext uri="{BB962C8B-B14F-4D97-AF65-F5344CB8AC3E}">
        <p14:creationId xmlns:p14="http://schemas.microsoft.com/office/powerpoint/2010/main" val="8051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lue-pattern"/>
          <p:cNvPicPr>
            <a:picLocks noChangeAspect="1" noChangeArrowheads="1"/>
          </p:cNvPicPr>
          <p:nvPr userDrawn="1"/>
        </p:nvPicPr>
        <p:blipFill>
          <a:blip r:embed="rId15">
            <a:extLst>
              <a:ext uri="{28A0092B-C50C-407E-A947-70E740481C1C}">
                <a14:useLocalDpi xmlns:a14="http://schemas.microsoft.com/office/drawing/2010/main" val="0"/>
              </a:ext>
            </a:extLst>
          </a:blip>
          <a:srcRect l="6474" r="7195" b="690"/>
          <a:stretch>
            <a:fillRect/>
          </a:stretch>
        </p:blipFill>
        <p:spPr bwMode="auto">
          <a:xfrm>
            <a:off x="0" y="1588"/>
            <a:ext cx="91440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D84A5E9-54D0-4BD2-BB5B-1212AFF83A0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044575"/>
            <a:ext cx="7772400" cy="1470025"/>
          </a:xfrm>
        </p:spPr>
        <p:txBody>
          <a:bodyPr/>
          <a:lstStyle/>
          <a:p>
            <a:pPr eaLnBrk="1" hangingPunct="1"/>
            <a:r>
              <a:rPr lang="en-GB" altLang="en-US" sz="7200" b="1" smtClean="0">
                <a:solidFill>
                  <a:srgbClr val="66FFCC"/>
                </a:solidFill>
              </a:rPr>
              <a:t>Aqua pattern</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3622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66FFCC"/>
      </a:lt2>
      <a:accent1>
        <a:srgbClr val="66CCFF"/>
      </a:accent1>
      <a:accent2>
        <a:srgbClr val="333399"/>
      </a:accent2>
      <a:accent3>
        <a:srgbClr val="AAAAAA"/>
      </a:accent3>
      <a:accent4>
        <a:srgbClr val="006CDA"/>
      </a:accent4>
      <a:accent5>
        <a:srgbClr val="B8E2FF"/>
      </a:accent5>
      <a:accent6>
        <a:srgbClr val="2D2D8A"/>
      </a:accent6>
      <a:hlink>
        <a:srgbClr val="00808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1038</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Aqua pattern</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Aqua Pattern Template</dc:title>
  <dc:creator>Presentation Magazine</dc:creator>
  <cp:lastModifiedBy>Jonty Pearce</cp:lastModifiedBy>
  <cp:revision>37</cp:revision>
  <dcterms:modified xsi:type="dcterms:W3CDTF">2015-02-22T11:05:53Z</dcterms:modified>
</cp:coreProperties>
</file>