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016" autoAdjust="0"/>
  </p:normalViewPr>
  <p:slideViewPr>
    <p:cSldViewPr snapToObjects="1">
      <p:cViewPr>
        <p:scale>
          <a:sx n="66" d="100"/>
          <a:sy n="66" d="100"/>
        </p:scale>
        <p:origin x="-1098" y="-7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56F6D4E-2839-45FC-9995-12D0BBEF703C}" type="slidenum">
              <a:rPr lang="en-US" altLang="en-US"/>
              <a:pPr>
                <a:defRPr/>
              </a:pPr>
              <a:t>‹#›</a:t>
            </a:fld>
            <a:endParaRPr lang="en-US" altLang="en-US"/>
          </a:p>
        </p:txBody>
      </p:sp>
    </p:spTree>
    <p:extLst>
      <p:ext uri="{BB962C8B-B14F-4D97-AF65-F5344CB8AC3E}">
        <p14:creationId xmlns:p14="http://schemas.microsoft.com/office/powerpoint/2010/main" val="3242868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B2912BB-CB46-4E73-919C-CE2E7CCA7D47}" type="slidenum">
              <a:rPr lang="en-US" altLang="en-US"/>
              <a:pPr>
                <a:defRPr/>
              </a:pPr>
              <a:t>‹#›</a:t>
            </a:fld>
            <a:endParaRPr lang="en-US" altLang="en-US"/>
          </a:p>
        </p:txBody>
      </p:sp>
    </p:spTree>
    <p:extLst>
      <p:ext uri="{BB962C8B-B14F-4D97-AF65-F5344CB8AC3E}">
        <p14:creationId xmlns:p14="http://schemas.microsoft.com/office/powerpoint/2010/main" val="1680369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E8114C-8344-4C21-A78E-5F63FB3111C1}"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40193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F38B38-5820-4876-ABBA-EC9B418D0108}"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99400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A93722-FDF9-408C-8DBF-9B142B4F4D13}"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73028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27EA2C-4744-411D-A827-31E12B5AE11B}"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41683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705EAF-859F-41CC-91FA-75A039030B76}"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36753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8EA0A4-2E5E-416A-9BA3-FC25EAB9A8C3}"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56559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blue-lights"/>
          <p:cNvPicPr>
            <a:picLocks noChangeAspect="1" noChangeArrowheads="1"/>
          </p:cNvPicPr>
          <p:nvPr userDrawn="1"/>
        </p:nvPicPr>
        <p:blipFill>
          <a:blip r:embed="rId2">
            <a:extLst>
              <a:ext uri="{28A0092B-C50C-407E-A947-70E740481C1C}">
                <a14:useLocalDpi xmlns:a14="http://schemas.microsoft.com/office/drawing/2010/main" val="0"/>
              </a:ext>
            </a:extLst>
          </a:blip>
          <a:srcRect l="3107" r="3674" b="847"/>
          <a:stretch>
            <a:fillRect/>
          </a:stretch>
        </p:blipFill>
        <p:spPr bwMode="auto">
          <a:xfrm>
            <a:off x="0" y="0"/>
            <a:ext cx="9144000" cy="687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4A43E78B-933F-47B8-BD49-4D839F0D602C}" type="slidenum">
              <a:rPr lang="en-US" altLang="en-US"/>
              <a:pPr>
                <a:defRPr/>
              </a:pPr>
              <a:t>‹#›</a:t>
            </a:fld>
            <a:endParaRPr lang="en-US" altLang="en-US"/>
          </a:p>
        </p:txBody>
      </p:sp>
    </p:spTree>
    <p:extLst>
      <p:ext uri="{BB962C8B-B14F-4D97-AF65-F5344CB8AC3E}">
        <p14:creationId xmlns:p14="http://schemas.microsoft.com/office/powerpoint/2010/main" val="971739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7C5F3A7-534D-4F51-BEAA-B7351551D943}" type="slidenum">
              <a:rPr lang="en-US" altLang="en-US"/>
              <a:pPr>
                <a:defRPr/>
              </a:pPr>
              <a:t>‹#›</a:t>
            </a:fld>
            <a:endParaRPr lang="en-US" altLang="en-US"/>
          </a:p>
        </p:txBody>
      </p:sp>
    </p:spTree>
    <p:extLst>
      <p:ext uri="{BB962C8B-B14F-4D97-AF65-F5344CB8AC3E}">
        <p14:creationId xmlns:p14="http://schemas.microsoft.com/office/powerpoint/2010/main" val="90538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DFD3D71-699D-4D9C-93E4-C74B18FFC328}" type="slidenum">
              <a:rPr lang="en-US" altLang="en-US"/>
              <a:pPr>
                <a:defRPr/>
              </a:pPr>
              <a:t>‹#›</a:t>
            </a:fld>
            <a:endParaRPr lang="en-US" altLang="en-US"/>
          </a:p>
        </p:txBody>
      </p:sp>
    </p:spTree>
    <p:extLst>
      <p:ext uri="{BB962C8B-B14F-4D97-AF65-F5344CB8AC3E}">
        <p14:creationId xmlns:p14="http://schemas.microsoft.com/office/powerpoint/2010/main" val="2922198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A05C3D-C318-4A45-AC89-319B585539DE}" type="slidenum">
              <a:rPr lang="en-US" altLang="en-US"/>
              <a:pPr>
                <a:defRPr/>
              </a:pPr>
              <a:t>‹#›</a:t>
            </a:fld>
            <a:endParaRPr lang="en-US" altLang="en-US"/>
          </a:p>
        </p:txBody>
      </p:sp>
    </p:spTree>
    <p:extLst>
      <p:ext uri="{BB962C8B-B14F-4D97-AF65-F5344CB8AC3E}">
        <p14:creationId xmlns:p14="http://schemas.microsoft.com/office/powerpoint/2010/main" val="56629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526243F-4FEE-4A36-BC76-E6E9CEFA0C48}" type="slidenum">
              <a:rPr lang="en-US" altLang="en-US"/>
              <a:pPr>
                <a:defRPr/>
              </a:pPr>
              <a:t>‹#›</a:t>
            </a:fld>
            <a:endParaRPr lang="en-US" altLang="en-US"/>
          </a:p>
        </p:txBody>
      </p:sp>
    </p:spTree>
    <p:extLst>
      <p:ext uri="{BB962C8B-B14F-4D97-AF65-F5344CB8AC3E}">
        <p14:creationId xmlns:p14="http://schemas.microsoft.com/office/powerpoint/2010/main" val="4272981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51CEC3D-3FCF-4223-9FE0-179C65FE395D}" type="slidenum">
              <a:rPr lang="en-US" altLang="en-US"/>
              <a:pPr>
                <a:defRPr/>
              </a:pPr>
              <a:t>‹#›</a:t>
            </a:fld>
            <a:endParaRPr lang="en-US" altLang="en-US"/>
          </a:p>
        </p:txBody>
      </p:sp>
    </p:spTree>
    <p:extLst>
      <p:ext uri="{BB962C8B-B14F-4D97-AF65-F5344CB8AC3E}">
        <p14:creationId xmlns:p14="http://schemas.microsoft.com/office/powerpoint/2010/main" val="1564105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EA704A-BD4F-416C-8943-5020C7C1ED4D}" type="slidenum">
              <a:rPr lang="en-US" altLang="en-US"/>
              <a:pPr>
                <a:defRPr/>
              </a:pPr>
              <a:t>‹#›</a:t>
            </a:fld>
            <a:endParaRPr lang="en-US" altLang="en-US"/>
          </a:p>
        </p:txBody>
      </p:sp>
    </p:spTree>
    <p:extLst>
      <p:ext uri="{BB962C8B-B14F-4D97-AF65-F5344CB8AC3E}">
        <p14:creationId xmlns:p14="http://schemas.microsoft.com/office/powerpoint/2010/main" val="333646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2B70A63-7F5B-413F-97AF-40FB59ADF60A}" type="slidenum">
              <a:rPr lang="en-US" altLang="en-US"/>
              <a:pPr>
                <a:defRPr/>
              </a:pPr>
              <a:t>‹#›</a:t>
            </a:fld>
            <a:endParaRPr lang="en-US" altLang="en-US"/>
          </a:p>
        </p:txBody>
      </p:sp>
    </p:spTree>
    <p:extLst>
      <p:ext uri="{BB962C8B-B14F-4D97-AF65-F5344CB8AC3E}">
        <p14:creationId xmlns:p14="http://schemas.microsoft.com/office/powerpoint/2010/main" val="162211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85F285C-DBF8-4434-B541-014ACD5CA912}" type="slidenum">
              <a:rPr lang="en-US" altLang="en-US"/>
              <a:pPr>
                <a:defRPr/>
              </a:pPr>
              <a:t>‹#›</a:t>
            </a:fld>
            <a:endParaRPr lang="en-US" altLang="en-US"/>
          </a:p>
        </p:txBody>
      </p:sp>
    </p:spTree>
    <p:extLst>
      <p:ext uri="{BB962C8B-B14F-4D97-AF65-F5344CB8AC3E}">
        <p14:creationId xmlns:p14="http://schemas.microsoft.com/office/powerpoint/2010/main" val="191383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1344C2B-EC45-419A-BFA0-CA186EDD6956}" type="slidenum">
              <a:rPr lang="en-US" altLang="en-US"/>
              <a:pPr>
                <a:defRPr/>
              </a:pPr>
              <a:t>‹#›</a:t>
            </a:fld>
            <a:endParaRPr lang="en-US" altLang="en-US"/>
          </a:p>
        </p:txBody>
      </p:sp>
    </p:spTree>
    <p:extLst>
      <p:ext uri="{BB962C8B-B14F-4D97-AF65-F5344CB8AC3E}">
        <p14:creationId xmlns:p14="http://schemas.microsoft.com/office/powerpoint/2010/main" val="4069143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8F636AF-366A-4286-B3F2-33345A321EFD}" type="slidenum">
              <a:rPr lang="en-US" altLang="en-US"/>
              <a:pPr>
                <a:defRPr/>
              </a:pPr>
              <a:t>‹#›</a:t>
            </a:fld>
            <a:endParaRPr lang="en-US" altLang="en-US"/>
          </a:p>
        </p:txBody>
      </p:sp>
    </p:spTree>
    <p:extLst>
      <p:ext uri="{BB962C8B-B14F-4D97-AF65-F5344CB8AC3E}">
        <p14:creationId xmlns:p14="http://schemas.microsoft.com/office/powerpoint/2010/main" val="2209896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C2CF29B-CDED-4C54-BA8D-99C63B023C06}" type="slidenum">
              <a:rPr lang="en-US" altLang="en-US"/>
              <a:pPr>
                <a:defRPr/>
              </a:pPr>
              <a:t>‹#›</a:t>
            </a:fld>
            <a:endParaRPr lang="en-US" altLang="en-US"/>
          </a:p>
        </p:txBody>
      </p:sp>
    </p:spTree>
    <p:extLst>
      <p:ext uri="{BB962C8B-B14F-4D97-AF65-F5344CB8AC3E}">
        <p14:creationId xmlns:p14="http://schemas.microsoft.com/office/powerpoint/2010/main" val="280786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C3E9607-0ACA-49EA-A1F2-CA13B7BFB143}" type="slidenum">
              <a:rPr lang="en-US" altLang="en-US"/>
              <a:pPr>
                <a:defRPr/>
              </a:pPr>
              <a:t>‹#›</a:t>
            </a:fld>
            <a:endParaRPr lang="en-US" altLang="en-US"/>
          </a:p>
        </p:txBody>
      </p:sp>
    </p:spTree>
    <p:extLst>
      <p:ext uri="{BB962C8B-B14F-4D97-AF65-F5344CB8AC3E}">
        <p14:creationId xmlns:p14="http://schemas.microsoft.com/office/powerpoint/2010/main" val="2157298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blue-lights"/>
          <p:cNvPicPr>
            <a:picLocks noChangeAspect="1" noChangeArrowheads="1"/>
          </p:cNvPicPr>
          <p:nvPr userDrawn="1"/>
        </p:nvPicPr>
        <p:blipFill>
          <a:blip r:embed="rId15">
            <a:extLst>
              <a:ext uri="{28A0092B-C50C-407E-A947-70E740481C1C}">
                <a14:useLocalDpi xmlns:a14="http://schemas.microsoft.com/office/drawing/2010/main" val="0"/>
              </a:ext>
            </a:extLst>
          </a:blip>
          <a:srcRect l="3107" r="3674" b="847"/>
          <a:stretch>
            <a:fillRect/>
          </a:stretch>
        </p:blipFill>
        <p:spPr bwMode="auto">
          <a:xfrm>
            <a:off x="0" y="0"/>
            <a:ext cx="9144000" cy="687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9"/>
          <p:cNvSpPr>
            <a:spLocks noChangeArrowheads="1"/>
          </p:cNvSpPr>
          <p:nvPr userDrawn="1"/>
        </p:nvSpPr>
        <p:spPr bwMode="auto">
          <a:xfrm>
            <a:off x="0" y="0"/>
            <a:ext cx="9144000" cy="6878638"/>
          </a:xfrm>
          <a:prstGeom prst="rect">
            <a:avLst/>
          </a:prstGeom>
          <a:solidFill>
            <a:schemeClr val="bg1">
              <a:alpha val="85097"/>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653663B-6981-405C-8152-31FEADF5A439}"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266825"/>
            <a:ext cx="7772400" cy="1470025"/>
          </a:xfrm>
          <a:extLst>
            <a:ext uri="{91240B29-F687-4F45-9708-019B960494DF}">
              <a14:hiddenLine xmlns:a14="http://schemas.microsoft.com/office/drawing/2010/main" w="9525">
                <a:pattFill prst="dkVert">
                  <a:fgClr>
                    <a:srgbClr val="000000"/>
                  </a:fgClr>
                  <a:bgClr>
                    <a:srgbClr val="FFFFFF"/>
                  </a:bgClr>
                </a:pattFill>
                <a:miter lim="800000"/>
                <a:headEnd/>
                <a:tailEnd/>
              </a14:hiddenLine>
            </a:ext>
          </a:extLst>
        </p:spPr>
        <p:txBody>
          <a:bodyPr/>
          <a:lstStyle/>
          <a:p>
            <a:pPr eaLnBrk="1" hangingPunct="1"/>
            <a:r>
              <a:rPr lang="en-GB" altLang="en-US" sz="7200" b="1" smtClean="0">
                <a:solidFill>
                  <a:schemeClr val="bg2"/>
                </a:solidFill>
              </a:rPr>
              <a:t>Blue lights</a:t>
            </a:r>
            <a:endParaRPr lang="en-US" altLang="en-US" smtClean="0"/>
          </a:p>
        </p:txBody>
      </p:sp>
      <p:sp>
        <p:nvSpPr>
          <p:cNvPr id="5123" name="Text Box 15"/>
          <p:cNvSpPr txBox="1">
            <a:spLocks noChangeArrowheads="1"/>
          </p:cNvSpPr>
          <p:nvPr/>
        </p:nvSpPr>
        <p:spPr bwMode="auto">
          <a:xfrm>
            <a:off x="3870325" y="20018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258445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rgbClr val="FFFFFF"/>
                </a:solidFill>
              </a:rPr>
              <a:t>Bullet Point</a:t>
            </a:r>
          </a:p>
          <a:p>
            <a:pPr lvl="1" eaLnBrk="1" hangingPunct="1"/>
            <a:r>
              <a:rPr lang="en-GB" altLang="en-US" smtClean="0">
                <a:solidFill>
                  <a:srgbClr val="FFFFFF"/>
                </a:solidFill>
              </a:rPr>
              <a:t>Sub Bullet</a:t>
            </a:r>
            <a:endParaRPr lang="en-US" altLang="en-US" smtClean="0">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000000"/>
      </a:dk2>
      <a:lt2>
        <a:srgbClr val="66CCFF"/>
      </a:lt2>
      <a:accent1>
        <a:srgbClr val="66CCFF"/>
      </a:accent1>
      <a:accent2>
        <a:srgbClr val="333399"/>
      </a:accent2>
      <a:accent3>
        <a:srgbClr val="AAAAAA"/>
      </a:accent3>
      <a:accent4>
        <a:srgbClr val="DADADA"/>
      </a:accent4>
      <a:accent5>
        <a:srgbClr val="B8E2FF"/>
      </a:accent5>
      <a:accent6>
        <a:srgbClr val="2D2D8A"/>
      </a:accent6>
      <a:hlink>
        <a:srgbClr val="008080"/>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1073</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Blue lights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Lights Template</dc:title>
  <dc:creator>Presentation Magazine</dc:creator>
  <cp:lastModifiedBy>Jonty Pearce</cp:lastModifiedBy>
  <cp:revision>37</cp:revision>
  <dcterms:modified xsi:type="dcterms:W3CDTF">2015-02-22T11:05:52Z</dcterms:modified>
</cp:coreProperties>
</file>