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502"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CC068DE8-B975-4E26-A46D-68965673C0DD}" type="slidenum">
              <a:rPr lang="en-US" altLang="en-US"/>
              <a:pPr>
                <a:defRPr/>
              </a:pPr>
              <a:t>‹#›</a:t>
            </a:fld>
            <a:endParaRPr lang="en-US" altLang="en-US"/>
          </a:p>
        </p:txBody>
      </p:sp>
    </p:spTree>
    <p:extLst>
      <p:ext uri="{BB962C8B-B14F-4D97-AF65-F5344CB8AC3E}">
        <p14:creationId xmlns:p14="http://schemas.microsoft.com/office/powerpoint/2010/main" val="34692079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008C04A6-AFAD-43E5-ADCB-B0F169B3568C}"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58850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8B0CCC8F-E215-47A9-A0F2-8580768BA356}"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90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5A9BA0C-65EF-49AD-9F08-16DACBFAE8E3}" type="slidenum">
              <a:rPr lang="en-US" altLang="en-US"/>
              <a:pPr>
                <a:defRPr/>
              </a:pPr>
              <a:t>‹#›</a:t>
            </a:fld>
            <a:endParaRPr lang="en-US" altLang="en-US"/>
          </a:p>
        </p:txBody>
      </p:sp>
    </p:spTree>
    <p:extLst>
      <p:ext uri="{BB962C8B-B14F-4D97-AF65-F5344CB8AC3E}">
        <p14:creationId xmlns:p14="http://schemas.microsoft.com/office/powerpoint/2010/main" val="3120798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D769F41-122A-455B-A90A-D2B4D9F1B9C0}" type="slidenum">
              <a:rPr lang="en-US" altLang="en-US"/>
              <a:pPr>
                <a:defRPr/>
              </a:pPr>
              <a:t>‹#›</a:t>
            </a:fld>
            <a:endParaRPr lang="en-US" altLang="en-US"/>
          </a:p>
        </p:txBody>
      </p:sp>
    </p:spTree>
    <p:extLst>
      <p:ext uri="{BB962C8B-B14F-4D97-AF65-F5344CB8AC3E}">
        <p14:creationId xmlns:p14="http://schemas.microsoft.com/office/powerpoint/2010/main" val="3301728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5D26D7-2490-48B1-B092-F6E4F94B01BD}" type="slidenum">
              <a:rPr lang="en-US" altLang="en-US"/>
              <a:pPr>
                <a:defRPr/>
              </a:pPr>
              <a:t>‹#›</a:t>
            </a:fld>
            <a:endParaRPr lang="en-US" altLang="en-US"/>
          </a:p>
        </p:txBody>
      </p:sp>
    </p:spTree>
    <p:extLst>
      <p:ext uri="{BB962C8B-B14F-4D97-AF65-F5344CB8AC3E}">
        <p14:creationId xmlns:p14="http://schemas.microsoft.com/office/powerpoint/2010/main" val="2067782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6D519E7-CDAB-472A-949F-ECF432CF076F}" type="slidenum">
              <a:rPr lang="en-US" altLang="en-US"/>
              <a:pPr>
                <a:defRPr/>
              </a:pPr>
              <a:t>‹#›</a:t>
            </a:fld>
            <a:endParaRPr lang="en-US" altLang="en-US"/>
          </a:p>
        </p:txBody>
      </p:sp>
    </p:spTree>
    <p:extLst>
      <p:ext uri="{BB962C8B-B14F-4D97-AF65-F5344CB8AC3E}">
        <p14:creationId xmlns:p14="http://schemas.microsoft.com/office/powerpoint/2010/main" val="83208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8C85C5F-20F5-4241-9DB3-5A4C2664CB2D}" type="slidenum">
              <a:rPr lang="en-US" altLang="en-US"/>
              <a:pPr>
                <a:defRPr/>
              </a:pPr>
              <a:t>‹#›</a:t>
            </a:fld>
            <a:endParaRPr lang="en-US" altLang="en-US"/>
          </a:p>
        </p:txBody>
      </p:sp>
    </p:spTree>
    <p:extLst>
      <p:ext uri="{BB962C8B-B14F-4D97-AF65-F5344CB8AC3E}">
        <p14:creationId xmlns:p14="http://schemas.microsoft.com/office/powerpoint/2010/main" val="1118758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E71A520-C4B6-46EE-A639-48B89FD7FC55}" type="slidenum">
              <a:rPr lang="en-US" altLang="en-US"/>
              <a:pPr>
                <a:defRPr/>
              </a:pPr>
              <a:t>‹#›</a:t>
            </a:fld>
            <a:endParaRPr lang="en-US" altLang="en-US"/>
          </a:p>
        </p:txBody>
      </p:sp>
    </p:spTree>
    <p:extLst>
      <p:ext uri="{BB962C8B-B14F-4D97-AF65-F5344CB8AC3E}">
        <p14:creationId xmlns:p14="http://schemas.microsoft.com/office/powerpoint/2010/main" val="3728945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411A94BB-37D1-411F-A43C-240A5E86E01F}" type="slidenum">
              <a:rPr lang="en-US" altLang="en-US"/>
              <a:pPr>
                <a:defRPr/>
              </a:pPr>
              <a:t>‹#›</a:t>
            </a:fld>
            <a:endParaRPr lang="en-US" altLang="en-US"/>
          </a:p>
        </p:txBody>
      </p:sp>
    </p:spTree>
    <p:extLst>
      <p:ext uri="{BB962C8B-B14F-4D97-AF65-F5344CB8AC3E}">
        <p14:creationId xmlns:p14="http://schemas.microsoft.com/office/powerpoint/2010/main" val="3015654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E7A69EA-211B-4016-97D2-144A46CFA51F}" type="slidenum">
              <a:rPr lang="en-US" altLang="en-US"/>
              <a:pPr>
                <a:defRPr/>
              </a:pPr>
              <a:t>‹#›</a:t>
            </a:fld>
            <a:endParaRPr lang="en-US" altLang="en-US"/>
          </a:p>
        </p:txBody>
      </p:sp>
    </p:spTree>
    <p:extLst>
      <p:ext uri="{BB962C8B-B14F-4D97-AF65-F5344CB8AC3E}">
        <p14:creationId xmlns:p14="http://schemas.microsoft.com/office/powerpoint/2010/main" val="2615131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B189737-2BE0-4AAA-9BDD-D435BD41A53D}" type="slidenum">
              <a:rPr lang="en-US" altLang="en-US"/>
              <a:pPr>
                <a:defRPr/>
              </a:pPr>
              <a:t>‹#›</a:t>
            </a:fld>
            <a:endParaRPr lang="en-US" altLang="en-US"/>
          </a:p>
        </p:txBody>
      </p:sp>
    </p:spTree>
    <p:extLst>
      <p:ext uri="{BB962C8B-B14F-4D97-AF65-F5344CB8AC3E}">
        <p14:creationId xmlns:p14="http://schemas.microsoft.com/office/powerpoint/2010/main" val="196001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B18E005-E338-4862-96CD-6FB76DD01F68}" type="slidenum">
              <a:rPr lang="en-US" altLang="en-US"/>
              <a:pPr>
                <a:defRPr/>
              </a:pPr>
              <a:t>‹#›</a:t>
            </a:fld>
            <a:endParaRPr lang="en-US" altLang="en-US"/>
          </a:p>
        </p:txBody>
      </p:sp>
    </p:spTree>
    <p:extLst>
      <p:ext uri="{BB962C8B-B14F-4D97-AF65-F5344CB8AC3E}">
        <p14:creationId xmlns:p14="http://schemas.microsoft.com/office/powerpoint/2010/main" val="2891644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BD99A2-44E5-4C9E-8E48-8E6B68942125}" type="slidenum">
              <a:rPr lang="en-US" altLang="en-US"/>
              <a:pPr>
                <a:defRPr/>
              </a:pPr>
              <a:t>‹#›</a:t>
            </a:fld>
            <a:endParaRPr lang="en-US" altLang="en-US"/>
          </a:p>
        </p:txBody>
      </p:sp>
    </p:spTree>
    <p:extLst>
      <p:ext uri="{BB962C8B-B14F-4D97-AF65-F5344CB8AC3E}">
        <p14:creationId xmlns:p14="http://schemas.microsoft.com/office/powerpoint/2010/main" val="3173392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AF7588A-7BEF-438D-AC3F-B9A4215FFE2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3" descr="snow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4953000"/>
            <a:ext cx="687705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6"/>
          <p:cNvSpPr txBox="1">
            <a:spLocks noChangeArrowheads="1"/>
          </p:cNvSpPr>
          <p:nvPr/>
        </p:nvSpPr>
        <p:spPr bwMode="auto">
          <a:xfrm rot="10800000">
            <a:off x="2401888" y="757238"/>
            <a:ext cx="2022475"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a:t>Free Christmas Cards from</a:t>
            </a:r>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pic>
        <p:nvPicPr>
          <p:cNvPr id="3076" name="Picture 15" descr="happycristroun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5289550"/>
            <a:ext cx="293687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14</cp:revision>
  <dcterms:created xsi:type="dcterms:W3CDTF">2006-11-27T04:22:40Z</dcterms:created>
  <dcterms:modified xsi:type="dcterms:W3CDTF">2015-02-22T11:12:17Z</dcterms:modified>
</cp:coreProperties>
</file>