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78"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CA637222-B2A8-419C-8F9B-B7A131C5C732}" type="slidenum">
              <a:rPr lang="en-US" altLang="en-US"/>
              <a:pPr>
                <a:defRPr/>
              </a:pPr>
              <a:t>‹#›</a:t>
            </a:fld>
            <a:endParaRPr lang="en-US" altLang="en-US"/>
          </a:p>
        </p:txBody>
      </p:sp>
    </p:spTree>
    <p:extLst>
      <p:ext uri="{BB962C8B-B14F-4D97-AF65-F5344CB8AC3E}">
        <p14:creationId xmlns:p14="http://schemas.microsoft.com/office/powerpoint/2010/main" val="1787813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08849225-C2FA-4575-9817-BE4A3504F7B4}"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7131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DD5AA972-B45F-4000-BBEB-CAA0CFC9ADE7}"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73801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A249827-745B-487C-9D01-79BDC6240640}" type="slidenum">
              <a:rPr lang="en-US" altLang="en-US"/>
              <a:pPr>
                <a:defRPr/>
              </a:pPr>
              <a:t>‹#›</a:t>
            </a:fld>
            <a:endParaRPr lang="en-US" altLang="en-US"/>
          </a:p>
        </p:txBody>
      </p:sp>
    </p:spTree>
    <p:extLst>
      <p:ext uri="{BB962C8B-B14F-4D97-AF65-F5344CB8AC3E}">
        <p14:creationId xmlns:p14="http://schemas.microsoft.com/office/powerpoint/2010/main" val="936183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40AC12-626C-42B0-A608-CEFCEB9A0CDA}" type="slidenum">
              <a:rPr lang="en-US" altLang="en-US"/>
              <a:pPr>
                <a:defRPr/>
              </a:pPr>
              <a:t>‹#›</a:t>
            </a:fld>
            <a:endParaRPr lang="en-US" altLang="en-US"/>
          </a:p>
        </p:txBody>
      </p:sp>
    </p:spTree>
    <p:extLst>
      <p:ext uri="{BB962C8B-B14F-4D97-AF65-F5344CB8AC3E}">
        <p14:creationId xmlns:p14="http://schemas.microsoft.com/office/powerpoint/2010/main" val="106352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2B9909E-312E-4F0F-A915-A383A39E86BD}" type="slidenum">
              <a:rPr lang="en-US" altLang="en-US"/>
              <a:pPr>
                <a:defRPr/>
              </a:pPr>
              <a:t>‹#›</a:t>
            </a:fld>
            <a:endParaRPr lang="en-US" altLang="en-US"/>
          </a:p>
        </p:txBody>
      </p:sp>
    </p:spTree>
    <p:extLst>
      <p:ext uri="{BB962C8B-B14F-4D97-AF65-F5344CB8AC3E}">
        <p14:creationId xmlns:p14="http://schemas.microsoft.com/office/powerpoint/2010/main" val="163616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7B8B3F1-02FE-41E3-BC9E-A8A98764652F}" type="slidenum">
              <a:rPr lang="en-US" altLang="en-US"/>
              <a:pPr>
                <a:defRPr/>
              </a:pPr>
              <a:t>‹#›</a:t>
            </a:fld>
            <a:endParaRPr lang="en-US" altLang="en-US"/>
          </a:p>
        </p:txBody>
      </p:sp>
    </p:spTree>
    <p:extLst>
      <p:ext uri="{BB962C8B-B14F-4D97-AF65-F5344CB8AC3E}">
        <p14:creationId xmlns:p14="http://schemas.microsoft.com/office/powerpoint/2010/main" val="11655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32D868-F145-43BC-9750-57AA46A7483D}" type="slidenum">
              <a:rPr lang="en-US" altLang="en-US"/>
              <a:pPr>
                <a:defRPr/>
              </a:pPr>
              <a:t>‹#›</a:t>
            </a:fld>
            <a:endParaRPr lang="en-US" altLang="en-US"/>
          </a:p>
        </p:txBody>
      </p:sp>
    </p:spTree>
    <p:extLst>
      <p:ext uri="{BB962C8B-B14F-4D97-AF65-F5344CB8AC3E}">
        <p14:creationId xmlns:p14="http://schemas.microsoft.com/office/powerpoint/2010/main" val="2829324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0C976E3-6A6B-45F6-BE5B-59559AFE11D4}" type="slidenum">
              <a:rPr lang="en-US" altLang="en-US"/>
              <a:pPr>
                <a:defRPr/>
              </a:pPr>
              <a:t>‹#›</a:t>
            </a:fld>
            <a:endParaRPr lang="en-US" altLang="en-US"/>
          </a:p>
        </p:txBody>
      </p:sp>
    </p:spTree>
    <p:extLst>
      <p:ext uri="{BB962C8B-B14F-4D97-AF65-F5344CB8AC3E}">
        <p14:creationId xmlns:p14="http://schemas.microsoft.com/office/powerpoint/2010/main" val="2820866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1BFABDF-24FC-48E2-B0CA-6E1979FB54D0}" type="slidenum">
              <a:rPr lang="en-US" altLang="en-US"/>
              <a:pPr>
                <a:defRPr/>
              </a:pPr>
              <a:t>‹#›</a:t>
            </a:fld>
            <a:endParaRPr lang="en-US" altLang="en-US"/>
          </a:p>
        </p:txBody>
      </p:sp>
    </p:spTree>
    <p:extLst>
      <p:ext uri="{BB962C8B-B14F-4D97-AF65-F5344CB8AC3E}">
        <p14:creationId xmlns:p14="http://schemas.microsoft.com/office/powerpoint/2010/main" val="262039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4997703-905E-4025-A012-3C0D7F174991}" type="slidenum">
              <a:rPr lang="en-US" altLang="en-US"/>
              <a:pPr>
                <a:defRPr/>
              </a:pPr>
              <a:t>‹#›</a:t>
            </a:fld>
            <a:endParaRPr lang="en-US" altLang="en-US"/>
          </a:p>
        </p:txBody>
      </p:sp>
    </p:spTree>
    <p:extLst>
      <p:ext uri="{BB962C8B-B14F-4D97-AF65-F5344CB8AC3E}">
        <p14:creationId xmlns:p14="http://schemas.microsoft.com/office/powerpoint/2010/main" val="417497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7E0336C-AA70-4089-B7D4-6F5726C07ECD}" type="slidenum">
              <a:rPr lang="en-US" altLang="en-US"/>
              <a:pPr>
                <a:defRPr/>
              </a:pPr>
              <a:t>‹#›</a:t>
            </a:fld>
            <a:endParaRPr lang="en-US" altLang="en-US"/>
          </a:p>
        </p:txBody>
      </p:sp>
    </p:spTree>
    <p:extLst>
      <p:ext uri="{BB962C8B-B14F-4D97-AF65-F5344CB8AC3E}">
        <p14:creationId xmlns:p14="http://schemas.microsoft.com/office/powerpoint/2010/main" val="1549497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D6D0ED5-0090-47B6-8D84-7D2B959AB8A5}" type="slidenum">
              <a:rPr lang="en-US" altLang="en-US"/>
              <a:pPr>
                <a:defRPr/>
              </a:pPr>
              <a:t>‹#›</a:t>
            </a:fld>
            <a:endParaRPr lang="en-US" altLang="en-US"/>
          </a:p>
        </p:txBody>
      </p:sp>
    </p:spTree>
    <p:extLst>
      <p:ext uri="{BB962C8B-B14F-4D97-AF65-F5344CB8AC3E}">
        <p14:creationId xmlns:p14="http://schemas.microsoft.com/office/powerpoint/2010/main" val="3684486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052EF2F-1BB0-46BE-9032-4F832ED174ED}" type="slidenum">
              <a:rPr lang="en-US" altLang="en-US"/>
              <a:pPr>
                <a:defRPr/>
              </a:pPr>
              <a:t>‹#›</a:t>
            </a:fld>
            <a:endParaRPr lang="en-US" altLang="en-US"/>
          </a:p>
        </p:txBody>
      </p:sp>
    </p:spTree>
    <p:extLst>
      <p:ext uri="{BB962C8B-B14F-4D97-AF65-F5344CB8AC3E}">
        <p14:creationId xmlns:p14="http://schemas.microsoft.com/office/powerpoint/2010/main" val="239367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E7EA986-3903-40F7-8FAE-24CD5B3BD2A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2" descr="3Dsnow"/>
          <p:cNvPicPr>
            <a:picLocks noChangeAspect="1" noChangeArrowheads="1"/>
          </p:cNvPicPr>
          <p:nvPr/>
        </p:nvPicPr>
        <p:blipFill>
          <a:blip r:embed="rId3">
            <a:extLst>
              <a:ext uri="{28A0092B-C50C-407E-A947-70E740481C1C}">
                <a14:useLocalDpi xmlns:a14="http://schemas.microsoft.com/office/drawing/2010/main" val="0"/>
              </a:ext>
            </a:extLst>
          </a:blip>
          <a:srcRect b="4820"/>
          <a:stretch>
            <a:fillRect/>
          </a:stretch>
        </p:blipFill>
        <p:spPr bwMode="auto">
          <a:xfrm>
            <a:off x="0" y="4953000"/>
            <a:ext cx="693896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6"/>
          <p:cNvSpPr txBox="1">
            <a:spLocks noChangeArrowheads="1"/>
          </p:cNvSpPr>
          <p:nvPr/>
        </p:nvSpPr>
        <p:spPr bwMode="auto">
          <a:xfrm rot="10800000">
            <a:off x="2401888" y="757238"/>
            <a:ext cx="202247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a:t>Free Christmas Cards from</a:t>
            </a:r>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12</cp:revision>
  <dcterms:created xsi:type="dcterms:W3CDTF">2006-11-27T04:22:40Z</dcterms:created>
  <dcterms:modified xsi:type="dcterms:W3CDTF">2015-02-22T11:12:17Z</dcterms:modified>
</cp:coreProperties>
</file>