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5691DBCE-57C8-42AA-B6B4-9170CB803E25}" type="slidenum">
              <a:rPr lang="en-US" altLang="en-US"/>
              <a:pPr>
                <a:defRPr/>
              </a:pPr>
              <a:t>‹#›</a:t>
            </a:fld>
            <a:endParaRPr lang="en-US" altLang="en-US"/>
          </a:p>
        </p:txBody>
      </p:sp>
    </p:spTree>
    <p:extLst>
      <p:ext uri="{BB962C8B-B14F-4D97-AF65-F5344CB8AC3E}">
        <p14:creationId xmlns:p14="http://schemas.microsoft.com/office/powerpoint/2010/main" val="228224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6A5F39FA-A860-4E8B-AB48-955A158436F2}"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91087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814D9F6A-5168-4890-B367-6CDD6BC2F1FB}"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997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2A16E35-6DC2-43C8-9FA2-31E441C1BFD6}" type="slidenum">
              <a:rPr lang="en-US" altLang="en-US"/>
              <a:pPr>
                <a:defRPr/>
              </a:pPr>
              <a:t>‹#›</a:t>
            </a:fld>
            <a:endParaRPr lang="en-US" altLang="en-US"/>
          </a:p>
        </p:txBody>
      </p:sp>
    </p:spTree>
    <p:extLst>
      <p:ext uri="{BB962C8B-B14F-4D97-AF65-F5344CB8AC3E}">
        <p14:creationId xmlns:p14="http://schemas.microsoft.com/office/powerpoint/2010/main" val="651187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D605659-EEBC-45CA-BF23-256DDBA64B9B}" type="slidenum">
              <a:rPr lang="en-US" altLang="en-US"/>
              <a:pPr>
                <a:defRPr/>
              </a:pPr>
              <a:t>‹#›</a:t>
            </a:fld>
            <a:endParaRPr lang="en-US" altLang="en-US"/>
          </a:p>
        </p:txBody>
      </p:sp>
    </p:spTree>
    <p:extLst>
      <p:ext uri="{BB962C8B-B14F-4D97-AF65-F5344CB8AC3E}">
        <p14:creationId xmlns:p14="http://schemas.microsoft.com/office/powerpoint/2010/main" val="3349944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C5A321B-2CC8-4C93-B36F-314EEC064B84}" type="slidenum">
              <a:rPr lang="en-US" altLang="en-US"/>
              <a:pPr>
                <a:defRPr/>
              </a:pPr>
              <a:t>‹#›</a:t>
            </a:fld>
            <a:endParaRPr lang="en-US" altLang="en-US"/>
          </a:p>
        </p:txBody>
      </p:sp>
    </p:spTree>
    <p:extLst>
      <p:ext uri="{BB962C8B-B14F-4D97-AF65-F5344CB8AC3E}">
        <p14:creationId xmlns:p14="http://schemas.microsoft.com/office/powerpoint/2010/main" val="1123388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7C1FED-DCFF-46B8-924C-8F83ECEEA39C}" type="slidenum">
              <a:rPr lang="en-US" altLang="en-US"/>
              <a:pPr>
                <a:defRPr/>
              </a:pPr>
              <a:t>‹#›</a:t>
            </a:fld>
            <a:endParaRPr lang="en-US" altLang="en-US"/>
          </a:p>
        </p:txBody>
      </p:sp>
    </p:spTree>
    <p:extLst>
      <p:ext uri="{BB962C8B-B14F-4D97-AF65-F5344CB8AC3E}">
        <p14:creationId xmlns:p14="http://schemas.microsoft.com/office/powerpoint/2010/main" val="284196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5D5CB7A-8583-4A0C-A9C8-5B4E1172F33C}" type="slidenum">
              <a:rPr lang="en-US" altLang="en-US"/>
              <a:pPr>
                <a:defRPr/>
              </a:pPr>
              <a:t>‹#›</a:t>
            </a:fld>
            <a:endParaRPr lang="en-US" altLang="en-US"/>
          </a:p>
        </p:txBody>
      </p:sp>
    </p:spTree>
    <p:extLst>
      <p:ext uri="{BB962C8B-B14F-4D97-AF65-F5344CB8AC3E}">
        <p14:creationId xmlns:p14="http://schemas.microsoft.com/office/powerpoint/2010/main" val="631240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605599B-00F5-4566-BF6D-88AB06BD757D}" type="slidenum">
              <a:rPr lang="en-US" altLang="en-US"/>
              <a:pPr>
                <a:defRPr/>
              </a:pPr>
              <a:t>‹#›</a:t>
            </a:fld>
            <a:endParaRPr lang="en-US" altLang="en-US"/>
          </a:p>
        </p:txBody>
      </p:sp>
    </p:spTree>
    <p:extLst>
      <p:ext uri="{BB962C8B-B14F-4D97-AF65-F5344CB8AC3E}">
        <p14:creationId xmlns:p14="http://schemas.microsoft.com/office/powerpoint/2010/main" val="148853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922CD29-D9BF-438C-881E-7F5EBBDA12AE}" type="slidenum">
              <a:rPr lang="en-US" altLang="en-US"/>
              <a:pPr>
                <a:defRPr/>
              </a:pPr>
              <a:t>‹#›</a:t>
            </a:fld>
            <a:endParaRPr lang="en-US" altLang="en-US"/>
          </a:p>
        </p:txBody>
      </p:sp>
    </p:spTree>
    <p:extLst>
      <p:ext uri="{BB962C8B-B14F-4D97-AF65-F5344CB8AC3E}">
        <p14:creationId xmlns:p14="http://schemas.microsoft.com/office/powerpoint/2010/main" val="109969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E924C6D-3DFB-4BB2-AC56-607AC2754D36}" type="slidenum">
              <a:rPr lang="en-US" altLang="en-US"/>
              <a:pPr>
                <a:defRPr/>
              </a:pPr>
              <a:t>‹#›</a:t>
            </a:fld>
            <a:endParaRPr lang="en-US" altLang="en-US"/>
          </a:p>
        </p:txBody>
      </p:sp>
    </p:spTree>
    <p:extLst>
      <p:ext uri="{BB962C8B-B14F-4D97-AF65-F5344CB8AC3E}">
        <p14:creationId xmlns:p14="http://schemas.microsoft.com/office/powerpoint/2010/main" val="28772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98947F9-CF66-497F-873E-0F99CF0E4973}" type="slidenum">
              <a:rPr lang="en-US" altLang="en-US"/>
              <a:pPr>
                <a:defRPr/>
              </a:pPr>
              <a:t>‹#›</a:t>
            </a:fld>
            <a:endParaRPr lang="en-US" altLang="en-US"/>
          </a:p>
        </p:txBody>
      </p:sp>
    </p:spTree>
    <p:extLst>
      <p:ext uri="{BB962C8B-B14F-4D97-AF65-F5344CB8AC3E}">
        <p14:creationId xmlns:p14="http://schemas.microsoft.com/office/powerpoint/2010/main" val="381317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1380AC5-C4B3-4E00-A9FD-6455FE38D9D9}" type="slidenum">
              <a:rPr lang="en-US" altLang="en-US"/>
              <a:pPr>
                <a:defRPr/>
              </a:pPr>
              <a:t>‹#›</a:t>
            </a:fld>
            <a:endParaRPr lang="en-US" altLang="en-US"/>
          </a:p>
        </p:txBody>
      </p:sp>
    </p:spTree>
    <p:extLst>
      <p:ext uri="{BB962C8B-B14F-4D97-AF65-F5344CB8AC3E}">
        <p14:creationId xmlns:p14="http://schemas.microsoft.com/office/powerpoint/2010/main" val="3234654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6238A72-1ADE-4B7D-9424-5020A008BE7E}" type="slidenum">
              <a:rPr lang="en-US" altLang="en-US"/>
              <a:pPr>
                <a:defRPr/>
              </a:pPr>
              <a:t>‹#›</a:t>
            </a:fld>
            <a:endParaRPr lang="en-US" altLang="en-US"/>
          </a:p>
        </p:txBody>
      </p:sp>
    </p:spTree>
    <p:extLst>
      <p:ext uri="{BB962C8B-B14F-4D97-AF65-F5344CB8AC3E}">
        <p14:creationId xmlns:p14="http://schemas.microsoft.com/office/powerpoint/2010/main" val="4701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68A4C2A-A1A9-47B1-BFC2-DEEAE3E9E43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descr="vectorchristcak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953000"/>
            <a:ext cx="6858000" cy="4953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401888" y="757238"/>
            <a:ext cx="202247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0" descr="happychristmasstex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5486400"/>
            <a:ext cx="3240088" cy="116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9</cp:revision>
  <dcterms:created xsi:type="dcterms:W3CDTF">2006-11-27T04:22:40Z</dcterms:created>
  <dcterms:modified xsi:type="dcterms:W3CDTF">2015-02-22T11:12:16Z</dcterms:modified>
</cp:coreProperties>
</file>