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946900" cy="92329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2" d="100"/>
          <a:sy n="82" d="100"/>
        </p:scale>
        <p:origin x="-2496"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2274888" y="692150"/>
            <a:ext cx="2397125"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eaLnBrk="1" hangingPunct="1">
              <a:defRPr sz="1200" smtClean="0"/>
            </a:lvl1pPr>
          </a:lstStyle>
          <a:p>
            <a:pPr>
              <a:defRPr/>
            </a:pPr>
            <a:fld id="{5691DBCE-57C8-42AA-B6B4-9170CB803E25}" type="slidenum">
              <a:rPr lang="en-US" altLang="en-US"/>
              <a:pPr>
                <a:defRPr/>
              </a:pPr>
              <a:t>‹#›</a:t>
            </a:fld>
            <a:endParaRPr lang="en-US" altLang="en-US"/>
          </a:p>
        </p:txBody>
      </p:sp>
    </p:spTree>
    <p:extLst>
      <p:ext uri="{BB962C8B-B14F-4D97-AF65-F5344CB8AC3E}">
        <p14:creationId xmlns:p14="http://schemas.microsoft.com/office/powerpoint/2010/main" val="228224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6A5F39FA-A860-4E8B-AB48-955A158436F2}"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91087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814D9F6A-5168-4890-B367-6CDD6BC2F1FB}"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997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2A16E35-6DC2-43C8-9FA2-31E441C1BFD6}" type="slidenum">
              <a:rPr lang="en-US" altLang="en-US"/>
              <a:pPr>
                <a:defRPr/>
              </a:pPr>
              <a:t>‹#›</a:t>
            </a:fld>
            <a:endParaRPr lang="en-US" altLang="en-US"/>
          </a:p>
        </p:txBody>
      </p:sp>
    </p:spTree>
    <p:extLst>
      <p:ext uri="{BB962C8B-B14F-4D97-AF65-F5344CB8AC3E}">
        <p14:creationId xmlns:p14="http://schemas.microsoft.com/office/powerpoint/2010/main" val="651187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D605659-EEBC-45CA-BF23-256DDBA64B9B}" type="slidenum">
              <a:rPr lang="en-US" altLang="en-US"/>
              <a:pPr>
                <a:defRPr/>
              </a:pPr>
              <a:t>‹#›</a:t>
            </a:fld>
            <a:endParaRPr lang="en-US" altLang="en-US"/>
          </a:p>
        </p:txBody>
      </p:sp>
    </p:spTree>
    <p:extLst>
      <p:ext uri="{BB962C8B-B14F-4D97-AF65-F5344CB8AC3E}">
        <p14:creationId xmlns:p14="http://schemas.microsoft.com/office/powerpoint/2010/main" val="3349944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875"/>
            <a:ext cx="4476750"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C5A321B-2CC8-4C93-B36F-314EEC064B84}" type="slidenum">
              <a:rPr lang="en-US" altLang="en-US"/>
              <a:pPr>
                <a:defRPr/>
              </a:pPr>
              <a:t>‹#›</a:t>
            </a:fld>
            <a:endParaRPr lang="en-US" altLang="en-US"/>
          </a:p>
        </p:txBody>
      </p:sp>
    </p:spTree>
    <p:extLst>
      <p:ext uri="{BB962C8B-B14F-4D97-AF65-F5344CB8AC3E}">
        <p14:creationId xmlns:p14="http://schemas.microsoft.com/office/powerpoint/2010/main" val="1123388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A7C1FED-DCFF-46B8-924C-8F83ECEEA39C}" type="slidenum">
              <a:rPr lang="en-US" altLang="en-US"/>
              <a:pPr>
                <a:defRPr/>
              </a:pPr>
              <a:t>‹#›</a:t>
            </a:fld>
            <a:endParaRPr lang="en-US" altLang="en-US"/>
          </a:p>
        </p:txBody>
      </p:sp>
    </p:spTree>
    <p:extLst>
      <p:ext uri="{BB962C8B-B14F-4D97-AF65-F5344CB8AC3E}">
        <p14:creationId xmlns:p14="http://schemas.microsoft.com/office/powerpoint/2010/main" val="2841964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5D5CB7A-8583-4A0C-A9C8-5B4E1172F33C}" type="slidenum">
              <a:rPr lang="en-US" altLang="en-US"/>
              <a:pPr>
                <a:defRPr/>
              </a:pPr>
              <a:t>‹#›</a:t>
            </a:fld>
            <a:endParaRPr lang="en-US" altLang="en-US"/>
          </a:p>
        </p:txBody>
      </p:sp>
    </p:spTree>
    <p:extLst>
      <p:ext uri="{BB962C8B-B14F-4D97-AF65-F5344CB8AC3E}">
        <p14:creationId xmlns:p14="http://schemas.microsoft.com/office/powerpoint/2010/main" val="631240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605599B-00F5-4566-BF6D-88AB06BD757D}" type="slidenum">
              <a:rPr lang="en-US" altLang="en-US"/>
              <a:pPr>
                <a:defRPr/>
              </a:pPr>
              <a:t>‹#›</a:t>
            </a:fld>
            <a:endParaRPr lang="en-US" altLang="en-US"/>
          </a:p>
        </p:txBody>
      </p:sp>
    </p:spTree>
    <p:extLst>
      <p:ext uri="{BB962C8B-B14F-4D97-AF65-F5344CB8AC3E}">
        <p14:creationId xmlns:p14="http://schemas.microsoft.com/office/powerpoint/2010/main" val="1488532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922CD29-D9BF-438C-881E-7F5EBBDA12AE}" type="slidenum">
              <a:rPr lang="en-US" altLang="en-US"/>
              <a:pPr>
                <a:defRPr/>
              </a:pPr>
              <a:t>‹#›</a:t>
            </a:fld>
            <a:endParaRPr lang="en-US" altLang="en-US"/>
          </a:p>
        </p:txBody>
      </p:sp>
    </p:spTree>
    <p:extLst>
      <p:ext uri="{BB962C8B-B14F-4D97-AF65-F5344CB8AC3E}">
        <p14:creationId xmlns:p14="http://schemas.microsoft.com/office/powerpoint/2010/main" val="1099698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E924C6D-3DFB-4BB2-AC56-607AC2754D36}" type="slidenum">
              <a:rPr lang="en-US" altLang="en-US"/>
              <a:pPr>
                <a:defRPr/>
              </a:pPr>
              <a:t>‹#›</a:t>
            </a:fld>
            <a:endParaRPr lang="en-US" altLang="en-US"/>
          </a:p>
        </p:txBody>
      </p:sp>
    </p:spTree>
    <p:extLst>
      <p:ext uri="{BB962C8B-B14F-4D97-AF65-F5344CB8AC3E}">
        <p14:creationId xmlns:p14="http://schemas.microsoft.com/office/powerpoint/2010/main" val="287729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398947F9-CF66-497F-873E-0F99CF0E4973}" type="slidenum">
              <a:rPr lang="en-US" altLang="en-US"/>
              <a:pPr>
                <a:defRPr/>
              </a:pPr>
              <a:t>‹#›</a:t>
            </a:fld>
            <a:endParaRPr lang="en-US" altLang="en-US"/>
          </a:p>
        </p:txBody>
      </p:sp>
    </p:spTree>
    <p:extLst>
      <p:ext uri="{BB962C8B-B14F-4D97-AF65-F5344CB8AC3E}">
        <p14:creationId xmlns:p14="http://schemas.microsoft.com/office/powerpoint/2010/main" val="3813173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1380AC5-C4B3-4E00-A9FD-6455FE38D9D9}" type="slidenum">
              <a:rPr lang="en-US" altLang="en-US"/>
              <a:pPr>
                <a:defRPr/>
              </a:pPr>
              <a:t>‹#›</a:t>
            </a:fld>
            <a:endParaRPr lang="en-US" altLang="en-US"/>
          </a:p>
        </p:txBody>
      </p:sp>
    </p:spTree>
    <p:extLst>
      <p:ext uri="{BB962C8B-B14F-4D97-AF65-F5344CB8AC3E}">
        <p14:creationId xmlns:p14="http://schemas.microsoft.com/office/powerpoint/2010/main" val="3234654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6238A72-1ADE-4B7D-9424-5020A008BE7E}" type="slidenum">
              <a:rPr lang="en-US" altLang="en-US"/>
              <a:pPr>
                <a:defRPr/>
              </a:pPr>
              <a:t>‹#›</a:t>
            </a:fld>
            <a:endParaRPr lang="en-US" altLang="en-US"/>
          </a:p>
        </p:txBody>
      </p:sp>
    </p:spTree>
    <p:extLst>
      <p:ext uri="{BB962C8B-B14F-4D97-AF65-F5344CB8AC3E}">
        <p14:creationId xmlns:p14="http://schemas.microsoft.com/office/powerpoint/2010/main" val="47010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E68A4C2A-A1A9-47B1-BFC2-DEEAE3E9E43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presentationhelper.co.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8" descr="vectorchristcak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53000"/>
            <a:ext cx="6858000" cy="4953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075" name="Text Box 6"/>
          <p:cNvSpPr txBox="1">
            <a:spLocks noChangeArrowheads="1"/>
          </p:cNvSpPr>
          <p:nvPr/>
        </p:nvSpPr>
        <p:spPr bwMode="auto">
          <a:xfrm rot="10800000">
            <a:off x="2401888" y="757238"/>
            <a:ext cx="2022475"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a:t>Free Christmas Cards from</a:t>
            </a:r>
          </a:p>
          <a:p>
            <a:pPr algn="ctr" eaLnBrk="1" hangingPunct="1"/>
            <a:r>
              <a:rPr lang="en-GB" altLang="en-US" sz="1200"/>
              <a:t>Presentation Magazine</a:t>
            </a:r>
          </a:p>
          <a:p>
            <a:pPr algn="ctr" eaLnBrk="1" hangingPunct="1"/>
            <a:r>
              <a:rPr lang="en-GB" altLang="en-US" sz="900">
                <a:hlinkClick r:id="rId4"/>
              </a:rPr>
              <a:t>www.PresentationMagazine.com</a:t>
            </a:r>
            <a:r>
              <a:rPr lang="en-GB" altLang="en-US" sz="900"/>
              <a:t> </a:t>
            </a:r>
            <a:endParaRPr lang="en-US" altLang="en-US" sz="900"/>
          </a:p>
        </p:txBody>
      </p:sp>
      <p:pic>
        <p:nvPicPr>
          <p:cNvPr id="3076" name="Picture 10" descr="happychristmasstex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5486400"/>
            <a:ext cx="3240088" cy="116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4" name="Text Box 4"/>
          <p:cNvSpPr txBox="1">
            <a:spLocks noChangeArrowheads="1"/>
          </p:cNvSpPr>
          <p:nvPr/>
        </p:nvSpPr>
        <p:spPr bwMode="auto">
          <a:xfrm>
            <a:off x="863600" y="2114550"/>
            <a:ext cx="52117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5" name="Text Box 5"/>
          <p:cNvSpPr txBox="1">
            <a:spLocks noChangeArrowheads="1"/>
          </p:cNvSpPr>
          <p:nvPr/>
        </p:nvSpPr>
        <p:spPr bwMode="auto">
          <a:xfrm>
            <a:off x="863600" y="4535488"/>
            <a:ext cx="2557463"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6" name="Text Box 6"/>
          <p:cNvSpPr txBox="1">
            <a:spLocks noChangeArrowheads="1"/>
          </p:cNvSpPr>
          <p:nvPr/>
        </p:nvSpPr>
        <p:spPr bwMode="auto">
          <a:xfrm>
            <a:off x="3371850" y="4535488"/>
            <a:ext cx="2730500"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7" name="Text Box 7"/>
          <p:cNvSpPr txBox="1">
            <a:spLocks noChangeArrowheads="1"/>
          </p:cNvSpPr>
          <p:nvPr/>
        </p:nvSpPr>
        <p:spPr bwMode="auto">
          <a:xfrm>
            <a:off x="782638" y="7832725"/>
            <a:ext cx="5373687" cy="13239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8" name="Text Box 8"/>
          <p:cNvSpPr txBox="1">
            <a:spLocks noChangeArrowheads="1"/>
          </p:cNvSpPr>
          <p:nvPr/>
        </p:nvSpPr>
        <p:spPr bwMode="auto">
          <a:xfrm>
            <a:off x="863600" y="3409950"/>
            <a:ext cx="51943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171</Words>
  <Application>Microsoft Office PowerPoint</Application>
  <PresentationFormat>A4 Paper (210x297 mm)</PresentationFormat>
  <Paragraphs>17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Wingdings</vt:lpstr>
      <vt:lpstr>Default Design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dc:title>
  <dc:creator>Presentation Magazine</dc:creator>
  <cp:lastModifiedBy>Jonty Pearce</cp:lastModifiedBy>
  <cp:revision>9</cp:revision>
  <dcterms:created xsi:type="dcterms:W3CDTF">2006-11-27T04:22:40Z</dcterms:created>
  <dcterms:modified xsi:type="dcterms:W3CDTF">2015-02-22T11:12:16Z</dcterms:modified>
</cp:coreProperties>
</file>