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BE29E53E-7333-49DA-801B-5ED36F179C43}" type="slidenum">
              <a:rPr lang="en-US" altLang="en-US"/>
              <a:pPr>
                <a:defRPr/>
              </a:pPr>
              <a:t>‹#›</a:t>
            </a:fld>
            <a:endParaRPr lang="en-US" altLang="en-US"/>
          </a:p>
        </p:txBody>
      </p:sp>
    </p:spTree>
    <p:extLst>
      <p:ext uri="{BB962C8B-B14F-4D97-AF65-F5344CB8AC3E}">
        <p14:creationId xmlns:p14="http://schemas.microsoft.com/office/powerpoint/2010/main" val="2090201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4EE4B977-83A8-475A-B627-69D53568E74D}"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72144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5537A06B-C65E-4A6A-8559-6E75849EC5C1}"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3712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89080F-6732-4E0E-83CC-B9239D07B4CF}" type="slidenum">
              <a:rPr lang="en-US" altLang="en-US"/>
              <a:pPr>
                <a:defRPr/>
              </a:pPr>
              <a:t>‹#›</a:t>
            </a:fld>
            <a:endParaRPr lang="en-US" altLang="en-US"/>
          </a:p>
        </p:txBody>
      </p:sp>
    </p:spTree>
    <p:extLst>
      <p:ext uri="{BB962C8B-B14F-4D97-AF65-F5344CB8AC3E}">
        <p14:creationId xmlns:p14="http://schemas.microsoft.com/office/powerpoint/2010/main" val="2065117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6B6321-474F-4BE2-BCDB-451863866B31}" type="slidenum">
              <a:rPr lang="en-US" altLang="en-US"/>
              <a:pPr>
                <a:defRPr/>
              </a:pPr>
              <a:t>‹#›</a:t>
            </a:fld>
            <a:endParaRPr lang="en-US" altLang="en-US"/>
          </a:p>
        </p:txBody>
      </p:sp>
    </p:spTree>
    <p:extLst>
      <p:ext uri="{BB962C8B-B14F-4D97-AF65-F5344CB8AC3E}">
        <p14:creationId xmlns:p14="http://schemas.microsoft.com/office/powerpoint/2010/main" val="5920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AC3071-825B-4312-A59C-EC1EB45A3DBF}" type="slidenum">
              <a:rPr lang="en-US" altLang="en-US"/>
              <a:pPr>
                <a:defRPr/>
              </a:pPr>
              <a:t>‹#›</a:t>
            </a:fld>
            <a:endParaRPr lang="en-US" altLang="en-US"/>
          </a:p>
        </p:txBody>
      </p:sp>
    </p:spTree>
    <p:extLst>
      <p:ext uri="{BB962C8B-B14F-4D97-AF65-F5344CB8AC3E}">
        <p14:creationId xmlns:p14="http://schemas.microsoft.com/office/powerpoint/2010/main" val="419085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DD16A98-E1F0-4F7D-86D4-A4A849D4848E}" type="slidenum">
              <a:rPr lang="en-US" altLang="en-US"/>
              <a:pPr>
                <a:defRPr/>
              </a:pPr>
              <a:t>‹#›</a:t>
            </a:fld>
            <a:endParaRPr lang="en-US" altLang="en-US"/>
          </a:p>
        </p:txBody>
      </p:sp>
    </p:spTree>
    <p:extLst>
      <p:ext uri="{BB962C8B-B14F-4D97-AF65-F5344CB8AC3E}">
        <p14:creationId xmlns:p14="http://schemas.microsoft.com/office/powerpoint/2010/main" val="3578377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7E02B4-92B2-469F-BF66-6DDF53C40333}" type="slidenum">
              <a:rPr lang="en-US" altLang="en-US"/>
              <a:pPr>
                <a:defRPr/>
              </a:pPr>
              <a:t>‹#›</a:t>
            </a:fld>
            <a:endParaRPr lang="en-US" altLang="en-US"/>
          </a:p>
        </p:txBody>
      </p:sp>
    </p:spTree>
    <p:extLst>
      <p:ext uri="{BB962C8B-B14F-4D97-AF65-F5344CB8AC3E}">
        <p14:creationId xmlns:p14="http://schemas.microsoft.com/office/powerpoint/2010/main" val="131551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C71EAD-F8DD-41C6-A2A5-D68DC850FC23}" type="slidenum">
              <a:rPr lang="en-US" altLang="en-US"/>
              <a:pPr>
                <a:defRPr/>
              </a:pPr>
              <a:t>‹#›</a:t>
            </a:fld>
            <a:endParaRPr lang="en-US" altLang="en-US"/>
          </a:p>
        </p:txBody>
      </p:sp>
    </p:spTree>
    <p:extLst>
      <p:ext uri="{BB962C8B-B14F-4D97-AF65-F5344CB8AC3E}">
        <p14:creationId xmlns:p14="http://schemas.microsoft.com/office/powerpoint/2010/main" val="342161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F2F4A7A-D898-4ADA-9769-8CC52AA0233A}" type="slidenum">
              <a:rPr lang="en-US" altLang="en-US"/>
              <a:pPr>
                <a:defRPr/>
              </a:pPr>
              <a:t>‹#›</a:t>
            </a:fld>
            <a:endParaRPr lang="en-US" altLang="en-US"/>
          </a:p>
        </p:txBody>
      </p:sp>
    </p:spTree>
    <p:extLst>
      <p:ext uri="{BB962C8B-B14F-4D97-AF65-F5344CB8AC3E}">
        <p14:creationId xmlns:p14="http://schemas.microsoft.com/office/powerpoint/2010/main" val="170227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365AF30-D188-436B-97BB-A4CBBDC511F4}" type="slidenum">
              <a:rPr lang="en-US" altLang="en-US"/>
              <a:pPr>
                <a:defRPr/>
              </a:pPr>
              <a:t>‹#›</a:t>
            </a:fld>
            <a:endParaRPr lang="en-US" altLang="en-US"/>
          </a:p>
        </p:txBody>
      </p:sp>
    </p:spTree>
    <p:extLst>
      <p:ext uri="{BB962C8B-B14F-4D97-AF65-F5344CB8AC3E}">
        <p14:creationId xmlns:p14="http://schemas.microsoft.com/office/powerpoint/2010/main" val="92306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6A9DAEF-23CB-4E0C-8228-A98B3DBD7F42}" type="slidenum">
              <a:rPr lang="en-US" altLang="en-US"/>
              <a:pPr>
                <a:defRPr/>
              </a:pPr>
              <a:t>‹#›</a:t>
            </a:fld>
            <a:endParaRPr lang="en-US" altLang="en-US"/>
          </a:p>
        </p:txBody>
      </p:sp>
    </p:spTree>
    <p:extLst>
      <p:ext uri="{BB962C8B-B14F-4D97-AF65-F5344CB8AC3E}">
        <p14:creationId xmlns:p14="http://schemas.microsoft.com/office/powerpoint/2010/main" val="335873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220CB4-5997-43FC-A18A-943ED778E41B}" type="slidenum">
              <a:rPr lang="en-US" altLang="en-US"/>
              <a:pPr>
                <a:defRPr/>
              </a:pPr>
              <a:t>‹#›</a:t>
            </a:fld>
            <a:endParaRPr lang="en-US" altLang="en-US"/>
          </a:p>
        </p:txBody>
      </p:sp>
    </p:spTree>
    <p:extLst>
      <p:ext uri="{BB962C8B-B14F-4D97-AF65-F5344CB8AC3E}">
        <p14:creationId xmlns:p14="http://schemas.microsoft.com/office/powerpoint/2010/main" val="2878053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AA7E87-29F7-4E56-A6EC-5961FF35106C}" type="slidenum">
              <a:rPr lang="en-US" altLang="en-US"/>
              <a:pPr>
                <a:defRPr/>
              </a:pPr>
              <a:t>‹#›</a:t>
            </a:fld>
            <a:endParaRPr lang="en-US" altLang="en-US"/>
          </a:p>
        </p:txBody>
      </p:sp>
    </p:spTree>
    <p:extLst>
      <p:ext uri="{BB962C8B-B14F-4D97-AF65-F5344CB8AC3E}">
        <p14:creationId xmlns:p14="http://schemas.microsoft.com/office/powerpoint/2010/main" val="196946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5F212F2-82F2-4ECE-B7E3-6E99D6D7394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descr="ribbon"/>
          <p:cNvPicPr>
            <a:picLocks noChangeAspect="1" noChangeArrowheads="1"/>
          </p:cNvPicPr>
          <p:nvPr/>
        </p:nvPicPr>
        <p:blipFill>
          <a:blip r:embed="rId3">
            <a:extLst>
              <a:ext uri="{28A0092B-C50C-407E-A947-70E740481C1C}">
                <a14:useLocalDpi xmlns:a14="http://schemas.microsoft.com/office/drawing/2010/main" val="0"/>
              </a:ext>
            </a:extLst>
          </a:blip>
          <a:srcRect b="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5"/>
          <p:cNvSpPr txBox="1">
            <a:spLocks noChangeArrowheads="1"/>
          </p:cNvSpPr>
          <p:nvPr/>
        </p:nvSpPr>
        <p:spPr bwMode="auto">
          <a:xfrm>
            <a:off x="754063" y="5816600"/>
            <a:ext cx="5368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000">
                <a:solidFill>
                  <a:srgbClr val="FFFF99"/>
                </a:solidFill>
              </a:rPr>
              <a:t>Merry Christmas</a:t>
            </a:r>
            <a:endParaRPr lang="en-US" altLang="en-US" sz="4000">
              <a:solidFill>
                <a:srgbClr val="FFFF99"/>
              </a:solidFill>
            </a:endParaRPr>
          </a:p>
        </p:txBody>
      </p:sp>
      <p:sp>
        <p:nvSpPr>
          <p:cNvPr id="3076" name="Text Box 6"/>
          <p:cNvSpPr txBox="1">
            <a:spLocks noChangeArrowheads="1"/>
          </p:cNvSpPr>
          <p:nvPr/>
        </p:nvSpPr>
        <p:spPr bwMode="auto">
          <a:xfrm rot="10800000">
            <a:off x="2405063" y="758825"/>
            <a:ext cx="20193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173</Words>
  <Application>Microsoft Office PowerPoint</Application>
  <PresentationFormat>A4 Paper (210x297 mm)</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11</cp:revision>
  <dcterms:created xsi:type="dcterms:W3CDTF">2006-11-27T04:22:40Z</dcterms:created>
  <dcterms:modified xsi:type="dcterms:W3CDTF">2015-02-22T11:12:15Z</dcterms:modified>
</cp:coreProperties>
</file>