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6858000" cy="9906000" type="A4"/>
  <p:notesSz cx="6946900" cy="92329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82" d="100"/>
          <a:sy n="82" d="100"/>
        </p:scale>
        <p:origin x="-2502" y="-78"/>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lvl1pPr defTabSz="923925" eaLnBrk="1" hangingPunct="1">
              <a:defRPr sz="1200" smtClean="0"/>
            </a:lvl1pPr>
          </a:lstStyle>
          <a:p>
            <a:pPr>
              <a:defRPr/>
            </a:pPr>
            <a:endParaRPr lang="en-US" altLang="en-US"/>
          </a:p>
        </p:txBody>
      </p:sp>
      <p:sp>
        <p:nvSpPr>
          <p:cNvPr id="3075" name="Rectangle 3"/>
          <p:cNvSpPr>
            <a:spLocks noGrp="1" noChangeArrowheads="1"/>
          </p:cNvSpPr>
          <p:nvPr>
            <p:ph type="dt" idx="1"/>
          </p:nvPr>
        </p:nvSpPr>
        <p:spPr bwMode="auto">
          <a:xfrm>
            <a:off x="3935413" y="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lvl1pPr algn="r" defTabSz="923925" eaLnBrk="1" hangingPunct="1">
              <a:defRPr sz="1200" smtClean="0"/>
            </a:lvl1pPr>
          </a:lstStyle>
          <a:p>
            <a:pPr>
              <a:defRPr/>
            </a:pPr>
            <a:endParaRPr lang="en-US" altLang="en-US"/>
          </a:p>
        </p:txBody>
      </p:sp>
      <p:sp>
        <p:nvSpPr>
          <p:cNvPr id="2052" name="Rectangle 4"/>
          <p:cNvSpPr>
            <a:spLocks noRot="1" noChangeArrowheads="1" noTextEdit="1"/>
          </p:cNvSpPr>
          <p:nvPr>
            <p:ph type="sldImg" idx="2"/>
          </p:nvPr>
        </p:nvSpPr>
        <p:spPr bwMode="auto">
          <a:xfrm>
            <a:off x="2274888" y="692150"/>
            <a:ext cx="2397125" cy="34623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95325" y="4386263"/>
            <a:ext cx="5556250" cy="415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078" name="Rectangle 6"/>
          <p:cNvSpPr>
            <a:spLocks noGrp="1" noChangeArrowheads="1"/>
          </p:cNvSpPr>
          <p:nvPr>
            <p:ph type="ftr" sz="quarter" idx="4"/>
          </p:nvPr>
        </p:nvSpPr>
        <p:spPr bwMode="auto">
          <a:xfrm>
            <a:off x="0" y="876935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b" anchorCtr="0" compatLnSpc="1">
            <a:prstTxWarp prst="textNoShape">
              <a:avLst/>
            </a:prstTxWarp>
          </a:bodyPr>
          <a:lstStyle>
            <a:lvl1pPr defTabSz="923925" eaLnBrk="1" hangingPunct="1">
              <a:defRPr sz="1200" smtClean="0"/>
            </a:lvl1pPr>
          </a:lstStyle>
          <a:p>
            <a:pPr>
              <a:defRPr/>
            </a:pPr>
            <a:endParaRPr lang="en-US" altLang="en-US"/>
          </a:p>
        </p:txBody>
      </p:sp>
      <p:sp>
        <p:nvSpPr>
          <p:cNvPr id="3079" name="Rectangle 7"/>
          <p:cNvSpPr>
            <a:spLocks noGrp="1" noChangeArrowheads="1"/>
          </p:cNvSpPr>
          <p:nvPr>
            <p:ph type="sldNum" sz="quarter" idx="5"/>
          </p:nvPr>
        </p:nvSpPr>
        <p:spPr bwMode="auto">
          <a:xfrm>
            <a:off x="3935413" y="876935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b" anchorCtr="0" compatLnSpc="1">
            <a:prstTxWarp prst="textNoShape">
              <a:avLst/>
            </a:prstTxWarp>
          </a:bodyPr>
          <a:lstStyle>
            <a:lvl1pPr algn="r" defTabSz="923925" eaLnBrk="1" hangingPunct="1">
              <a:defRPr sz="1200" smtClean="0"/>
            </a:lvl1pPr>
          </a:lstStyle>
          <a:p>
            <a:pPr>
              <a:defRPr/>
            </a:pPr>
            <a:fld id="{150D197B-BEEE-4F14-A2EE-28A3DE34B812}" type="slidenum">
              <a:rPr lang="en-US" altLang="en-US"/>
              <a:pPr>
                <a:defRPr/>
              </a:pPr>
              <a:t>‹#›</a:t>
            </a:fld>
            <a:endParaRPr lang="en-US" altLang="en-US"/>
          </a:p>
        </p:txBody>
      </p:sp>
    </p:spTree>
    <p:extLst>
      <p:ext uri="{BB962C8B-B14F-4D97-AF65-F5344CB8AC3E}">
        <p14:creationId xmlns:p14="http://schemas.microsoft.com/office/powerpoint/2010/main" val="19972502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983FDC23-FE59-4CD1-8551-9539083A777D}" type="slidenum">
              <a:rPr lang="en-US" altLang="en-US"/>
              <a:pPr/>
              <a:t>1</a:t>
            </a:fld>
            <a:endParaRPr lang="en-US" altLang="en-US"/>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2066908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F8CB9983-1F1B-45BA-B7AF-72FC2B6ACA5D}" type="slidenum">
              <a:rPr lang="en-US" altLang="en-US"/>
              <a:pPr/>
              <a:t>2</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28295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620838"/>
            <a:ext cx="5143500" cy="3449637"/>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857250" y="5202238"/>
            <a:ext cx="5143500" cy="23923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39A6669-5D88-431D-B842-7A1443048211}" type="slidenum">
              <a:rPr lang="en-US" altLang="en-US"/>
              <a:pPr>
                <a:defRPr/>
              </a:pPr>
              <a:t>‹#›</a:t>
            </a:fld>
            <a:endParaRPr lang="en-US" altLang="en-US"/>
          </a:p>
        </p:txBody>
      </p:sp>
    </p:spTree>
    <p:extLst>
      <p:ext uri="{BB962C8B-B14F-4D97-AF65-F5344CB8AC3E}">
        <p14:creationId xmlns:p14="http://schemas.microsoft.com/office/powerpoint/2010/main" val="1865696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AB0D737-E30B-479F-BAB5-3A295C6EBC6D}" type="slidenum">
              <a:rPr lang="en-US" altLang="en-US"/>
              <a:pPr>
                <a:defRPr/>
              </a:pPr>
              <a:t>‹#›</a:t>
            </a:fld>
            <a:endParaRPr lang="en-US" altLang="en-US"/>
          </a:p>
        </p:txBody>
      </p:sp>
    </p:spTree>
    <p:extLst>
      <p:ext uri="{BB962C8B-B14F-4D97-AF65-F5344CB8AC3E}">
        <p14:creationId xmlns:p14="http://schemas.microsoft.com/office/powerpoint/2010/main" val="4195529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875"/>
            <a:ext cx="1543050" cy="84518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96875"/>
            <a:ext cx="4476750" cy="8451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0703E15-1023-4E3F-A430-68D4EFADD70B}" type="slidenum">
              <a:rPr lang="en-US" altLang="en-US"/>
              <a:pPr>
                <a:defRPr/>
              </a:pPr>
              <a:t>‹#›</a:t>
            </a:fld>
            <a:endParaRPr lang="en-US" altLang="en-US"/>
          </a:p>
        </p:txBody>
      </p:sp>
    </p:spTree>
    <p:extLst>
      <p:ext uri="{BB962C8B-B14F-4D97-AF65-F5344CB8AC3E}">
        <p14:creationId xmlns:p14="http://schemas.microsoft.com/office/powerpoint/2010/main" val="225151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F5A0E7A-11BF-494C-96AE-D211D2CFAFAF}" type="slidenum">
              <a:rPr lang="en-US" altLang="en-US"/>
              <a:pPr>
                <a:defRPr/>
              </a:pPr>
              <a:t>‹#›</a:t>
            </a:fld>
            <a:endParaRPr lang="en-US" altLang="en-US"/>
          </a:p>
        </p:txBody>
      </p:sp>
    </p:spTree>
    <p:extLst>
      <p:ext uri="{BB962C8B-B14F-4D97-AF65-F5344CB8AC3E}">
        <p14:creationId xmlns:p14="http://schemas.microsoft.com/office/powerpoint/2010/main" val="514690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8313" y="2470150"/>
            <a:ext cx="5915025" cy="4119563"/>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468313" y="6629400"/>
            <a:ext cx="5915025" cy="21669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086617E-7381-40EF-8A02-F55CC0996BB3}" type="slidenum">
              <a:rPr lang="en-US" altLang="en-US"/>
              <a:pPr>
                <a:defRPr/>
              </a:pPr>
              <a:t>‹#›</a:t>
            </a:fld>
            <a:endParaRPr lang="en-US" altLang="en-US"/>
          </a:p>
        </p:txBody>
      </p:sp>
    </p:spTree>
    <p:extLst>
      <p:ext uri="{BB962C8B-B14F-4D97-AF65-F5344CB8AC3E}">
        <p14:creationId xmlns:p14="http://schemas.microsoft.com/office/powerpoint/2010/main" val="410787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311400"/>
            <a:ext cx="3009900" cy="6537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505200" y="2311400"/>
            <a:ext cx="3009900" cy="6537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344497B-C43F-4342-BF0F-6AF10641C6CE}" type="slidenum">
              <a:rPr lang="en-US" altLang="en-US"/>
              <a:pPr>
                <a:defRPr/>
              </a:pPr>
              <a:t>‹#›</a:t>
            </a:fld>
            <a:endParaRPr lang="en-US" altLang="en-US"/>
          </a:p>
        </p:txBody>
      </p:sp>
    </p:spTree>
    <p:extLst>
      <p:ext uri="{BB962C8B-B14F-4D97-AF65-F5344CB8AC3E}">
        <p14:creationId xmlns:p14="http://schemas.microsoft.com/office/powerpoint/2010/main" val="2463051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3075" y="527050"/>
            <a:ext cx="5915025" cy="1914525"/>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473075" y="2428875"/>
            <a:ext cx="2900363"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73075" y="3617913"/>
            <a:ext cx="2900363"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71863" y="2428875"/>
            <a:ext cx="2916237"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71863" y="3617913"/>
            <a:ext cx="2916237"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F494280D-0E02-47A3-8922-4BDBAD32C7EF}" type="slidenum">
              <a:rPr lang="en-US" altLang="en-US"/>
              <a:pPr>
                <a:defRPr/>
              </a:pPr>
              <a:t>‹#›</a:t>
            </a:fld>
            <a:endParaRPr lang="en-US" altLang="en-US"/>
          </a:p>
        </p:txBody>
      </p:sp>
    </p:spTree>
    <p:extLst>
      <p:ext uri="{BB962C8B-B14F-4D97-AF65-F5344CB8AC3E}">
        <p14:creationId xmlns:p14="http://schemas.microsoft.com/office/powerpoint/2010/main" val="206945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0AA6AF33-8A29-4C33-8A6D-09467D4E575E}" type="slidenum">
              <a:rPr lang="en-US" altLang="en-US"/>
              <a:pPr>
                <a:defRPr/>
              </a:pPr>
              <a:t>‹#›</a:t>
            </a:fld>
            <a:endParaRPr lang="en-US" altLang="en-US"/>
          </a:p>
        </p:txBody>
      </p:sp>
    </p:spTree>
    <p:extLst>
      <p:ext uri="{BB962C8B-B14F-4D97-AF65-F5344CB8AC3E}">
        <p14:creationId xmlns:p14="http://schemas.microsoft.com/office/powerpoint/2010/main" val="1086068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5A6E5D56-ECBF-48A0-9C40-E935A5567651}" type="slidenum">
              <a:rPr lang="en-US" altLang="en-US"/>
              <a:pPr>
                <a:defRPr/>
              </a:pPr>
              <a:t>‹#›</a:t>
            </a:fld>
            <a:endParaRPr lang="en-US" altLang="en-US"/>
          </a:p>
        </p:txBody>
      </p:sp>
    </p:spTree>
    <p:extLst>
      <p:ext uri="{BB962C8B-B14F-4D97-AF65-F5344CB8AC3E}">
        <p14:creationId xmlns:p14="http://schemas.microsoft.com/office/powerpoint/2010/main" val="361510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2916238" y="1425575"/>
            <a:ext cx="3471862" cy="7040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10C8B57-7CFD-46C7-A626-16AF4F593D35}" type="slidenum">
              <a:rPr lang="en-US" altLang="en-US"/>
              <a:pPr>
                <a:defRPr/>
              </a:pPr>
              <a:t>‹#›</a:t>
            </a:fld>
            <a:endParaRPr lang="en-US" altLang="en-US"/>
          </a:p>
        </p:txBody>
      </p:sp>
    </p:spTree>
    <p:extLst>
      <p:ext uri="{BB962C8B-B14F-4D97-AF65-F5344CB8AC3E}">
        <p14:creationId xmlns:p14="http://schemas.microsoft.com/office/powerpoint/2010/main" val="350087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2916238" y="1425575"/>
            <a:ext cx="3471862" cy="7040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9E886E3-86D7-4BC8-AA51-AF23672F9386}" type="slidenum">
              <a:rPr lang="en-US" altLang="en-US"/>
              <a:pPr>
                <a:defRPr/>
              </a:pPr>
              <a:t>‹#›</a:t>
            </a:fld>
            <a:endParaRPr lang="en-US" altLang="en-US"/>
          </a:p>
        </p:txBody>
      </p:sp>
    </p:spTree>
    <p:extLst>
      <p:ext uri="{BB962C8B-B14F-4D97-AF65-F5344CB8AC3E}">
        <p14:creationId xmlns:p14="http://schemas.microsoft.com/office/powerpoint/2010/main" val="1593578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342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2343150" y="9020175"/>
            <a:ext cx="21717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4914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E02243B3-0332-4BE3-8F93-62F1D68C7DC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presentationhelper.co.uk/"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snowpurple"/>
          <p:cNvPicPr>
            <a:picLocks noChangeAspect="1" noChangeArrowheads="1"/>
          </p:cNvPicPr>
          <p:nvPr/>
        </p:nvPicPr>
        <p:blipFill>
          <a:blip r:embed="rId3">
            <a:extLst>
              <a:ext uri="{28A0092B-C50C-407E-A947-70E740481C1C}">
                <a14:useLocalDpi xmlns:a14="http://schemas.microsoft.com/office/drawing/2010/main" val="0"/>
              </a:ext>
            </a:extLst>
          </a:blip>
          <a:srcRect b="3970"/>
          <a:stretch>
            <a:fillRect/>
          </a:stretch>
        </p:blipFill>
        <p:spPr bwMode="auto">
          <a:xfrm>
            <a:off x="-19050" y="4953000"/>
            <a:ext cx="687705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 Box 5"/>
          <p:cNvSpPr txBox="1">
            <a:spLocks noChangeArrowheads="1"/>
          </p:cNvSpPr>
          <p:nvPr/>
        </p:nvSpPr>
        <p:spPr bwMode="auto">
          <a:xfrm>
            <a:off x="1150938" y="6843713"/>
            <a:ext cx="4537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4000" b="1">
                <a:solidFill>
                  <a:schemeClr val="bg1"/>
                </a:solidFill>
              </a:rPr>
              <a:t>Merry Christmas</a:t>
            </a:r>
            <a:endParaRPr lang="en-US" altLang="en-US" sz="4000" b="1">
              <a:solidFill>
                <a:schemeClr val="bg1"/>
              </a:solidFill>
            </a:endParaRPr>
          </a:p>
        </p:txBody>
      </p:sp>
      <p:sp>
        <p:nvSpPr>
          <p:cNvPr id="3076" name="Text Box 6"/>
          <p:cNvSpPr txBox="1">
            <a:spLocks noChangeArrowheads="1"/>
          </p:cNvSpPr>
          <p:nvPr/>
        </p:nvSpPr>
        <p:spPr bwMode="auto">
          <a:xfrm rot="10800000">
            <a:off x="2405063" y="758825"/>
            <a:ext cx="2019300"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200"/>
              <a:t>Free Christmas Cards from</a:t>
            </a:r>
          </a:p>
          <a:p>
            <a:pPr algn="ctr" eaLnBrk="1" hangingPunct="1"/>
            <a:r>
              <a:rPr lang="en-GB" altLang="en-US" sz="1200"/>
              <a:t>Presentation Magazine</a:t>
            </a:r>
          </a:p>
          <a:p>
            <a:pPr algn="ctr" eaLnBrk="1" hangingPunct="1"/>
            <a:r>
              <a:rPr lang="en-GB" altLang="en-US" sz="900">
                <a:hlinkClick r:id="rId4"/>
              </a:rPr>
              <a:t>www.PresentationMagazine.com</a:t>
            </a:r>
            <a:r>
              <a:rPr lang="en-GB" altLang="en-US" sz="900"/>
              <a:t> </a:t>
            </a:r>
            <a:endParaRPr lang="en-US" altLang="en-US" sz="9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404813" y="1831975"/>
            <a:ext cx="6156325" cy="7697788"/>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5124" name="Text Box 4"/>
          <p:cNvSpPr txBox="1">
            <a:spLocks noChangeArrowheads="1"/>
          </p:cNvSpPr>
          <p:nvPr/>
        </p:nvSpPr>
        <p:spPr bwMode="auto">
          <a:xfrm>
            <a:off x="863600" y="2114550"/>
            <a:ext cx="5211763" cy="101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5125" name="Text Box 5"/>
          <p:cNvSpPr txBox="1">
            <a:spLocks noChangeArrowheads="1"/>
          </p:cNvSpPr>
          <p:nvPr/>
        </p:nvSpPr>
        <p:spPr bwMode="auto">
          <a:xfrm>
            <a:off x="863600" y="4535488"/>
            <a:ext cx="2557463" cy="325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5126" name="Text Box 6"/>
          <p:cNvSpPr txBox="1">
            <a:spLocks noChangeArrowheads="1"/>
          </p:cNvSpPr>
          <p:nvPr/>
        </p:nvSpPr>
        <p:spPr bwMode="auto">
          <a:xfrm>
            <a:off x="3371850" y="4535488"/>
            <a:ext cx="2730500" cy="294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5127" name="Text Box 7"/>
          <p:cNvSpPr txBox="1">
            <a:spLocks noChangeArrowheads="1"/>
          </p:cNvSpPr>
          <p:nvPr/>
        </p:nvSpPr>
        <p:spPr bwMode="auto">
          <a:xfrm>
            <a:off x="782638" y="7832725"/>
            <a:ext cx="5373687" cy="1323975"/>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5128" name="Text Box 8"/>
          <p:cNvSpPr txBox="1">
            <a:spLocks noChangeArrowheads="1"/>
          </p:cNvSpPr>
          <p:nvPr/>
        </p:nvSpPr>
        <p:spPr bwMode="auto">
          <a:xfrm>
            <a:off x="863600" y="3409950"/>
            <a:ext cx="5194300"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173</Words>
  <Application>Microsoft Office PowerPoint</Application>
  <PresentationFormat>A4 Paper (210x297 mm)</PresentationFormat>
  <Paragraphs>18</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Wingdings</vt:lpstr>
      <vt:lpstr>Default Design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Christmas Template</dc:title>
  <dc:creator>Presentation Magazine</dc:creator>
  <cp:lastModifiedBy>Jonty Pearce</cp:lastModifiedBy>
  <cp:revision>15</cp:revision>
  <dcterms:created xsi:type="dcterms:W3CDTF">2006-11-27T04:22:40Z</dcterms:created>
  <dcterms:modified xsi:type="dcterms:W3CDTF">2015-02-22T11:12:14Z</dcterms:modified>
</cp:coreProperties>
</file>