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502"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150D197B-BEEE-4F14-A2EE-28A3DE34B812}" type="slidenum">
              <a:rPr lang="en-US" altLang="en-US"/>
              <a:pPr>
                <a:defRPr/>
              </a:pPr>
              <a:t>‹#›</a:t>
            </a:fld>
            <a:endParaRPr lang="en-US" altLang="en-US"/>
          </a:p>
        </p:txBody>
      </p:sp>
    </p:spTree>
    <p:extLst>
      <p:ext uri="{BB962C8B-B14F-4D97-AF65-F5344CB8AC3E}">
        <p14:creationId xmlns:p14="http://schemas.microsoft.com/office/powerpoint/2010/main" val="1997250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983FDC23-FE59-4CD1-8551-9539083A777D}"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06690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F8CB9983-1F1B-45BA-B7AF-72FC2B6ACA5D}"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8295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39A6669-5D88-431D-B842-7A1443048211}" type="slidenum">
              <a:rPr lang="en-US" altLang="en-US"/>
              <a:pPr>
                <a:defRPr/>
              </a:pPr>
              <a:t>‹#›</a:t>
            </a:fld>
            <a:endParaRPr lang="en-US" altLang="en-US"/>
          </a:p>
        </p:txBody>
      </p:sp>
    </p:spTree>
    <p:extLst>
      <p:ext uri="{BB962C8B-B14F-4D97-AF65-F5344CB8AC3E}">
        <p14:creationId xmlns:p14="http://schemas.microsoft.com/office/powerpoint/2010/main" val="1865696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AB0D737-E30B-479F-BAB5-3A295C6EBC6D}" type="slidenum">
              <a:rPr lang="en-US" altLang="en-US"/>
              <a:pPr>
                <a:defRPr/>
              </a:pPr>
              <a:t>‹#›</a:t>
            </a:fld>
            <a:endParaRPr lang="en-US" altLang="en-US"/>
          </a:p>
        </p:txBody>
      </p:sp>
    </p:spTree>
    <p:extLst>
      <p:ext uri="{BB962C8B-B14F-4D97-AF65-F5344CB8AC3E}">
        <p14:creationId xmlns:p14="http://schemas.microsoft.com/office/powerpoint/2010/main" val="4195529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0703E15-1023-4E3F-A430-68D4EFADD70B}" type="slidenum">
              <a:rPr lang="en-US" altLang="en-US"/>
              <a:pPr>
                <a:defRPr/>
              </a:pPr>
              <a:t>‹#›</a:t>
            </a:fld>
            <a:endParaRPr lang="en-US" altLang="en-US"/>
          </a:p>
        </p:txBody>
      </p:sp>
    </p:spTree>
    <p:extLst>
      <p:ext uri="{BB962C8B-B14F-4D97-AF65-F5344CB8AC3E}">
        <p14:creationId xmlns:p14="http://schemas.microsoft.com/office/powerpoint/2010/main" val="22515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5A0E7A-11BF-494C-96AE-D211D2CFAFAF}" type="slidenum">
              <a:rPr lang="en-US" altLang="en-US"/>
              <a:pPr>
                <a:defRPr/>
              </a:pPr>
              <a:t>‹#›</a:t>
            </a:fld>
            <a:endParaRPr lang="en-US" altLang="en-US"/>
          </a:p>
        </p:txBody>
      </p:sp>
    </p:spTree>
    <p:extLst>
      <p:ext uri="{BB962C8B-B14F-4D97-AF65-F5344CB8AC3E}">
        <p14:creationId xmlns:p14="http://schemas.microsoft.com/office/powerpoint/2010/main" val="514690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86617E-7381-40EF-8A02-F55CC0996BB3}" type="slidenum">
              <a:rPr lang="en-US" altLang="en-US"/>
              <a:pPr>
                <a:defRPr/>
              </a:pPr>
              <a:t>‹#›</a:t>
            </a:fld>
            <a:endParaRPr lang="en-US" altLang="en-US"/>
          </a:p>
        </p:txBody>
      </p:sp>
    </p:spTree>
    <p:extLst>
      <p:ext uri="{BB962C8B-B14F-4D97-AF65-F5344CB8AC3E}">
        <p14:creationId xmlns:p14="http://schemas.microsoft.com/office/powerpoint/2010/main" val="41078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344497B-C43F-4342-BF0F-6AF10641C6CE}" type="slidenum">
              <a:rPr lang="en-US" altLang="en-US"/>
              <a:pPr>
                <a:defRPr/>
              </a:pPr>
              <a:t>‹#›</a:t>
            </a:fld>
            <a:endParaRPr lang="en-US" altLang="en-US"/>
          </a:p>
        </p:txBody>
      </p:sp>
    </p:spTree>
    <p:extLst>
      <p:ext uri="{BB962C8B-B14F-4D97-AF65-F5344CB8AC3E}">
        <p14:creationId xmlns:p14="http://schemas.microsoft.com/office/powerpoint/2010/main" val="2463051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494280D-0E02-47A3-8922-4BDBAD32C7EF}" type="slidenum">
              <a:rPr lang="en-US" altLang="en-US"/>
              <a:pPr>
                <a:defRPr/>
              </a:pPr>
              <a:t>‹#›</a:t>
            </a:fld>
            <a:endParaRPr lang="en-US" altLang="en-US"/>
          </a:p>
        </p:txBody>
      </p:sp>
    </p:spTree>
    <p:extLst>
      <p:ext uri="{BB962C8B-B14F-4D97-AF65-F5344CB8AC3E}">
        <p14:creationId xmlns:p14="http://schemas.microsoft.com/office/powerpoint/2010/main" val="206945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AA6AF33-8A29-4C33-8A6D-09467D4E575E}" type="slidenum">
              <a:rPr lang="en-US" altLang="en-US"/>
              <a:pPr>
                <a:defRPr/>
              </a:pPr>
              <a:t>‹#›</a:t>
            </a:fld>
            <a:endParaRPr lang="en-US" altLang="en-US"/>
          </a:p>
        </p:txBody>
      </p:sp>
    </p:spTree>
    <p:extLst>
      <p:ext uri="{BB962C8B-B14F-4D97-AF65-F5344CB8AC3E}">
        <p14:creationId xmlns:p14="http://schemas.microsoft.com/office/powerpoint/2010/main" val="108606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A6E5D56-ECBF-48A0-9C40-E935A5567651}" type="slidenum">
              <a:rPr lang="en-US" altLang="en-US"/>
              <a:pPr>
                <a:defRPr/>
              </a:pPr>
              <a:t>‹#›</a:t>
            </a:fld>
            <a:endParaRPr lang="en-US" altLang="en-US"/>
          </a:p>
        </p:txBody>
      </p:sp>
    </p:spTree>
    <p:extLst>
      <p:ext uri="{BB962C8B-B14F-4D97-AF65-F5344CB8AC3E}">
        <p14:creationId xmlns:p14="http://schemas.microsoft.com/office/powerpoint/2010/main" val="361510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10C8B57-7CFD-46C7-A626-16AF4F593D35}" type="slidenum">
              <a:rPr lang="en-US" altLang="en-US"/>
              <a:pPr>
                <a:defRPr/>
              </a:pPr>
              <a:t>‹#›</a:t>
            </a:fld>
            <a:endParaRPr lang="en-US" altLang="en-US"/>
          </a:p>
        </p:txBody>
      </p:sp>
    </p:spTree>
    <p:extLst>
      <p:ext uri="{BB962C8B-B14F-4D97-AF65-F5344CB8AC3E}">
        <p14:creationId xmlns:p14="http://schemas.microsoft.com/office/powerpoint/2010/main" val="350087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E886E3-86D7-4BC8-AA51-AF23672F9386}" type="slidenum">
              <a:rPr lang="en-US" altLang="en-US"/>
              <a:pPr>
                <a:defRPr/>
              </a:pPr>
              <a:t>‹#›</a:t>
            </a:fld>
            <a:endParaRPr lang="en-US" altLang="en-US"/>
          </a:p>
        </p:txBody>
      </p:sp>
    </p:spTree>
    <p:extLst>
      <p:ext uri="{BB962C8B-B14F-4D97-AF65-F5344CB8AC3E}">
        <p14:creationId xmlns:p14="http://schemas.microsoft.com/office/powerpoint/2010/main" val="159357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02243B3-0332-4BE3-8F93-62F1D68C7DC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snowpurple"/>
          <p:cNvPicPr>
            <a:picLocks noChangeAspect="1" noChangeArrowheads="1"/>
          </p:cNvPicPr>
          <p:nvPr/>
        </p:nvPicPr>
        <p:blipFill>
          <a:blip r:embed="rId3">
            <a:extLst>
              <a:ext uri="{28A0092B-C50C-407E-A947-70E740481C1C}">
                <a14:useLocalDpi xmlns:a14="http://schemas.microsoft.com/office/drawing/2010/main" val="0"/>
              </a:ext>
            </a:extLst>
          </a:blip>
          <a:srcRect b="3970"/>
          <a:stretch>
            <a:fillRect/>
          </a:stretch>
        </p:blipFill>
        <p:spPr bwMode="auto">
          <a:xfrm>
            <a:off x="-19050" y="4953000"/>
            <a:ext cx="687705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5"/>
          <p:cNvSpPr txBox="1">
            <a:spLocks noChangeArrowheads="1"/>
          </p:cNvSpPr>
          <p:nvPr/>
        </p:nvSpPr>
        <p:spPr bwMode="auto">
          <a:xfrm>
            <a:off x="1150938" y="6843713"/>
            <a:ext cx="4537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000" b="1">
                <a:solidFill>
                  <a:schemeClr val="bg1"/>
                </a:solidFill>
              </a:rPr>
              <a:t>Merry Christmas</a:t>
            </a:r>
            <a:endParaRPr lang="en-US" altLang="en-US" sz="4000" b="1">
              <a:solidFill>
                <a:schemeClr val="bg1"/>
              </a:solidFill>
            </a:endParaRPr>
          </a:p>
        </p:txBody>
      </p:sp>
      <p:sp>
        <p:nvSpPr>
          <p:cNvPr id="3076" name="Text Box 6"/>
          <p:cNvSpPr txBox="1">
            <a:spLocks noChangeArrowheads="1"/>
          </p:cNvSpPr>
          <p:nvPr/>
        </p:nvSpPr>
        <p:spPr bwMode="auto">
          <a:xfrm rot="10800000">
            <a:off x="2405063" y="758825"/>
            <a:ext cx="2019300"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a:t>Free Christmas Cards from</a:t>
            </a:r>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173</Words>
  <Application>Microsoft Office PowerPoint</Application>
  <PresentationFormat>A4 Paper (210x297 mm)</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15</cp:revision>
  <dcterms:created xsi:type="dcterms:W3CDTF">2006-11-27T04:22:40Z</dcterms:created>
  <dcterms:modified xsi:type="dcterms:W3CDTF">2015-02-22T11:12:14Z</dcterms:modified>
</cp:coreProperties>
</file>