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25B883DD-362C-4D69-800F-38D5BF11271F}" type="slidenum">
              <a:rPr lang="en-US" altLang="en-US"/>
              <a:pPr>
                <a:defRPr/>
              </a:pPr>
              <a:t>‹#›</a:t>
            </a:fld>
            <a:endParaRPr lang="en-US" altLang="en-US"/>
          </a:p>
        </p:txBody>
      </p:sp>
    </p:spTree>
    <p:extLst>
      <p:ext uri="{BB962C8B-B14F-4D97-AF65-F5344CB8AC3E}">
        <p14:creationId xmlns:p14="http://schemas.microsoft.com/office/powerpoint/2010/main" val="22419396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C169B7B9-3661-4973-B7E7-EF083DD63E30}"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66243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6569C340-4156-47A8-A152-74ED2440CAE8}"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52557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DC5FB11-ABD6-4A22-9A7C-1724C792F0FD}" type="slidenum">
              <a:rPr lang="en-US" altLang="en-US"/>
              <a:pPr>
                <a:defRPr/>
              </a:pPr>
              <a:t>‹#›</a:t>
            </a:fld>
            <a:endParaRPr lang="en-US" altLang="en-US"/>
          </a:p>
        </p:txBody>
      </p:sp>
    </p:spTree>
    <p:extLst>
      <p:ext uri="{BB962C8B-B14F-4D97-AF65-F5344CB8AC3E}">
        <p14:creationId xmlns:p14="http://schemas.microsoft.com/office/powerpoint/2010/main" val="4183874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5FBF4FF-9402-48DB-9D4C-16007E07E8C5}" type="slidenum">
              <a:rPr lang="en-US" altLang="en-US"/>
              <a:pPr>
                <a:defRPr/>
              </a:pPr>
              <a:t>‹#›</a:t>
            </a:fld>
            <a:endParaRPr lang="en-US" altLang="en-US"/>
          </a:p>
        </p:txBody>
      </p:sp>
    </p:spTree>
    <p:extLst>
      <p:ext uri="{BB962C8B-B14F-4D97-AF65-F5344CB8AC3E}">
        <p14:creationId xmlns:p14="http://schemas.microsoft.com/office/powerpoint/2010/main" val="1894774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9C6148F-E0F5-4CC7-8E30-82D572C7BC2C}" type="slidenum">
              <a:rPr lang="en-US" altLang="en-US"/>
              <a:pPr>
                <a:defRPr/>
              </a:pPr>
              <a:t>‹#›</a:t>
            </a:fld>
            <a:endParaRPr lang="en-US" altLang="en-US"/>
          </a:p>
        </p:txBody>
      </p:sp>
    </p:spTree>
    <p:extLst>
      <p:ext uri="{BB962C8B-B14F-4D97-AF65-F5344CB8AC3E}">
        <p14:creationId xmlns:p14="http://schemas.microsoft.com/office/powerpoint/2010/main" val="1134721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9F2F92C-6808-4D51-8421-13BE0C53F89B}" type="slidenum">
              <a:rPr lang="en-US" altLang="en-US"/>
              <a:pPr>
                <a:defRPr/>
              </a:pPr>
              <a:t>‹#›</a:t>
            </a:fld>
            <a:endParaRPr lang="en-US" altLang="en-US"/>
          </a:p>
        </p:txBody>
      </p:sp>
    </p:spTree>
    <p:extLst>
      <p:ext uri="{BB962C8B-B14F-4D97-AF65-F5344CB8AC3E}">
        <p14:creationId xmlns:p14="http://schemas.microsoft.com/office/powerpoint/2010/main" val="3932615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1E747D3-7A44-4F40-A41B-EE2BE23E6E8C}" type="slidenum">
              <a:rPr lang="en-US" altLang="en-US"/>
              <a:pPr>
                <a:defRPr/>
              </a:pPr>
              <a:t>‹#›</a:t>
            </a:fld>
            <a:endParaRPr lang="en-US" altLang="en-US"/>
          </a:p>
        </p:txBody>
      </p:sp>
    </p:spTree>
    <p:extLst>
      <p:ext uri="{BB962C8B-B14F-4D97-AF65-F5344CB8AC3E}">
        <p14:creationId xmlns:p14="http://schemas.microsoft.com/office/powerpoint/2010/main" val="1561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7ADAC6D-49BD-4EC1-BE5C-05E153B77273}" type="slidenum">
              <a:rPr lang="en-US" altLang="en-US"/>
              <a:pPr>
                <a:defRPr/>
              </a:pPr>
              <a:t>‹#›</a:t>
            </a:fld>
            <a:endParaRPr lang="en-US" altLang="en-US"/>
          </a:p>
        </p:txBody>
      </p:sp>
    </p:spTree>
    <p:extLst>
      <p:ext uri="{BB962C8B-B14F-4D97-AF65-F5344CB8AC3E}">
        <p14:creationId xmlns:p14="http://schemas.microsoft.com/office/powerpoint/2010/main" val="3449243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9946C6C-D8CF-470A-BCDE-AA75DE98843C}" type="slidenum">
              <a:rPr lang="en-US" altLang="en-US"/>
              <a:pPr>
                <a:defRPr/>
              </a:pPr>
              <a:t>‹#›</a:t>
            </a:fld>
            <a:endParaRPr lang="en-US" altLang="en-US"/>
          </a:p>
        </p:txBody>
      </p:sp>
    </p:spTree>
    <p:extLst>
      <p:ext uri="{BB962C8B-B14F-4D97-AF65-F5344CB8AC3E}">
        <p14:creationId xmlns:p14="http://schemas.microsoft.com/office/powerpoint/2010/main" val="626897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ACBF070-984F-4BAF-9295-026D4CC2FA58}" type="slidenum">
              <a:rPr lang="en-US" altLang="en-US"/>
              <a:pPr>
                <a:defRPr/>
              </a:pPr>
              <a:t>‹#›</a:t>
            </a:fld>
            <a:endParaRPr lang="en-US" altLang="en-US"/>
          </a:p>
        </p:txBody>
      </p:sp>
    </p:spTree>
    <p:extLst>
      <p:ext uri="{BB962C8B-B14F-4D97-AF65-F5344CB8AC3E}">
        <p14:creationId xmlns:p14="http://schemas.microsoft.com/office/powerpoint/2010/main" val="2167350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2CD512A-900E-43A2-B2F5-586CDCACA390}" type="slidenum">
              <a:rPr lang="en-US" altLang="en-US"/>
              <a:pPr>
                <a:defRPr/>
              </a:pPr>
              <a:t>‹#›</a:t>
            </a:fld>
            <a:endParaRPr lang="en-US" altLang="en-US"/>
          </a:p>
        </p:txBody>
      </p:sp>
    </p:spTree>
    <p:extLst>
      <p:ext uri="{BB962C8B-B14F-4D97-AF65-F5344CB8AC3E}">
        <p14:creationId xmlns:p14="http://schemas.microsoft.com/office/powerpoint/2010/main" val="408039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2C07B97-598C-46A9-8323-E5B0DA5934CA}" type="slidenum">
              <a:rPr lang="en-US" altLang="en-US"/>
              <a:pPr>
                <a:defRPr/>
              </a:pPr>
              <a:t>‹#›</a:t>
            </a:fld>
            <a:endParaRPr lang="en-US" altLang="en-US"/>
          </a:p>
        </p:txBody>
      </p:sp>
    </p:spTree>
    <p:extLst>
      <p:ext uri="{BB962C8B-B14F-4D97-AF65-F5344CB8AC3E}">
        <p14:creationId xmlns:p14="http://schemas.microsoft.com/office/powerpoint/2010/main" val="3857913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2632A08-7B07-41DB-99D8-5DDBCFEAA02F}" type="slidenum">
              <a:rPr lang="en-US" altLang="en-US"/>
              <a:pPr>
                <a:defRPr/>
              </a:pPr>
              <a:t>‹#›</a:t>
            </a:fld>
            <a:endParaRPr lang="en-US" altLang="en-US"/>
          </a:p>
        </p:txBody>
      </p:sp>
    </p:spTree>
    <p:extLst>
      <p:ext uri="{BB962C8B-B14F-4D97-AF65-F5344CB8AC3E}">
        <p14:creationId xmlns:p14="http://schemas.microsoft.com/office/powerpoint/2010/main" val="775806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53963FE-4A91-45B8-A09D-689196484AD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sentationhelper.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3"/>
              </a:rPr>
              <a:t>www.PresentationMagazine.com</a:t>
            </a:r>
            <a:r>
              <a:rPr lang="en-GB" altLang="en-US" sz="900"/>
              <a:t> </a:t>
            </a:r>
            <a:endParaRPr lang="en-US" altLang="en-US" sz="900"/>
          </a:p>
        </p:txBody>
      </p:sp>
      <p:pic>
        <p:nvPicPr>
          <p:cNvPr id="3075" name="Picture 13" descr="holygre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23"/>
          <p:cNvSpPr txBox="1">
            <a:spLocks noChangeArrowheads="1"/>
          </p:cNvSpPr>
          <p:nvPr/>
        </p:nvSpPr>
        <p:spPr bwMode="auto">
          <a:xfrm>
            <a:off x="4106863" y="5367338"/>
            <a:ext cx="115093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b="1" i="1">
                <a:solidFill>
                  <a:schemeClr val="bg1"/>
                </a:solidFill>
                <a:latin typeface="Arial Rounded MT Bold" panose="020F0704030504030204" pitchFamily="34" charset="0"/>
              </a:rPr>
              <a:t>ho</a:t>
            </a:r>
            <a:endParaRPr lang="en-US" altLang="en-US"/>
          </a:p>
        </p:txBody>
      </p:sp>
      <p:sp>
        <p:nvSpPr>
          <p:cNvPr id="3077" name="Text Box 24"/>
          <p:cNvSpPr txBox="1">
            <a:spLocks noChangeArrowheads="1"/>
          </p:cNvSpPr>
          <p:nvPr/>
        </p:nvSpPr>
        <p:spPr bwMode="auto">
          <a:xfrm>
            <a:off x="4806950" y="6022975"/>
            <a:ext cx="19891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b="1" i="1">
                <a:solidFill>
                  <a:schemeClr val="bg1"/>
                </a:solidFill>
                <a:latin typeface="Arial Rounded MT Bold" panose="020F0704030504030204" pitchFamily="34" charset="0"/>
              </a:rPr>
              <a:t>Ho!</a:t>
            </a:r>
            <a:endParaRPr lang="en-US" altLang="en-US"/>
          </a:p>
        </p:txBody>
      </p:sp>
      <p:pic>
        <p:nvPicPr>
          <p:cNvPr id="3078" name="Picture 31" descr="reindeer"/>
          <p:cNvPicPr>
            <a:picLocks noChangeAspect="1" noChangeArrowheads="1"/>
          </p:cNvPicPr>
          <p:nvPr/>
        </p:nvPicPr>
        <p:blipFill>
          <a:blip r:embed="rId5">
            <a:extLst>
              <a:ext uri="{28A0092B-C50C-407E-A947-70E740481C1C}">
                <a14:useLocalDpi xmlns:a14="http://schemas.microsoft.com/office/drawing/2010/main" val="0"/>
              </a:ext>
            </a:extLst>
          </a:blip>
          <a:srcRect t="1482" b="2222"/>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1295</TotalTime>
  <Words>174</Words>
  <Application>Microsoft Office PowerPoint</Application>
  <PresentationFormat>A4 Paper (210x297 mm)</PresentationFormat>
  <Paragraphs>19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Rounded MT Bold</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26</cp:revision>
  <dcterms:created xsi:type="dcterms:W3CDTF">2006-11-27T04:22:40Z</dcterms:created>
  <dcterms:modified xsi:type="dcterms:W3CDTF">2015-02-22T11:12:12Z</dcterms:modified>
</cp:coreProperties>
</file>