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502"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5FE75BB5-ED31-4C42-B6A9-022F305C8288}" type="slidenum">
              <a:rPr lang="en-US" altLang="en-US"/>
              <a:pPr>
                <a:defRPr/>
              </a:pPr>
              <a:t>‹#›</a:t>
            </a:fld>
            <a:endParaRPr lang="en-US" altLang="en-US"/>
          </a:p>
        </p:txBody>
      </p:sp>
    </p:spTree>
    <p:extLst>
      <p:ext uri="{BB962C8B-B14F-4D97-AF65-F5344CB8AC3E}">
        <p14:creationId xmlns:p14="http://schemas.microsoft.com/office/powerpoint/2010/main" val="41097294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50126E1D-9683-4F11-8318-F80695D3E644}"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0913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D5F61204-1A24-4A4F-A88D-AE9326767E87}"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3737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8BEBA13-1D9B-4B32-BCD7-E89E42AD8C81}" type="slidenum">
              <a:rPr lang="en-US" altLang="en-US"/>
              <a:pPr>
                <a:defRPr/>
              </a:pPr>
              <a:t>‹#›</a:t>
            </a:fld>
            <a:endParaRPr lang="en-US" altLang="en-US"/>
          </a:p>
        </p:txBody>
      </p:sp>
    </p:spTree>
    <p:extLst>
      <p:ext uri="{BB962C8B-B14F-4D97-AF65-F5344CB8AC3E}">
        <p14:creationId xmlns:p14="http://schemas.microsoft.com/office/powerpoint/2010/main" val="27266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0C34538-3555-4F52-AC91-D63FC3BAE95C}" type="slidenum">
              <a:rPr lang="en-US" altLang="en-US"/>
              <a:pPr>
                <a:defRPr/>
              </a:pPr>
              <a:t>‹#›</a:t>
            </a:fld>
            <a:endParaRPr lang="en-US" altLang="en-US"/>
          </a:p>
        </p:txBody>
      </p:sp>
    </p:spTree>
    <p:extLst>
      <p:ext uri="{BB962C8B-B14F-4D97-AF65-F5344CB8AC3E}">
        <p14:creationId xmlns:p14="http://schemas.microsoft.com/office/powerpoint/2010/main" val="330796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AC1AF4-1CF1-4675-AACE-10E2992CC4C3}" type="slidenum">
              <a:rPr lang="en-US" altLang="en-US"/>
              <a:pPr>
                <a:defRPr/>
              </a:pPr>
              <a:t>‹#›</a:t>
            </a:fld>
            <a:endParaRPr lang="en-US" altLang="en-US"/>
          </a:p>
        </p:txBody>
      </p:sp>
    </p:spTree>
    <p:extLst>
      <p:ext uri="{BB962C8B-B14F-4D97-AF65-F5344CB8AC3E}">
        <p14:creationId xmlns:p14="http://schemas.microsoft.com/office/powerpoint/2010/main" val="213261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D3AA2FA-9BC2-499E-8E2E-FBB111D46F3E}" type="slidenum">
              <a:rPr lang="en-US" altLang="en-US"/>
              <a:pPr>
                <a:defRPr/>
              </a:pPr>
              <a:t>‹#›</a:t>
            </a:fld>
            <a:endParaRPr lang="en-US" altLang="en-US"/>
          </a:p>
        </p:txBody>
      </p:sp>
    </p:spTree>
    <p:extLst>
      <p:ext uri="{BB962C8B-B14F-4D97-AF65-F5344CB8AC3E}">
        <p14:creationId xmlns:p14="http://schemas.microsoft.com/office/powerpoint/2010/main" val="3329372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09B2F2-3D51-4C13-85E6-F663F7A29CCC}" type="slidenum">
              <a:rPr lang="en-US" altLang="en-US"/>
              <a:pPr>
                <a:defRPr/>
              </a:pPr>
              <a:t>‹#›</a:t>
            </a:fld>
            <a:endParaRPr lang="en-US" altLang="en-US"/>
          </a:p>
        </p:txBody>
      </p:sp>
    </p:spTree>
    <p:extLst>
      <p:ext uri="{BB962C8B-B14F-4D97-AF65-F5344CB8AC3E}">
        <p14:creationId xmlns:p14="http://schemas.microsoft.com/office/powerpoint/2010/main" val="255770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CDDF54E-3CEB-41BD-BAD0-1F885DBA0174}" type="slidenum">
              <a:rPr lang="en-US" altLang="en-US"/>
              <a:pPr>
                <a:defRPr/>
              </a:pPr>
              <a:t>‹#›</a:t>
            </a:fld>
            <a:endParaRPr lang="en-US" altLang="en-US"/>
          </a:p>
        </p:txBody>
      </p:sp>
    </p:spTree>
    <p:extLst>
      <p:ext uri="{BB962C8B-B14F-4D97-AF65-F5344CB8AC3E}">
        <p14:creationId xmlns:p14="http://schemas.microsoft.com/office/powerpoint/2010/main" val="97150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05D0116-B245-4CCF-B06C-70D697EB233B}" type="slidenum">
              <a:rPr lang="en-US" altLang="en-US"/>
              <a:pPr>
                <a:defRPr/>
              </a:pPr>
              <a:t>‹#›</a:t>
            </a:fld>
            <a:endParaRPr lang="en-US" altLang="en-US"/>
          </a:p>
        </p:txBody>
      </p:sp>
    </p:spTree>
    <p:extLst>
      <p:ext uri="{BB962C8B-B14F-4D97-AF65-F5344CB8AC3E}">
        <p14:creationId xmlns:p14="http://schemas.microsoft.com/office/powerpoint/2010/main" val="401313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73201C3-E67B-4FCE-BE0C-0F87CC2A9536}" type="slidenum">
              <a:rPr lang="en-US" altLang="en-US"/>
              <a:pPr>
                <a:defRPr/>
              </a:pPr>
              <a:t>‹#›</a:t>
            </a:fld>
            <a:endParaRPr lang="en-US" altLang="en-US"/>
          </a:p>
        </p:txBody>
      </p:sp>
    </p:spTree>
    <p:extLst>
      <p:ext uri="{BB962C8B-B14F-4D97-AF65-F5344CB8AC3E}">
        <p14:creationId xmlns:p14="http://schemas.microsoft.com/office/powerpoint/2010/main" val="176280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3984AE-46FB-4D06-A565-48F6D4B4B5F6}" type="slidenum">
              <a:rPr lang="en-US" altLang="en-US"/>
              <a:pPr>
                <a:defRPr/>
              </a:pPr>
              <a:t>‹#›</a:t>
            </a:fld>
            <a:endParaRPr lang="en-US" altLang="en-US"/>
          </a:p>
        </p:txBody>
      </p:sp>
    </p:spTree>
    <p:extLst>
      <p:ext uri="{BB962C8B-B14F-4D97-AF65-F5344CB8AC3E}">
        <p14:creationId xmlns:p14="http://schemas.microsoft.com/office/powerpoint/2010/main" val="384919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B9C515B-F1B3-4B1C-B8B3-B14AAADEA8E9}" type="slidenum">
              <a:rPr lang="en-US" altLang="en-US"/>
              <a:pPr>
                <a:defRPr/>
              </a:pPr>
              <a:t>‹#›</a:t>
            </a:fld>
            <a:endParaRPr lang="en-US" altLang="en-US"/>
          </a:p>
        </p:txBody>
      </p:sp>
    </p:spTree>
    <p:extLst>
      <p:ext uri="{BB962C8B-B14F-4D97-AF65-F5344CB8AC3E}">
        <p14:creationId xmlns:p14="http://schemas.microsoft.com/office/powerpoint/2010/main" val="239700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2364A1F-3288-4265-B707-7F73410EA746}" type="slidenum">
              <a:rPr lang="en-US" altLang="en-US"/>
              <a:pPr>
                <a:defRPr/>
              </a:pPr>
              <a:t>‹#›</a:t>
            </a:fld>
            <a:endParaRPr lang="en-US" altLang="en-US"/>
          </a:p>
        </p:txBody>
      </p:sp>
    </p:spTree>
    <p:extLst>
      <p:ext uri="{BB962C8B-B14F-4D97-AF65-F5344CB8AC3E}">
        <p14:creationId xmlns:p14="http://schemas.microsoft.com/office/powerpoint/2010/main" val="1930978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FF98B80-3136-42E7-A8B7-6593BB8826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sentationhelper.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8"/>
          <p:cNvSpPr>
            <a:spLocks noChangeArrowheads="1"/>
          </p:cNvSpPr>
          <p:nvPr/>
        </p:nvSpPr>
        <p:spPr bwMode="auto">
          <a:xfrm>
            <a:off x="0" y="4953000"/>
            <a:ext cx="6858000" cy="4953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5"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3"/>
              </a:rPr>
              <a:t>www.PresentationMagazine.com</a:t>
            </a:r>
            <a:r>
              <a:rPr lang="en-GB" altLang="en-US" sz="900"/>
              <a:t> </a:t>
            </a:r>
            <a:endParaRPr lang="en-US" altLang="en-US" sz="900"/>
          </a:p>
        </p:txBody>
      </p:sp>
      <p:pic>
        <p:nvPicPr>
          <p:cNvPr id="3076" name="Picture 13" descr="holygr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7" descr="largehol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863" y="6048375"/>
            <a:ext cx="3279775"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30" descr="largehol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97921">
            <a:off x="3865563" y="6184900"/>
            <a:ext cx="2405062"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31" descr="largehol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35836">
            <a:off x="3386138" y="5367338"/>
            <a:ext cx="188595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32" descr="largehol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8104188"/>
            <a:ext cx="1203325"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33" descr="largehol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8990">
            <a:off x="1590675" y="5170488"/>
            <a:ext cx="1319213"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35" descr="happychristfont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8088" y="8304213"/>
            <a:ext cx="4441825" cy="151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34" descr="largehol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26439">
            <a:off x="4424363" y="8104188"/>
            <a:ext cx="8477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22</cp:revision>
  <dcterms:created xsi:type="dcterms:W3CDTF">2006-11-27T04:22:40Z</dcterms:created>
  <dcterms:modified xsi:type="dcterms:W3CDTF">2015-02-22T11:12:08Z</dcterms:modified>
</cp:coreProperties>
</file>