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6858000" cy="9906000" type="A4"/>
  <p:notesSz cx="6946900" cy="92329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F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82" d="100"/>
          <a:sy n="82" d="100"/>
        </p:scale>
        <p:origin x="-2502" y="-78"/>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lvl1pPr defTabSz="923925" eaLnBrk="1" hangingPunct="1">
              <a:defRPr sz="1200" smtClean="0"/>
            </a:lvl1pPr>
          </a:lstStyle>
          <a:p>
            <a:pPr>
              <a:defRPr/>
            </a:pPr>
            <a:endParaRPr lang="en-US" altLang="en-US"/>
          </a:p>
        </p:txBody>
      </p:sp>
      <p:sp>
        <p:nvSpPr>
          <p:cNvPr id="3075" name="Rectangle 3"/>
          <p:cNvSpPr>
            <a:spLocks noGrp="1" noChangeArrowheads="1"/>
          </p:cNvSpPr>
          <p:nvPr>
            <p:ph type="dt" idx="1"/>
          </p:nvPr>
        </p:nvSpPr>
        <p:spPr bwMode="auto">
          <a:xfrm>
            <a:off x="3935413" y="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lvl1pPr algn="r" defTabSz="923925" eaLnBrk="1" hangingPunct="1">
              <a:defRPr sz="1200" smtClean="0"/>
            </a:lvl1pPr>
          </a:lstStyle>
          <a:p>
            <a:pPr>
              <a:defRPr/>
            </a:pPr>
            <a:endParaRPr lang="en-US" altLang="en-US"/>
          </a:p>
        </p:txBody>
      </p:sp>
      <p:sp>
        <p:nvSpPr>
          <p:cNvPr id="2052" name="Rectangle 4"/>
          <p:cNvSpPr>
            <a:spLocks noRot="1" noChangeArrowheads="1" noTextEdit="1"/>
          </p:cNvSpPr>
          <p:nvPr>
            <p:ph type="sldImg" idx="2"/>
          </p:nvPr>
        </p:nvSpPr>
        <p:spPr bwMode="auto">
          <a:xfrm>
            <a:off x="2274888" y="692150"/>
            <a:ext cx="2397125" cy="346233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95325" y="4386263"/>
            <a:ext cx="5556250" cy="4154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3078" name="Rectangle 6"/>
          <p:cNvSpPr>
            <a:spLocks noGrp="1" noChangeArrowheads="1"/>
          </p:cNvSpPr>
          <p:nvPr>
            <p:ph type="ftr" sz="quarter" idx="4"/>
          </p:nvPr>
        </p:nvSpPr>
        <p:spPr bwMode="auto">
          <a:xfrm>
            <a:off x="0" y="876935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b" anchorCtr="0" compatLnSpc="1">
            <a:prstTxWarp prst="textNoShape">
              <a:avLst/>
            </a:prstTxWarp>
          </a:bodyPr>
          <a:lstStyle>
            <a:lvl1pPr defTabSz="923925" eaLnBrk="1" hangingPunct="1">
              <a:defRPr sz="1200" smtClean="0"/>
            </a:lvl1pPr>
          </a:lstStyle>
          <a:p>
            <a:pPr>
              <a:defRPr/>
            </a:pPr>
            <a:endParaRPr lang="en-US" altLang="en-US"/>
          </a:p>
        </p:txBody>
      </p:sp>
      <p:sp>
        <p:nvSpPr>
          <p:cNvPr id="3079" name="Rectangle 7"/>
          <p:cNvSpPr>
            <a:spLocks noGrp="1" noChangeArrowheads="1"/>
          </p:cNvSpPr>
          <p:nvPr>
            <p:ph type="sldNum" sz="quarter" idx="5"/>
          </p:nvPr>
        </p:nvSpPr>
        <p:spPr bwMode="auto">
          <a:xfrm>
            <a:off x="3935413" y="876935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b" anchorCtr="0" compatLnSpc="1">
            <a:prstTxWarp prst="textNoShape">
              <a:avLst/>
            </a:prstTxWarp>
          </a:bodyPr>
          <a:lstStyle>
            <a:lvl1pPr algn="r" defTabSz="923925" eaLnBrk="1" hangingPunct="1">
              <a:defRPr sz="1200" smtClean="0"/>
            </a:lvl1pPr>
          </a:lstStyle>
          <a:p>
            <a:pPr>
              <a:defRPr/>
            </a:pPr>
            <a:fld id="{5FE75BB5-ED31-4C42-B6A9-022F305C8288}" type="slidenum">
              <a:rPr lang="en-US" altLang="en-US"/>
              <a:pPr>
                <a:defRPr/>
              </a:pPr>
              <a:t>‹#›</a:t>
            </a:fld>
            <a:endParaRPr lang="en-US" altLang="en-US"/>
          </a:p>
        </p:txBody>
      </p:sp>
    </p:spTree>
    <p:extLst>
      <p:ext uri="{BB962C8B-B14F-4D97-AF65-F5344CB8AC3E}">
        <p14:creationId xmlns:p14="http://schemas.microsoft.com/office/powerpoint/2010/main" val="410972944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defTabSz="923925">
              <a:defRPr>
                <a:solidFill>
                  <a:schemeClr val="tx1"/>
                </a:solidFill>
                <a:latin typeface="Arial" panose="020B0604020202020204" pitchFamily="34" charset="0"/>
              </a:defRPr>
            </a:lvl1pPr>
            <a:lvl2pPr marL="742950" indent="-285750" defTabSz="923925">
              <a:defRPr>
                <a:solidFill>
                  <a:schemeClr val="tx1"/>
                </a:solidFill>
                <a:latin typeface="Arial" panose="020B0604020202020204" pitchFamily="34" charset="0"/>
              </a:defRPr>
            </a:lvl2pPr>
            <a:lvl3pPr marL="1143000" indent="-228600" defTabSz="923925">
              <a:defRPr>
                <a:solidFill>
                  <a:schemeClr val="tx1"/>
                </a:solidFill>
                <a:latin typeface="Arial" panose="020B0604020202020204" pitchFamily="34" charset="0"/>
              </a:defRPr>
            </a:lvl3pPr>
            <a:lvl4pPr marL="1600200" indent="-228600" defTabSz="923925">
              <a:defRPr>
                <a:solidFill>
                  <a:schemeClr val="tx1"/>
                </a:solidFill>
                <a:latin typeface="Arial" panose="020B0604020202020204" pitchFamily="34" charset="0"/>
              </a:defRPr>
            </a:lvl4pPr>
            <a:lvl5pPr marL="2057400" indent="-228600" defTabSz="923925">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fld id="{50126E1D-9683-4F11-8318-F80695D3E644}" type="slidenum">
              <a:rPr lang="en-US" altLang="en-US"/>
              <a:pPr/>
              <a:t>1</a:t>
            </a:fld>
            <a:endParaRPr lang="en-US" altLang="en-US"/>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109133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defTabSz="923925">
              <a:defRPr>
                <a:solidFill>
                  <a:schemeClr val="tx1"/>
                </a:solidFill>
                <a:latin typeface="Arial" panose="020B0604020202020204" pitchFamily="34" charset="0"/>
              </a:defRPr>
            </a:lvl1pPr>
            <a:lvl2pPr marL="742950" indent="-285750" defTabSz="923925">
              <a:defRPr>
                <a:solidFill>
                  <a:schemeClr val="tx1"/>
                </a:solidFill>
                <a:latin typeface="Arial" panose="020B0604020202020204" pitchFamily="34" charset="0"/>
              </a:defRPr>
            </a:lvl2pPr>
            <a:lvl3pPr marL="1143000" indent="-228600" defTabSz="923925">
              <a:defRPr>
                <a:solidFill>
                  <a:schemeClr val="tx1"/>
                </a:solidFill>
                <a:latin typeface="Arial" panose="020B0604020202020204" pitchFamily="34" charset="0"/>
              </a:defRPr>
            </a:lvl3pPr>
            <a:lvl4pPr marL="1600200" indent="-228600" defTabSz="923925">
              <a:defRPr>
                <a:solidFill>
                  <a:schemeClr val="tx1"/>
                </a:solidFill>
                <a:latin typeface="Arial" panose="020B0604020202020204" pitchFamily="34" charset="0"/>
              </a:defRPr>
            </a:lvl4pPr>
            <a:lvl5pPr marL="2057400" indent="-228600" defTabSz="923925">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fld id="{D5F61204-1A24-4A4F-A88D-AE9326767E87}" type="slidenum">
              <a:rPr lang="en-US" altLang="en-US"/>
              <a:pPr/>
              <a:t>2</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53737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57250" y="1620838"/>
            <a:ext cx="5143500" cy="3449637"/>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857250" y="5202238"/>
            <a:ext cx="5143500" cy="23923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8BEBA13-1D9B-4B32-BCD7-E89E42AD8C81}" type="slidenum">
              <a:rPr lang="en-US" altLang="en-US"/>
              <a:pPr>
                <a:defRPr/>
              </a:pPr>
              <a:t>‹#›</a:t>
            </a:fld>
            <a:endParaRPr lang="en-US" altLang="en-US"/>
          </a:p>
        </p:txBody>
      </p:sp>
    </p:spTree>
    <p:extLst>
      <p:ext uri="{BB962C8B-B14F-4D97-AF65-F5344CB8AC3E}">
        <p14:creationId xmlns:p14="http://schemas.microsoft.com/office/powerpoint/2010/main" val="272660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0C34538-3555-4F52-AC91-D63FC3BAE95C}" type="slidenum">
              <a:rPr lang="en-US" altLang="en-US"/>
              <a:pPr>
                <a:defRPr/>
              </a:pPr>
              <a:t>‹#›</a:t>
            </a:fld>
            <a:endParaRPr lang="en-US" altLang="en-US"/>
          </a:p>
        </p:txBody>
      </p:sp>
    </p:spTree>
    <p:extLst>
      <p:ext uri="{BB962C8B-B14F-4D97-AF65-F5344CB8AC3E}">
        <p14:creationId xmlns:p14="http://schemas.microsoft.com/office/powerpoint/2010/main" val="3307961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96875"/>
            <a:ext cx="1543050" cy="84518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42900" y="396875"/>
            <a:ext cx="4476750" cy="8451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3AC1AF4-1CF1-4675-AACE-10E2992CC4C3}" type="slidenum">
              <a:rPr lang="en-US" altLang="en-US"/>
              <a:pPr>
                <a:defRPr/>
              </a:pPr>
              <a:t>‹#›</a:t>
            </a:fld>
            <a:endParaRPr lang="en-US" altLang="en-US"/>
          </a:p>
        </p:txBody>
      </p:sp>
    </p:spTree>
    <p:extLst>
      <p:ext uri="{BB962C8B-B14F-4D97-AF65-F5344CB8AC3E}">
        <p14:creationId xmlns:p14="http://schemas.microsoft.com/office/powerpoint/2010/main" val="2132617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D3AA2FA-9BC2-499E-8E2E-FBB111D46F3E}" type="slidenum">
              <a:rPr lang="en-US" altLang="en-US"/>
              <a:pPr>
                <a:defRPr/>
              </a:pPr>
              <a:t>‹#›</a:t>
            </a:fld>
            <a:endParaRPr lang="en-US" altLang="en-US"/>
          </a:p>
        </p:txBody>
      </p:sp>
    </p:spTree>
    <p:extLst>
      <p:ext uri="{BB962C8B-B14F-4D97-AF65-F5344CB8AC3E}">
        <p14:creationId xmlns:p14="http://schemas.microsoft.com/office/powerpoint/2010/main" val="3329372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8313" y="2470150"/>
            <a:ext cx="5915025" cy="4119563"/>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468313" y="6629400"/>
            <a:ext cx="5915025" cy="2166938"/>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409B2F2-3D51-4C13-85E6-F663F7A29CCC}" type="slidenum">
              <a:rPr lang="en-US" altLang="en-US"/>
              <a:pPr>
                <a:defRPr/>
              </a:pPr>
              <a:t>‹#›</a:t>
            </a:fld>
            <a:endParaRPr lang="en-US" altLang="en-US"/>
          </a:p>
        </p:txBody>
      </p:sp>
    </p:spTree>
    <p:extLst>
      <p:ext uri="{BB962C8B-B14F-4D97-AF65-F5344CB8AC3E}">
        <p14:creationId xmlns:p14="http://schemas.microsoft.com/office/powerpoint/2010/main" val="2557701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42900" y="2311400"/>
            <a:ext cx="3009900" cy="6537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505200" y="2311400"/>
            <a:ext cx="3009900" cy="6537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CDDF54E-3CEB-41BD-BAD0-1F885DBA0174}" type="slidenum">
              <a:rPr lang="en-US" altLang="en-US"/>
              <a:pPr>
                <a:defRPr/>
              </a:pPr>
              <a:t>‹#›</a:t>
            </a:fld>
            <a:endParaRPr lang="en-US" altLang="en-US"/>
          </a:p>
        </p:txBody>
      </p:sp>
    </p:spTree>
    <p:extLst>
      <p:ext uri="{BB962C8B-B14F-4D97-AF65-F5344CB8AC3E}">
        <p14:creationId xmlns:p14="http://schemas.microsoft.com/office/powerpoint/2010/main" val="971500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3075" y="527050"/>
            <a:ext cx="5915025" cy="1914525"/>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473075" y="2428875"/>
            <a:ext cx="2900363"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73075" y="3617913"/>
            <a:ext cx="2900363" cy="53228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71863" y="2428875"/>
            <a:ext cx="2916237"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71863" y="3617913"/>
            <a:ext cx="2916237" cy="53228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905D0116-B245-4CCF-B06C-70D697EB233B}" type="slidenum">
              <a:rPr lang="en-US" altLang="en-US"/>
              <a:pPr>
                <a:defRPr/>
              </a:pPr>
              <a:t>‹#›</a:t>
            </a:fld>
            <a:endParaRPr lang="en-US" altLang="en-US"/>
          </a:p>
        </p:txBody>
      </p:sp>
    </p:spTree>
    <p:extLst>
      <p:ext uri="{BB962C8B-B14F-4D97-AF65-F5344CB8AC3E}">
        <p14:creationId xmlns:p14="http://schemas.microsoft.com/office/powerpoint/2010/main" val="4013136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773201C3-E67B-4FCE-BE0C-0F87CC2A9536}" type="slidenum">
              <a:rPr lang="en-US" altLang="en-US"/>
              <a:pPr>
                <a:defRPr/>
              </a:pPr>
              <a:t>‹#›</a:t>
            </a:fld>
            <a:endParaRPr lang="en-US" altLang="en-US"/>
          </a:p>
        </p:txBody>
      </p:sp>
    </p:spTree>
    <p:extLst>
      <p:ext uri="{BB962C8B-B14F-4D97-AF65-F5344CB8AC3E}">
        <p14:creationId xmlns:p14="http://schemas.microsoft.com/office/powerpoint/2010/main" val="1762803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CA3984AE-46FB-4D06-A565-48F6D4B4B5F6}" type="slidenum">
              <a:rPr lang="en-US" altLang="en-US"/>
              <a:pPr>
                <a:defRPr/>
              </a:pPr>
              <a:t>‹#›</a:t>
            </a:fld>
            <a:endParaRPr lang="en-US" altLang="en-US"/>
          </a:p>
        </p:txBody>
      </p:sp>
    </p:spTree>
    <p:extLst>
      <p:ext uri="{BB962C8B-B14F-4D97-AF65-F5344CB8AC3E}">
        <p14:creationId xmlns:p14="http://schemas.microsoft.com/office/powerpoint/2010/main" val="3849197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3075" y="660400"/>
            <a:ext cx="2211388" cy="23114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2916238" y="1425575"/>
            <a:ext cx="3471862" cy="7040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B9C515B-F1B3-4B1C-B8B3-B14AAADEA8E9}" type="slidenum">
              <a:rPr lang="en-US" altLang="en-US"/>
              <a:pPr>
                <a:defRPr/>
              </a:pPr>
              <a:t>‹#›</a:t>
            </a:fld>
            <a:endParaRPr lang="en-US" altLang="en-US"/>
          </a:p>
        </p:txBody>
      </p:sp>
    </p:spTree>
    <p:extLst>
      <p:ext uri="{BB962C8B-B14F-4D97-AF65-F5344CB8AC3E}">
        <p14:creationId xmlns:p14="http://schemas.microsoft.com/office/powerpoint/2010/main" val="2397004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3075" y="660400"/>
            <a:ext cx="2211388" cy="23114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2916238" y="1425575"/>
            <a:ext cx="3471862" cy="70405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E2364A1F-3288-4265-B707-7F73410EA746}" type="slidenum">
              <a:rPr lang="en-US" altLang="en-US"/>
              <a:pPr>
                <a:defRPr/>
              </a:pPr>
              <a:t>‹#›</a:t>
            </a:fld>
            <a:endParaRPr lang="en-US" altLang="en-US"/>
          </a:p>
        </p:txBody>
      </p:sp>
    </p:spTree>
    <p:extLst>
      <p:ext uri="{BB962C8B-B14F-4D97-AF65-F5344CB8AC3E}">
        <p14:creationId xmlns:p14="http://schemas.microsoft.com/office/powerpoint/2010/main" val="1930978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96875"/>
            <a:ext cx="6172200" cy="165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342900" y="2311400"/>
            <a:ext cx="6172200" cy="653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342900" y="9020175"/>
            <a:ext cx="16002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2343150" y="9020175"/>
            <a:ext cx="21717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4914900" y="9020175"/>
            <a:ext cx="16002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5FF98B80-3136-42E7-A8B7-6593BB8826E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presentationhelper.co.u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8"/>
          <p:cNvSpPr>
            <a:spLocks noChangeArrowheads="1"/>
          </p:cNvSpPr>
          <p:nvPr/>
        </p:nvSpPr>
        <p:spPr bwMode="auto">
          <a:xfrm>
            <a:off x="0" y="4953000"/>
            <a:ext cx="6858000" cy="49530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3075" name="Text Box 6"/>
          <p:cNvSpPr txBox="1">
            <a:spLocks noChangeArrowheads="1"/>
          </p:cNvSpPr>
          <p:nvPr/>
        </p:nvSpPr>
        <p:spPr bwMode="auto">
          <a:xfrm rot="10800000">
            <a:off x="2341563" y="757238"/>
            <a:ext cx="2144712" cy="593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200" b="1"/>
              <a:t>Free Christmas Cards from</a:t>
            </a:r>
            <a:endParaRPr lang="en-GB" altLang="en-US" sz="1200"/>
          </a:p>
          <a:p>
            <a:pPr algn="ctr" eaLnBrk="1" hangingPunct="1"/>
            <a:r>
              <a:rPr lang="en-GB" altLang="en-US" sz="1200"/>
              <a:t>Presentation Magazine</a:t>
            </a:r>
          </a:p>
          <a:p>
            <a:pPr algn="ctr" eaLnBrk="1" hangingPunct="1"/>
            <a:r>
              <a:rPr lang="en-GB" altLang="en-US" sz="900">
                <a:hlinkClick r:id="rId3"/>
              </a:rPr>
              <a:t>www.PresentationMagazine.com</a:t>
            </a:r>
            <a:r>
              <a:rPr lang="en-GB" altLang="en-US" sz="900"/>
              <a:t> </a:t>
            </a:r>
            <a:endParaRPr lang="en-US" altLang="en-US" sz="900"/>
          </a:p>
        </p:txBody>
      </p:sp>
      <p:pic>
        <p:nvPicPr>
          <p:cNvPr id="3076" name="Picture 13" descr="holygrey"/>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90850" y="1350963"/>
            <a:ext cx="874713"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27" descr="largeholly"/>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9863" y="6048375"/>
            <a:ext cx="3279775" cy="261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30" descr="largeholly"/>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1397921">
            <a:off x="3865563" y="6184900"/>
            <a:ext cx="2405062" cy="191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9" name="Picture 31" descr="largeholly"/>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2135836">
            <a:off x="3386138" y="5367338"/>
            <a:ext cx="1885950" cy="150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0" name="Picture 32" descr="largeholly"/>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86400" y="8104188"/>
            <a:ext cx="1203325" cy="960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1" name="Picture 33" descr="largeholly"/>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1088990">
            <a:off x="1590675" y="5170488"/>
            <a:ext cx="1319213" cy="1052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2" name="Picture 35" descr="happychristfont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08088" y="8304213"/>
            <a:ext cx="4441825" cy="151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3" name="Picture 34" descr="largeholly"/>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226439">
            <a:off x="4424363" y="8104188"/>
            <a:ext cx="847725"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404813" y="1831975"/>
            <a:ext cx="6156325" cy="7697788"/>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5124" name="Text Box 4"/>
          <p:cNvSpPr txBox="1">
            <a:spLocks noChangeArrowheads="1"/>
          </p:cNvSpPr>
          <p:nvPr/>
        </p:nvSpPr>
        <p:spPr bwMode="auto">
          <a:xfrm>
            <a:off x="863600" y="2114550"/>
            <a:ext cx="5211763" cy="101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5125" name="Text Box 5"/>
          <p:cNvSpPr txBox="1">
            <a:spLocks noChangeArrowheads="1"/>
          </p:cNvSpPr>
          <p:nvPr/>
        </p:nvSpPr>
        <p:spPr bwMode="auto">
          <a:xfrm>
            <a:off x="863600" y="4535488"/>
            <a:ext cx="2557463" cy="325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5126" name="Text Box 6"/>
          <p:cNvSpPr txBox="1">
            <a:spLocks noChangeArrowheads="1"/>
          </p:cNvSpPr>
          <p:nvPr/>
        </p:nvSpPr>
        <p:spPr bwMode="auto">
          <a:xfrm>
            <a:off x="3371850" y="4535488"/>
            <a:ext cx="2730500" cy="294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5127" name="Text Box 7"/>
          <p:cNvSpPr txBox="1">
            <a:spLocks noChangeArrowheads="1"/>
          </p:cNvSpPr>
          <p:nvPr/>
        </p:nvSpPr>
        <p:spPr bwMode="auto">
          <a:xfrm>
            <a:off x="782638" y="7832725"/>
            <a:ext cx="5373687" cy="1323975"/>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5128" name="Text Box 8"/>
          <p:cNvSpPr txBox="1">
            <a:spLocks noChangeArrowheads="1"/>
          </p:cNvSpPr>
          <p:nvPr/>
        </p:nvSpPr>
        <p:spPr bwMode="auto">
          <a:xfrm>
            <a:off x="863600" y="3409950"/>
            <a:ext cx="5194300" cy="105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66CCFF"/>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140</TotalTime>
  <Words>171</Words>
  <Application>Microsoft Office PowerPoint</Application>
  <PresentationFormat>A4 Paper (210x297 mm)</PresentationFormat>
  <Paragraphs>17</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Wingdings</vt:lpstr>
      <vt:lpstr>Default Design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Christmas Template</dc:title>
  <dc:creator>Presentation Magazine</dc:creator>
  <cp:lastModifiedBy>Jonty Pearce</cp:lastModifiedBy>
  <cp:revision>22</cp:revision>
  <dcterms:created xsi:type="dcterms:W3CDTF">2006-11-27T04:22:40Z</dcterms:created>
  <dcterms:modified xsi:type="dcterms:W3CDTF">2015-02-22T11:12:08Z</dcterms:modified>
</cp:coreProperties>
</file>