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96"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9FA1988A-2C79-4FB5-B941-166BE9D43CA4}" type="slidenum">
              <a:rPr lang="en-US" altLang="en-US"/>
              <a:pPr>
                <a:defRPr/>
              </a:pPr>
              <a:t>‹#›</a:t>
            </a:fld>
            <a:endParaRPr lang="en-US" altLang="en-US"/>
          </a:p>
        </p:txBody>
      </p:sp>
    </p:spTree>
    <p:extLst>
      <p:ext uri="{BB962C8B-B14F-4D97-AF65-F5344CB8AC3E}">
        <p14:creationId xmlns:p14="http://schemas.microsoft.com/office/powerpoint/2010/main" val="10595851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E0691A97-7763-45B4-A187-609BE5E4059C}"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10361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9E40205F-391D-408C-A258-A682BF09C7DD}"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0081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78CA6C3-1884-42DD-B84B-84B091F761EB}" type="slidenum">
              <a:rPr lang="en-US" altLang="en-US"/>
              <a:pPr>
                <a:defRPr/>
              </a:pPr>
              <a:t>‹#›</a:t>
            </a:fld>
            <a:endParaRPr lang="en-US" altLang="en-US"/>
          </a:p>
        </p:txBody>
      </p:sp>
    </p:spTree>
    <p:extLst>
      <p:ext uri="{BB962C8B-B14F-4D97-AF65-F5344CB8AC3E}">
        <p14:creationId xmlns:p14="http://schemas.microsoft.com/office/powerpoint/2010/main" val="995836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7FA1962-F776-4663-9E59-F3BA38947A5B}" type="slidenum">
              <a:rPr lang="en-US" altLang="en-US"/>
              <a:pPr>
                <a:defRPr/>
              </a:pPr>
              <a:t>‹#›</a:t>
            </a:fld>
            <a:endParaRPr lang="en-US" altLang="en-US"/>
          </a:p>
        </p:txBody>
      </p:sp>
    </p:spTree>
    <p:extLst>
      <p:ext uri="{BB962C8B-B14F-4D97-AF65-F5344CB8AC3E}">
        <p14:creationId xmlns:p14="http://schemas.microsoft.com/office/powerpoint/2010/main" val="352928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E6B5E3B-C458-4272-BE34-7AEE253202EB}" type="slidenum">
              <a:rPr lang="en-US" altLang="en-US"/>
              <a:pPr>
                <a:defRPr/>
              </a:pPr>
              <a:t>‹#›</a:t>
            </a:fld>
            <a:endParaRPr lang="en-US" altLang="en-US"/>
          </a:p>
        </p:txBody>
      </p:sp>
    </p:spTree>
    <p:extLst>
      <p:ext uri="{BB962C8B-B14F-4D97-AF65-F5344CB8AC3E}">
        <p14:creationId xmlns:p14="http://schemas.microsoft.com/office/powerpoint/2010/main" val="206054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0F11185-F8BF-4AE7-A0D4-B8B4BDFB1D51}" type="slidenum">
              <a:rPr lang="en-US" altLang="en-US"/>
              <a:pPr>
                <a:defRPr/>
              </a:pPr>
              <a:t>‹#›</a:t>
            </a:fld>
            <a:endParaRPr lang="en-US" altLang="en-US"/>
          </a:p>
        </p:txBody>
      </p:sp>
    </p:spTree>
    <p:extLst>
      <p:ext uri="{BB962C8B-B14F-4D97-AF65-F5344CB8AC3E}">
        <p14:creationId xmlns:p14="http://schemas.microsoft.com/office/powerpoint/2010/main" val="3872561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19B573F-6CA3-4256-938A-B4578BC5739D}" type="slidenum">
              <a:rPr lang="en-US" altLang="en-US"/>
              <a:pPr>
                <a:defRPr/>
              </a:pPr>
              <a:t>‹#›</a:t>
            </a:fld>
            <a:endParaRPr lang="en-US" altLang="en-US"/>
          </a:p>
        </p:txBody>
      </p:sp>
    </p:spTree>
    <p:extLst>
      <p:ext uri="{BB962C8B-B14F-4D97-AF65-F5344CB8AC3E}">
        <p14:creationId xmlns:p14="http://schemas.microsoft.com/office/powerpoint/2010/main" val="306729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DF745B5-E437-4068-A1FD-B3DFA674577F}" type="slidenum">
              <a:rPr lang="en-US" altLang="en-US"/>
              <a:pPr>
                <a:defRPr/>
              </a:pPr>
              <a:t>‹#›</a:t>
            </a:fld>
            <a:endParaRPr lang="en-US" altLang="en-US"/>
          </a:p>
        </p:txBody>
      </p:sp>
    </p:spTree>
    <p:extLst>
      <p:ext uri="{BB962C8B-B14F-4D97-AF65-F5344CB8AC3E}">
        <p14:creationId xmlns:p14="http://schemas.microsoft.com/office/powerpoint/2010/main" val="3712355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EB5AF2B-5925-43EF-AAF5-590A54F7C4F1}" type="slidenum">
              <a:rPr lang="en-US" altLang="en-US"/>
              <a:pPr>
                <a:defRPr/>
              </a:pPr>
              <a:t>‹#›</a:t>
            </a:fld>
            <a:endParaRPr lang="en-US" altLang="en-US"/>
          </a:p>
        </p:txBody>
      </p:sp>
    </p:spTree>
    <p:extLst>
      <p:ext uri="{BB962C8B-B14F-4D97-AF65-F5344CB8AC3E}">
        <p14:creationId xmlns:p14="http://schemas.microsoft.com/office/powerpoint/2010/main" val="231905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80F8A94-3FE4-4975-9A9C-1720E743C734}" type="slidenum">
              <a:rPr lang="en-US" altLang="en-US"/>
              <a:pPr>
                <a:defRPr/>
              </a:pPr>
              <a:t>‹#›</a:t>
            </a:fld>
            <a:endParaRPr lang="en-US" altLang="en-US"/>
          </a:p>
        </p:txBody>
      </p:sp>
    </p:spTree>
    <p:extLst>
      <p:ext uri="{BB962C8B-B14F-4D97-AF65-F5344CB8AC3E}">
        <p14:creationId xmlns:p14="http://schemas.microsoft.com/office/powerpoint/2010/main" val="334031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89D1AB4-4D3B-45D3-ABBC-4C1225AFCC29}" type="slidenum">
              <a:rPr lang="en-US" altLang="en-US"/>
              <a:pPr>
                <a:defRPr/>
              </a:pPr>
              <a:t>‹#›</a:t>
            </a:fld>
            <a:endParaRPr lang="en-US" altLang="en-US"/>
          </a:p>
        </p:txBody>
      </p:sp>
    </p:spTree>
    <p:extLst>
      <p:ext uri="{BB962C8B-B14F-4D97-AF65-F5344CB8AC3E}">
        <p14:creationId xmlns:p14="http://schemas.microsoft.com/office/powerpoint/2010/main" val="278227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F425E53-0A02-4F7F-930C-C96DEA27DD20}" type="slidenum">
              <a:rPr lang="en-US" altLang="en-US"/>
              <a:pPr>
                <a:defRPr/>
              </a:pPr>
              <a:t>‹#›</a:t>
            </a:fld>
            <a:endParaRPr lang="en-US" altLang="en-US"/>
          </a:p>
        </p:txBody>
      </p:sp>
    </p:spTree>
    <p:extLst>
      <p:ext uri="{BB962C8B-B14F-4D97-AF65-F5344CB8AC3E}">
        <p14:creationId xmlns:p14="http://schemas.microsoft.com/office/powerpoint/2010/main" val="3598812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4B36733-1D10-4231-93E4-4E6CA7FF6203}" type="slidenum">
              <a:rPr lang="en-US" altLang="en-US"/>
              <a:pPr>
                <a:defRPr/>
              </a:pPr>
              <a:t>‹#›</a:t>
            </a:fld>
            <a:endParaRPr lang="en-US" altLang="en-US"/>
          </a:p>
        </p:txBody>
      </p:sp>
    </p:spTree>
    <p:extLst>
      <p:ext uri="{BB962C8B-B14F-4D97-AF65-F5344CB8AC3E}">
        <p14:creationId xmlns:p14="http://schemas.microsoft.com/office/powerpoint/2010/main" val="130844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8705A05-953E-44AC-8A79-B494460B22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presentationhelper.co.uk/"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6" descr="winterlights"/>
          <p:cNvPicPr>
            <a:picLocks noChangeAspect="1" noChangeArrowheads="1"/>
          </p:cNvPicPr>
          <p:nvPr/>
        </p:nvPicPr>
        <p:blipFill>
          <a:blip r:embed="rId3">
            <a:extLst>
              <a:ext uri="{28A0092B-C50C-407E-A947-70E740481C1C}">
                <a14:useLocalDpi xmlns:a14="http://schemas.microsoft.com/office/drawing/2010/main" val="0"/>
              </a:ext>
            </a:extLst>
          </a:blip>
          <a:srcRect t="3796"/>
          <a:stretch>
            <a:fillRect/>
          </a:stretch>
        </p:blipFill>
        <p:spPr bwMode="auto">
          <a:xfrm>
            <a:off x="0" y="4953000"/>
            <a:ext cx="6858000" cy="494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17" descr="happychristmas2"/>
          <p:cNvPicPr>
            <a:picLocks noChangeAspect="1" noChangeArrowheads="1"/>
          </p:cNvPicPr>
          <p:nvPr/>
        </p:nvPicPr>
        <p:blipFill>
          <a:blip r:embed="rId4"/>
          <a:srcRect/>
          <a:stretch>
            <a:fillRect/>
          </a:stretch>
        </p:blipFill>
        <p:spPr bwMode="auto">
          <a:xfrm>
            <a:off x="3865563" y="5072063"/>
            <a:ext cx="2930525" cy="798512"/>
          </a:xfrm>
          <a:prstGeom prst="rect">
            <a:avLst/>
          </a:prstGeom>
          <a:noFill/>
          <a:effectLst>
            <a:outerShdw blurRad="381000" dist="35921"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3076" name="Text Box 6"/>
          <p:cNvSpPr txBox="1">
            <a:spLocks noChangeArrowheads="1"/>
          </p:cNvSpPr>
          <p:nvPr/>
        </p:nvSpPr>
        <p:spPr bwMode="auto">
          <a:xfrm rot="10800000">
            <a:off x="2341563" y="757238"/>
            <a:ext cx="2144712"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b="1"/>
              <a:t>Free Christmas Cards from</a:t>
            </a:r>
            <a:endParaRPr lang="en-GB" altLang="en-US" sz="1200"/>
          </a:p>
          <a:p>
            <a:pPr algn="ctr" eaLnBrk="1" hangingPunct="1"/>
            <a:r>
              <a:rPr lang="en-GB" altLang="en-US" sz="1200"/>
              <a:t>Presentation Magazine</a:t>
            </a:r>
          </a:p>
          <a:p>
            <a:pPr algn="ctr" eaLnBrk="1" hangingPunct="1"/>
            <a:r>
              <a:rPr lang="en-GB" altLang="en-US" sz="900">
                <a:hlinkClick r:id="rId5"/>
              </a:rPr>
              <a:t>www.PresentationMagazine.com</a:t>
            </a:r>
            <a:r>
              <a:rPr lang="en-GB" altLang="en-US" sz="900"/>
              <a:t> </a:t>
            </a:r>
            <a:endParaRPr lang="en-US" altLang="en-US" sz="900"/>
          </a:p>
        </p:txBody>
      </p:sp>
      <p:pic>
        <p:nvPicPr>
          <p:cNvPr id="3077" name="Picture 13" descr="holygre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0850" y="1350963"/>
            <a:ext cx="874713"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66CC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16</cp:revision>
  <dcterms:created xsi:type="dcterms:W3CDTF">2006-11-27T04:22:40Z</dcterms:created>
  <dcterms:modified xsi:type="dcterms:W3CDTF">2015-02-22T11:12:07Z</dcterms:modified>
</cp:coreProperties>
</file>