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sldIdLst>
    <p:sldId id="256" r:id="rId2"/>
    <p:sldId id="257" r:id="rId3"/>
  </p:sldIdLst>
  <p:sldSz cx="6858000" cy="9906000" type="A4"/>
  <p:notesSz cx="6946900" cy="92329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312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66"/>
    <a:srgbClr val="FF008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Objects="1">
      <p:cViewPr varScale="1">
        <p:scale>
          <a:sx n="82" d="100"/>
          <a:sy n="82" d="100"/>
        </p:scale>
        <p:origin x="-2502" y="-72"/>
      </p:cViewPr>
      <p:guideLst>
        <p:guide orient="horz" pos="3120"/>
        <p:guide pos="2160"/>
      </p:guideLst>
    </p:cSldViewPr>
  </p:slideViewPr>
  <p:outlineViewPr>
    <p:cViewPr>
      <p:scale>
        <a:sx n="33" d="100"/>
        <a:sy n="33" d="100"/>
      </p:scale>
      <p:origin x="0" y="0"/>
    </p:cViewPr>
  </p:outlineViewPr>
  <p:notesTextViewPr>
    <p:cViewPr>
      <p:scale>
        <a:sx n="100" d="100"/>
        <a:sy n="100" d="100"/>
      </p:scale>
      <p:origin x="0" y="0"/>
    </p:cViewPr>
  </p:notesText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3009900" cy="461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455" tIns="46227" rIns="92455" bIns="46227" numCol="1" anchor="t" anchorCtr="0" compatLnSpc="1">
            <a:prstTxWarp prst="textNoShape">
              <a:avLst/>
            </a:prstTxWarp>
          </a:bodyPr>
          <a:lstStyle>
            <a:lvl1pPr defTabSz="923925" eaLnBrk="1" hangingPunct="1">
              <a:defRPr sz="1200" smtClean="0"/>
            </a:lvl1pPr>
          </a:lstStyle>
          <a:p>
            <a:pPr>
              <a:defRPr/>
            </a:pPr>
            <a:endParaRPr lang="en-US" altLang="en-US"/>
          </a:p>
        </p:txBody>
      </p:sp>
      <p:sp>
        <p:nvSpPr>
          <p:cNvPr id="3075" name="Rectangle 3"/>
          <p:cNvSpPr>
            <a:spLocks noGrp="1" noChangeArrowheads="1"/>
          </p:cNvSpPr>
          <p:nvPr>
            <p:ph type="dt" idx="1"/>
          </p:nvPr>
        </p:nvSpPr>
        <p:spPr bwMode="auto">
          <a:xfrm>
            <a:off x="3935413" y="0"/>
            <a:ext cx="3009900" cy="461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455" tIns="46227" rIns="92455" bIns="46227" numCol="1" anchor="t" anchorCtr="0" compatLnSpc="1">
            <a:prstTxWarp prst="textNoShape">
              <a:avLst/>
            </a:prstTxWarp>
          </a:bodyPr>
          <a:lstStyle>
            <a:lvl1pPr algn="r" defTabSz="923925" eaLnBrk="1" hangingPunct="1">
              <a:defRPr sz="1200" smtClean="0"/>
            </a:lvl1pPr>
          </a:lstStyle>
          <a:p>
            <a:pPr>
              <a:defRPr/>
            </a:pPr>
            <a:endParaRPr lang="en-US" altLang="en-US"/>
          </a:p>
        </p:txBody>
      </p:sp>
      <p:sp>
        <p:nvSpPr>
          <p:cNvPr id="2052" name="Rectangle 4"/>
          <p:cNvSpPr>
            <a:spLocks noRot="1" noChangeArrowheads="1" noTextEdit="1"/>
          </p:cNvSpPr>
          <p:nvPr>
            <p:ph type="sldImg" idx="2"/>
          </p:nvPr>
        </p:nvSpPr>
        <p:spPr bwMode="auto">
          <a:xfrm>
            <a:off x="2274888" y="692150"/>
            <a:ext cx="2397125" cy="3462338"/>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3077" name="Rectangle 5"/>
          <p:cNvSpPr>
            <a:spLocks noGrp="1" noChangeArrowheads="1"/>
          </p:cNvSpPr>
          <p:nvPr>
            <p:ph type="body" sz="quarter" idx="3"/>
          </p:nvPr>
        </p:nvSpPr>
        <p:spPr bwMode="auto">
          <a:xfrm>
            <a:off x="695325" y="4386263"/>
            <a:ext cx="5556250" cy="41544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455" tIns="46227" rIns="92455" bIns="46227" numCol="1" anchor="t" anchorCtr="0" compatLnSpc="1">
            <a:prstTxWarp prst="textNoShape">
              <a:avLst/>
            </a:prstTxWarp>
          </a:bodyPr>
          <a:lstStyle/>
          <a:p>
            <a:pPr lvl="0"/>
            <a:r>
              <a:rPr lang="en-US" altLang="en-US" noProof="0" smtClean="0"/>
              <a:t>Click to edit Master text styles</a:t>
            </a:r>
          </a:p>
          <a:p>
            <a:pPr lvl="1"/>
            <a:r>
              <a:rPr lang="en-US" altLang="en-US" noProof="0" smtClean="0"/>
              <a:t>Second level</a:t>
            </a:r>
          </a:p>
          <a:p>
            <a:pPr lvl="2"/>
            <a:r>
              <a:rPr lang="en-US" altLang="en-US" noProof="0" smtClean="0"/>
              <a:t>Third level</a:t>
            </a:r>
          </a:p>
          <a:p>
            <a:pPr lvl="3"/>
            <a:r>
              <a:rPr lang="en-US" altLang="en-US" noProof="0" smtClean="0"/>
              <a:t>Fourth level</a:t>
            </a:r>
          </a:p>
          <a:p>
            <a:pPr lvl="4"/>
            <a:r>
              <a:rPr lang="en-US" altLang="en-US" noProof="0" smtClean="0"/>
              <a:t>Fifth level</a:t>
            </a:r>
          </a:p>
        </p:txBody>
      </p:sp>
      <p:sp>
        <p:nvSpPr>
          <p:cNvPr id="3078" name="Rectangle 6"/>
          <p:cNvSpPr>
            <a:spLocks noGrp="1" noChangeArrowheads="1"/>
          </p:cNvSpPr>
          <p:nvPr>
            <p:ph type="ftr" sz="quarter" idx="4"/>
          </p:nvPr>
        </p:nvSpPr>
        <p:spPr bwMode="auto">
          <a:xfrm>
            <a:off x="0" y="8769350"/>
            <a:ext cx="3009900" cy="461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455" tIns="46227" rIns="92455" bIns="46227" numCol="1" anchor="b" anchorCtr="0" compatLnSpc="1">
            <a:prstTxWarp prst="textNoShape">
              <a:avLst/>
            </a:prstTxWarp>
          </a:bodyPr>
          <a:lstStyle>
            <a:lvl1pPr defTabSz="923925" eaLnBrk="1" hangingPunct="1">
              <a:defRPr sz="1200" smtClean="0"/>
            </a:lvl1pPr>
          </a:lstStyle>
          <a:p>
            <a:pPr>
              <a:defRPr/>
            </a:pPr>
            <a:endParaRPr lang="en-US" altLang="en-US"/>
          </a:p>
        </p:txBody>
      </p:sp>
      <p:sp>
        <p:nvSpPr>
          <p:cNvPr id="3079" name="Rectangle 7"/>
          <p:cNvSpPr>
            <a:spLocks noGrp="1" noChangeArrowheads="1"/>
          </p:cNvSpPr>
          <p:nvPr>
            <p:ph type="sldNum" sz="quarter" idx="5"/>
          </p:nvPr>
        </p:nvSpPr>
        <p:spPr bwMode="auto">
          <a:xfrm>
            <a:off x="3935413" y="8769350"/>
            <a:ext cx="3009900" cy="461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455" tIns="46227" rIns="92455" bIns="46227" numCol="1" anchor="b" anchorCtr="0" compatLnSpc="1">
            <a:prstTxWarp prst="textNoShape">
              <a:avLst/>
            </a:prstTxWarp>
          </a:bodyPr>
          <a:lstStyle>
            <a:lvl1pPr algn="r" defTabSz="923925" eaLnBrk="1" hangingPunct="1">
              <a:defRPr sz="1200" smtClean="0"/>
            </a:lvl1pPr>
          </a:lstStyle>
          <a:p>
            <a:pPr>
              <a:defRPr/>
            </a:pPr>
            <a:fld id="{364F9C85-F242-4A2E-BE40-3C2BC5D7CE10}" type="slidenum">
              <a:rPr lang="en-US" altLang="en-US"/>
              <a:pPr>
                <a:defRPr/>
              </a:pPr>
              <a:t>‹#›</a:t>
            </a:fld>
            <a:endParaRPr lang="en-US" altLang="en-US"/>
          </a:p>
        </p:txBody>
      </p:sp>
    </p:spTree>
    <p:extLst>
      <p:ext uri="{BB962C8B-B14F-4D97-AF65-F5344CB8AC3E}">
        <p14:creationId xmlns:p14="http://schemas.microsoft.com/office/powerpoint/2010/main" val="73403505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sldNum" sz="quarter" idx="5"/>
          </p:nvPr>
        </p:nvSpPr>
        <p:spPr>
          <a:noFill/>
        </p:spPr>
        <p:txBody>
          <a:bodyPr/>
          <a:lstStyle>
            <a:lvl1pPr defTabSz="923925">
              <a:defRPr>
                <a:solidFill>
                  <a:schemeClr val="tx1"/>
                </a:solidFill>
                <a:latin typeface="Arial" panose="020B0604020202020204" pitchFamily="34" charset="0"/>
              </a:defRPr>
            </a:lvl1pPr>
            <a:lvl2pPr marL="742950" indent="-285750" defTabSz="923925">
              <a:defRPr>
                <a:solidFill>
                  <a:schemeClr val="tx1"/>
                </a:solidFill>
                <a:latin typeface="Arial" panose="020B0604020202020204" pitchFamily="34" charset="0"/>
              </a:defRPr>
            </a:lvl2pPr>
            <a:lvl3pPr marL="1143000" indent="-228600" defTabSz="923925">
              <a:defRPr>
                <a:solidFill>
                  <a:schemeClr val="tx1"/>
                </a:solidFill>
                <a:latin typeface="Arial" panose="020B0604020202020204" pitchFamily="34" charset="0"/>
              </a:defRPr>
            </a:lvl3pPr>
            <a:lvl4pPr marL="1600200" indent="-228600" defTabSz="923925">
              <a:defRPr>
                <a:solidFill>
                  <a:schemeClr val="tx1"/>
                </a:solidFill>
                <a:latin typeface="Arial" panose="020B0604020202020204" pitchFamily="34" charset="0"/>
              </a:defRPr>
            </a:lvl4pPr>
            <a:lvl5pPr marL="2057400" indent="-228600" defTabSz="923925">
              <a:defRPr>
                <a:solidFill>
                  <a:schemeClr val="tx1"/>
                </a:solidFill>
                <a:latin typeface="Arial" panose="020B0604020202020204" pitchFamily="34" charset="0"/>
              </a:defRPr>
            </a:lvl5pPr>
            <a:lvl6pPr marL="2514600" indent="-228600" defTabSz="923925" eaLnBrk="0" fontAlgn="base" hangingPunct="0">
              <a:spcBef>
                <a:spcPct val="0"/>
              </a:spcBef>
              <a:spcAft>
                <a:spcPct val="0"/>
              </a:spcAft>
              <a:defRPr>
                <a:solidFill>
                  <a:schemeClr val="tx1"/>
                </a:solidFill>
                <a:latin typeface="Arial" panose="020B0604020202020204" pitchFamily="34" charset="0"/>
              </a:defRPr>
            </a:lvl6pPr>
            <a:lvl7pPr marL="2971800" indent="-228600" defTabSz="923925" eaLnBrk="0" fontAlgn="base" hangingPunct="0">
              <a:spcBef>
                <a:spcPct val="0"/>
              </a:spcBef>
              <a:spcAft>
                <a:spcPct val="0"/>
              </a:spcAft>
              <a:defRPr>
                <a:solidFill>
                  <a:schemeClr val="tx1"/>
                </a:solidFill>
                <a:latin typeface="Arial" panose="020B0604020202020204" pitchFamily="34" charset="0"/>
              </a:defRPr>
            </a:lvl7pPr>
            <a:lvl8pPr marL="3429000" indent="-228600" defTabSz="923925" eaLnBrk="0" fontAlgn="base" hangingPunct="0">
              <a:spcBef>
                <a:spcPct val="0"/>
              </a:spcBef>
              <a:spcAft>
                <a:spcPct val="0"/>
              </a:spcAft>
              <a:defRPr>
                <a:solidFill>
                  <a:schemeClr val="tx1"/>
                </a:solidFill>
                <a:latin typeface="Arial" panose="020B0604020202020204" pitchFamily="34" charset="0"/>
              </a:defRPr>
            </a:lvl8pPr>
            <a:lvl9pPr marL="3886200" indent="-228600" defTabSz="923925" eaLnBrk="0" fontAlgn="base" hangingPunct="0">
              <a:spcBef>
                <a:spcPct val="0"/>
              </a:spcBef>
              <a:spcAft>
                <a:spcPct val="0"/>
              </a:spcAft>
              <a:defRPr>
                <a:solidFill>
                  <a:schemeClr val="tx1"/>
                </a:solidFill>
                <a:latin typeface="Arial" panose="020B0604020202020204" pitchFamily="34" charset="0"/>
              </a:defRPr>
            </a:lvl9pPr>
          </a:lstStyle>
          <a:p>
            <a:fld id="{18AF2D2A-0BF1-4515-ABB6-26EBF2916DA7}" type="slidenum">
              <a:rPr lang="en-US" altLang="en-US"/>
              <a:pPr/>
              <a:t>1</a:t>
            </a:fld>
            <a:endParaRPr lang="en-US" altLang="en-US"/>
          </a:p>
        </p:txBody>
      </p:sp>
      <p:sp>
        <p:nvSpPr>
          <p:cNvPr id="4099" name="Rectangle 2"/>
          <p:cNvSpPr>
            <a:spLocks noRot="1" noChangeArrowheads="1" noTextEdit="1"/>
          </p:cNvSpPr>
          <p:nvPr>
            <p:ph type="sldImg"/>
          </p:nvPr>
        </p:nvSpPr>
        <p:spPr>
          <a:ln/>
        </p:spPr>
      </p:sp>
      <p:sp>
        <p:nvSpPr>
          <p:cNvPr id="4100"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7737556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p:cNvSpPr>
            <a:spLocks noGrp="1" noChangeArrowheads="1"/>
          </p:cNvSpPr>
          <p:nvPr>
            <p:ph type="sldNum" sz="quarter" idx="5"/>
          </p:nvPr>
        </p:nvSpPr>
        <p:spPr>
          <a:noFill/>
        </p:spPr>
        <p:txBody>
          <a:bodyPr/>
          <a:lstStyle>
            <a:lvl1pPr defTabSz="923925">
              <a:defRPr>
                <a:solidFill>
                  <a:schemeClr val="tx1"/>
                </a:solidFill>
                <a:latin typeface="Arial" panose="020B0604020202020204" pitchFamily="34" charset="0"/>
              </a:defRPr>
            </a:lvl1pPr>
            <a:lvl2pPr marL="742950" indent="-285750" defTabSz="923925">
              <a:defRPr>
                <a:solidFill>
                  <a:schemeClr val="tx1"/>
                </a:solidFill>
                <a:latin typeface="Arial" panose="020B0604020202020204" pitchFamily="34" charset="0"/>
              </a:defRPr>
            </a:lvl2pPr>
            <a:lvl3pPr marL="1143000" indent="-228600" defTabSz="923925">
              <a:defRPr>
                <a:solidFill>
                  <a:schemeClr val="tx1"/>
                </a:solidFill>
                <a:latin typeface="Arial" panose="020B0604020202020204" pitchFamily="34" charset="0"/>
              </a:defRPr>
            </a:lvl3pPr>
            <a:lvl4pPr marL="1600200" indent="-228600" defTabSz="923925">
              <a:defRPr>
                <a:solidFill>
                  <a:schemeClr val="tx1"/>
                </a:solidFill>
                <a:latin typeface="Arial" panose="020B0604020202020204" pitchFamily="34" charset="0"/>
              </a:defRPr>
            </a:lvl4pPr>
            <a:lvl5pPr marL="2057400" indent="-228600" defTabSz="923925">
              <a:defRPr>
                <a:solidFill>
                  <a:schemeClr val="tx1"/>
                </a:solidFill>
                <a:latin typeface="Arial" panose="020B0604020202020204" pitchFamily="34" charset="0"/>
              </a:defRPr>
            </a:lvl5pPr>
            <a:lvl6pPr marL="2514600" indent="-228600" defTabSz="923925" eaLnBrk="0" fontAlgn="base" hangingPunct="0">
              <a:spcBef>
                <a:spcPct val="0"/>
              </a:spcBef>
              <a:spcAft>
                <a:spcPct val="0"/>
              </a:spcAft>
              <a:defRPr>
                <a:solidFill>
                  <a:schemeClr val="tx1"/>
                </a:solidFill>
                <a:latin typeface="Arial" panose="020B0604020202020204" pitchFamily="34" charset="0"/>
              </a:defRPr>
            </a:lvl6pPr>
            <a:lvl7pPr marL="2971800" indent="-228600" defTabSz="923925" eaLnBrk="0" fontAlgn="base" hangingPunct="0">
              <a:spcBef>
                <a:spcPct val="0"/>
              </a:spcBef>
              <a:spcAft>
                <a:spcPct val="0"/>
              </a:spcAft>
              <a:defRPr>
                <a:solidFill>
                  <a:schemeClr val="tx1"/>
                </a:solidFill>
                <a:latin typeface="Arial" panose="020B0604020202020204" pitchFamily="34" charset="0"/>
              </a:defRPr>
            </a:lvl7pPr>
            <a:lvl8pPr marL="3429000" indent="-228600" defTabSz="923925" eaLnBrk="0" fontAlgn="base" hangingPunct="0">
              <a:spcBef>
                <a:spcPct val="0"/>
              </a:spcBef>
              <a:spcAft>
                <a:spcPct val="0"/>
              </a:spcAft>
              <a:defRPr>
                <a:solidFill>
                  <a:schemeClr val="tx1"/>
                </a:solidFill>
                <a:latin typeface="Arial" panose="020B0604020202020204" pitchFamily="34" charset="0"/>
              </a:defRPr>
            </a:lvl8pPr>
            <a:lvl9pPr marL="3886200" indent="-228600" defTabSz="923925" eaLnBrk="0" fontAlgn="base" hangingPunct="0">
              <a:spcBef>
                <a:spcPct val="0"/>
              </a:spcBef>
              <a:spcAft>
                <a:spcPct val="0"/>
              </a:spcAft>
              <a:defRPr>
                <a:solidFill>
                  <a:schemeClr val="tx1"/>
                </a:solidFill>
                <a:latin typeface="Arial" panose="020B0604020202020204" pitchFamily="34" charset="0"/>
              </a:defRPr>
            </a:lvl9pPr>
          </a:lstStyle>
          <a:p>
            <a:fld id="{3FFA3B91-09AD-4D7B-BFDB-37777F8264E6}" type="slidenum">
              <a:rPr lang="en-US" altLang="en-US"/>
              <a:pPr/>
              <a:t>2</a:t>
            </a:fld>
            <a:endParaRPr lang="en-US" altLang="en-US"/>
          </a:p>
        </p:txBody>
      </p:sp>
      <p:sp>
        <p:nvSpPr>
          <p:cNvPr id="6147" name="Rectangle 2"/>
          <p:cNvSpPr>
            <a:spLocks noRot="1" noChangeArrowheads="1" noTextEdit="1"/>
          </p:cNvSpPr>
          <p:nvPr>
            <p:ph type="sldImg"/>
          </p:nvPr>
        </p:nvSpPr>
        <p:spPr>
          <a:ln/>
        </p:spPr>
      </p:sp>
      <p:sp>
        <p:nvSpPr>
          <p:cNvPr id="6148"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100701042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857250" y="1620838"/>
            <a:ext cx="5143500" cy="3449637"/>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857250" y="5202238"/>
            <a:ext cx="5143500" cy="23923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43803578-40FA-4FDA-938F-6E4DFC6D968D}" type="slidenum">
              <a:rPr lang="en-US" altLang="en-US"/>
              <a:pPr>
                <a:defRPr/>
              </a:pPr>
              <a:t>‹#›</a:t>
            </a:fld>
            <a:endParaRPr lang="en-US" altLang="en-US"/>
          </a:p>
        </p:txBody>
      </p:sp>
    </p:spTree>
    <p:extLst>
      <p:ext uri="{BB962C8B-B14F-4D97-AF65-F5344CB8AC3E}">
        <p14:creationId xmlns:p14="http://schemas.microsoft.com/office/powerpoint/2010/main" val="3675688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19745BE2-55F6-4BC6-9648-718788554696}" type="slidenum">
              <a:rPr lang="en-US" altLang="en-US"/>
              <a:pPr>
                <a:defRPr/>
              </a:pPr>
              <a:t>‹#›</a:t>
            </a:fld>
            <a:endParaRPr lang="en-US" altLang="en-US"/>
          </a:p>
        </p:txBody>
      </p:sp>
    </p:spTree>
    <p:extLst>
      <p:ext uri="{BB962C8B-B14F-4D97-AF65-F5344CB8AC3E}">
        <p14:creationId xmlns:p14="http://schemas.microsoft.com/office/powerpoint/2010/main" val="19290716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72050" y="396875"/>
            <a:ext cx="1543050" cy="8451850"/>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342900" y="396875"/>
            <a:ext cx="4476750" cy="84518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A863E955-1DCC-4D04-800F-002E1155D156}" type="slidenum">
              <a:rPr lang="en-US" altLang="en-US"/>
              <a:pPr>
                <a:defRPr/>
              </a:pPr>
              <a:t>‹#›</a:t>
            </a:fld>
            <a:endParaRPr lang="en-US" altLang="en-US"/>
          </a:p>
        </p:txBody>
      </p:sp>
    </p:spTree>
    <p:extLst>
      <p:ext uri="{BB962C8B-B14F-4D97-AF65-F5344CB8AC3E}">
        <p14:creationId xmlns:p14="http://schemas.microsoft.com/office/powerpoint/2010/main" val="34999393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D9CB4A5D-3057-4F47-9D66-F45FD092E0CD}" type="slidenum">
              <a:rPr lang="en-US" altLang="en-US"/>
              <a:pPr>
                <a:defRPr/>
              </a:pPr>
              <a:t>‹#›</a:t>
            </a:fld>
            <a:endParaRPr lang="en-US" altLang="en-US"/>
          </a:p>
        </p:txBody>
      </p:sp>
    </p:spTree>
    <p:extLst>
      <p:ext uri="{BB962C8B-B14F-4D97-AF65-F5344CB8AC3E}">
        <p14:creationId xmlns:p14="http://schemas.microsoft.com/office/powerpoint/2010/main" val="23686817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8313" y="2470150"/>
            <a:ext cx="5915025" cy="4119563"/>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468313" y="6629400"/>
            <a:ext cx="5915025" cy="2166938"/>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68A3646D-8D56-42FE-BC11-E8C02204809B}" type="slidenum">
              <a:rPr lang="en-US" altLang="en-US"/>
              <a:pPr>
                <a:defRPr/>
              </a:pPr>
              <a:t>‹#›</a:t>
            </a:fld>
            <a:endParaRPr lang="en-US" altLang="en-US"/>
          </a:p>
        </p:txBody>
      </p:sp>
    </p:spTree>
    <p:extLst>
      <p:ext uri="{BB962C8B-B14F-4D97-AF65-F5344CB8AC3E}">
        <p14:creationId xmlns:p14="http://schemas.microsoft.com/office/powerpoint/2010/main" val="14219065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342900" y="2311400"/>
            <a:ext cx="3009900" cy="65373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3505200" y="2311400"/>
            <a:ext cx="3009900" cy="65373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5D5C159E-7B2A-4769-8FD1-7EAE677F05C8}" type="slidenum">
              <a:rPr lang="en-US" altLang="en-US"/>
              <a:pPr>
                <a:defRPr/>
              </a:pPr>
              <a:t>‹#›</a:t>
            </a:fld>
            <a:endParaRPr lang="en-US" altLang="en-US"/>
          </a:p>
        </p:txBody>
      </p:sp>
    </p:spTree>
    <p:extLst>
      <p:ext uri="{BB962C8B-B14F-4D97-AF65-F5344CB8AC3E}">
        <p14:creationId xmlns:p14="http://schemas.microsoft.com/office/powerpoint/2010/main" val="13140360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3075" y="527050"/>
            <a:ext cx="5915025" cy="1914525"/>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473075" y="2428875"/>
            <a:ext cx="2900363" cy="1189038"/>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73075" y="3617913"/>
            <a:ext cx="2900363" cy="53228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3471863" y="2428875"/>
            <a:ext cx="2916237" cy="1189038"/>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3471863" y="3617913"/>
            <a:ext cx="2916237" cy="53228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9" name="Rectangle 6"/>
          <p:cNvSpPr>
            <a:spLocks noGrp="1" noChangeArrowheads="1"/>
          </p:cNvSpPr>
          <p:nvPr>
            <p:ph type="sldNum" sz="quarter" idx="12"/>
          </p:nvPr>
        </p:nvSpPr>
        <p:spPr>
          <a:ln/>
        </p:spPr>
        <p:txBody>
          <a:bodyPr/>
          <a:lstStyle>
            <a:lvl1pPr>
              <a:defRPr/>
            </a:lvl1pPr>
          </a:lstStyle>
          <a:p>
            <a:pPr>
              <a:defRPr/>
            </a:pPr>
            <a:fld id="{3798BE12-88C2-4288-B159-444368680A57}" type="slidenum">
              <a:rPr lang="en-US" altLang="en-US"/>
              <a:pPr>
                <a:defRPr/>
              </a:pPr>
              <a:t>‹#›</a:t>
            </a:fld>
            <a:endParaRPr lang="en-US" altLang="en-US"/>
          </a:p>
        </p:txBody>
      </p:sp>
    </p:spTree>
    <p:extLst>
      <p:ext uri="{BB962C8B-B14F-4D97-AF65-F5344CB8AC3E}">
        <p14:creationId xmlns:p14="http://schemas.microsoft.com/office/powerpoint/2010/main" val="31093845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5" name="Rectangle 6"/>
          <p:cNvSpPr>
            <a:spLocks noGrp="1" noChangeArrowheads="1"/>
          </p:cNvSpPr>
          <p:nvPr>
            <p:ph type="sldNum" sz="quarter" idx="12"/>
          </p:nvPr>
        </p:nvSpPr>
        <p:spPr>
          <a:ln/>
        </p:spPr>
        <p:txBody>
          <a:bodyPr/>
          <a:lstStyle>
            <a:lvl1pPr>
              <a:defRPr/>
            </a:lvl1pPr>
          </a:lstStyle>
          <a:p>
            <a:pPr>
              <a:defRPr/>
            </a:pPr>
            <a:fld id="{C62C2B40-C437-4F2E-915C-1FE7D4A038D5}" type="slidenum">
              <a:rPr lang="en-US" altLang="en-US"/>
              <a:pPr>
                <a:defRPr/>
              </a:pPr>
              <a:t>‹#›</a:t>
            </a:fld>
            <a:endParaRPr lang="en-US" altLang="en-US"/>
          </a:p>
        </p:txBody>
      </p:sp>
    </p:spTree>
    <p:extLst>
      <p:ext uri="{BB962C8B-B14F-4D97-AF65-F5344CB8AC3E}">
        <p14:creationId xmlns:p14="http://schemas.microsoft.com/office/powerpoint/2010/main" val="31090208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4" name="Rectangle 6"/>
          <p:cNvSpPr>
            <a:spLocks noGrp="1" noChangeArrowheads="1"/>
          </p:cNvSpPr>
          <p:nvPr>
            <p:ph type="sldNum" sz="quarter" idx="12"/>
          </p:nvPr>
        </p:nvSpPr>
        <p:spPr>
          <a:ln/>
        </p:spPr>
        <p:txBody>
          <a:bodyPr/>
          <a:lstStyle>
            <a:lvl1pPr>
              <a:defRPr/>
            </a:lvl1pPr>
          </a:lstStyle>
          <a:p>
            <a:pPr>
              <a:defRPr/>
            </a:pPr>
            <a:fld id="{56BB5CA8-D35C-4C21-9960-58AAB7829F8D}" type="slidenum">
              <a:rPr lang="en-US" altLang="en-US"/>
              <a:pPr>
                <a:defRPr/>
              </a:pPr>
              <a:t>‹#›</a:t>
            </a:fld>
            <a:endParaRPr lang="en-US" altLang="en-US"/>
          </a:p>
        </p:txBody>
      </p:sp>
    </p:spTree>
    <p:extLst>
      <p:ext uri="{BB962C8B-B14F-4D97-AF65-F5344CB8AC3E}">
        <p14:creationId xmlns:p14="http://schemas.microsoft.com/office/powerpoint/2010/main" val="9378968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3075" y="660400"/>
            <a:ext cx="2211388" cy="23114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2916238" y="1425575"/>
            <a:ext cx="3471862" cy="704056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73075" y="2971800"/>
            <a:ext cx="2211388" cy="550545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48693949-5755-4422-ACD7-47D3417A1784}" type="slidenum">
              <a:rPr lang="en-US" altLang="en-US"/>
              <a:pPr>
                <a:defRPr/>
              </a:pPr>
              <a:t>‹#›</a:t>
            </a:fld>
            <a:endParaRPr lang="en-US" altLang="en-US"/>
          </a:p>
        </p:txBody>
      </p:sp>
    </p:spTree>
    <p:extLst>
      <p:ext uri="{BB962C8B-B14F-4D97-AF65-F5344CB8AC3E}">
        <p14:creationId xmlns:p14="http://schemas.microsoft.com/office/powerpoint/2010/main" val="24187176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3075" y="660400"/>
            <a:ext cx="2211388" cy="23114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2916238" y="1425575"/>
            <a:ext cx="3471862" cy="7040563"/>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473075" y="2971800"/>
            <a:ext cx="2211388" cy="550545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3128F271-1CEF-4E1C-9EE9-D781EE650EC1}" type="slidenum">
              <a:rPr lang="en-US" altLang="en-US"/>
              <a:pPr>
                <a:defRPr/>
              </a:pPr>
              <a:t>‹#›</a:t>
            </a:fld>
            <a:endParaRPr lang="en-US" altLang="en-US"/>
          </a:p>
        </p:txBody>
      </p:sp>
    </p:spTree>
    <p:extLst>
      <p:ext uri="{BB962C8B-B14F-4D97-AF65-F5344CB8AC3E}">
        <p14:creationId xmlns:p14="http://schemas.microsoft.com/office/powerpoint/2010/main" val="31290869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342900" y="396875"/>
            <a:ext cx="6172200" cy="165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342900" y="2311400"/>
            <a:ext cx="6172200" cy="6537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342900" y="9020175"/>
            <a:ext cx="1600200" cy="688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400" smtClean="0"/>
            </a:lvl1pPr>
          </a:lstStyle>
          <a:p>
            <a:pPr>
              <a:defRPr/>
            </a:pPr>
            <a:endParaRPr lang="en-US" altLang="en-US"/>
          </a:p>
        </p:txBody>
      </p:sp>
      <p:sp>
        <p:nvSpPr>
          <p:cNvPr id="1029" name="Rectangle 5"/>
          <p:cNvSpPr>
            <a:spLocks noGrp="1" noChangeArrowheads="1"/>
          </p:cNvSpPr>
          <p:nvPr>
            <p:ph type="ftr" sz="quarter" idx="3"/>
          </p:nvPr>
        </p:nvSpPr>
        <p:spPr bwMode="auto">
          <a:xfrm>
            <a:off x="2343150" y="9020175"/>
            <a:ext cx="2171700" cy="688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400" smtClean="0"/>
            </a:lvl1pPr>
          </a:lstStyle>
          <a:p>
            <a:pPr>
              <a:defRPr/>
            </a:pPr>
            <a:endParaRPr lang="en-US" altLang="en-US"/>
          </a:p>
        </p:txBody>
      </p:sp>
      <p:sp>
        <p:nvSpPr>
          <p:cNvPr id="1030" name="Rectangle 6"/>
          <p:cNvSpPr>
            <a:spLocks noGrp="1" noChangeArrowheads="1"/>
          </p:cNvSpPr>
          <p:nvPr>
            <p:ph type="sldNum" sz="quarter" idx="4"/>
          </p:nvPr>
        </p:nvSpPr>
        <p:spPr bwMode="auto">
          <a:xfrm>
            <a:off x="4914900" y="9020175"/>
            <a:ext cx="1600200" cy="688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400" smtClean="0"/>
            </a:lvl1pPr>
          </a:lstStyle>
          <a:p>
            <a:pPr>
              <a:defRPr/>
            </a:pPr>
            <a:fld id="{BD46D989-C73C-45A4-A869-C4F5A60D1275}"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kern="12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anose="020B0604020202020204" pitchFamily="34" charset="0"/>
        </a:defRPr>
      </a:lvl2pPr>
      <a:lvl3pPr algn="ctr" rtl="0" eaLnBrk="0" fontAlgn="base" hangingPunct="0">
        <a:spcBef>
          <a:spcPct val="0"/>
        </a:spcBef>
        <a:spcAft>
          <a:spcPct val="0"/>
        </a:spcAft>
        <a:defRPr sz="4400">
          <a:solidFill>
            <a:schemeClr val="tx2"/>
          </a:solidFill>
          <a:latin typeface="Arial" panose="020B0604020202020204" pitchFamily="34" charset="0"/>
        </a:defRPr>
      </a:lvl3pPr>
      <a:lvl4pPr algn="ctr" rtl="0" eaLnBrk="0" fontAlgn="base" hangingPunct="0">
        <a:spcBef>
          <a:spcPct val="0"/>
        </a:spcBef>
        <a:spcAft>
          <a:spcPct val="0"/>
        </a:spcAft>
        <a:defRPr sz="4400">
          <a:solidFill>
            <a:schemeClr val="tx2"/>
          </a:solidFill>
          <a:latin typeface="Arial" panose="020B0604020202020204" pitchFamily="34" charset="0"/>
        </a:defRPr>
      </a:lvl4pPr>
      <a:lvl5pPr algn="ctr" rtl="0" eaLnBrk="0" fontAlgn="base" hangingPunct="0">
        <a:spcBef>
          <a:spcPct val="0"/>
        </a:spcBef>
        <a:spcAft>
          <a:spcPct val="0"/>
        </a:spcAft>
        <a:defRPr sz="4400">
          <a:solidFill>
            <a:schemeClr val="tx2"/>
          </a:solidFill>
          <a:latin typeface="Arial" panose="020B0604020202020204" pitchFamily="34" charset="0"/>
        </a:defRPr>
      </a:lvl5pPr>
      <a:lvl6pPr marL="457200" algn="ctr" rtl="0" fontAlgn="base">
        <a:spcBef>
          <a:spcPct val="0"/>
        </a:spcBef>
        <a:spcAft>
          <a:spcPct val="0"/>
        </a:spcAft>
        <a:defRPr sz="4400">
          <a:solidFill>
            <a:schemeClr val="tx2"/>
          </a:solidFill>
          <a:latin typeface="Arial" panose="020B0604020202020204" pitchFamily="34" charset="0"/>
        </a:defRPr>
      </a:lvl6pPr>
      <a:lvl7pPr marL="914400" algn="ctr" rtl="0" fontAlgn="base">
        <a:spcBef>
          <a:spcPct val="0"/>
        </a:spcBef>
        <a:spcAft>
          <a:spcPct val="0"/>
        </a:spcAft>
        <a:defRPr sz="4400">
          <a:solidFill>
            <a:schemeClr val="tx2"/>
          </a:solidFill>
          <a:latin typeface="Arial" panose="020B0604020202020204" pitchFamily="34" charset="0"/>
        </a:defRPr>
      </a:lvl7pPr>
      <a:lvl8pPr marL="1371600" algn="ctr" rtl="0" fontAlgn="base">
        <a:spcBef>
          <a:spcPct val="0"/>
        </a:spcBef>
        <a:spcAft>
          <a:spcPct val="0"/>
        </a:spcAft>
        <a:defRPr sz="4400">
          <a:solidFill>
            <a:schemeClr val="tx2"/>
          </a:solidFill>
          <a:latin typeface="Arial" panose="020B0604020202020204" pitchFamily="34" charset="0"/>
        </a:defRPr>
      </a:lvl8pPr>
      <a:lvl9pPr marL="1828800" algn="ctr" rtl="0" fontAlgn="base">
        <a:spcBef>
          <a:spcPct val="0"/>
        </a:spcBef>
        <a:spcAft>
          <a:spcPct val="0"/>
        </a:spcAft>
        <a:defRPr sz="4400">
          <a:solidFill>
            <a:schemeClr val="tx2"/>
          </a:solidFill>
          <a:latin typeface="Arial" panose="020B0604020202020204" pitchFamily="34" charset="0"/>
        </a:defRPr>
      </a:lvl9pPr>
    </p:titleStyle>
    <p:body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5.png"/><Relationship Id="rId3" Type="http://schemas.openxmlformats.org/officeDocument/2006/relationships/image" Target="../media/image1.png"/><Relationship Id="rId7" Type="http://schemas.openxmlformats.org/officeDocument/2006/relationships/hyperlink" Target="http://www.presentationhelper.co.uk/"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 Id="rId9" Type="http://schemas.openxmlformats.org/officeDocument/2006/relationships/image" Target="../media/image6.png"/></Relationships>
</file>

<file path=ppt/slides/_rels/slide2.xml.rels><?xml version="1.0" encoding="UTF-8" standalone="yes"?>
<Relationships xmlns="http://schemas.openxmlformats.org/package/2006/relationships"><Relationship Id="rId3" Type="http://schemas.openxmlformats.org/officeDocument/2006/relationships/hyperlink" Target="http://www.presentationmagazine.com/"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1" descr="wind"/>
          <p:cNvPicPr>
            <a:picLocks noChangeAspect="1" noChangeArrowheads="1"/>
          </p:cNvPicPr>
          <p:nvPr/>
        </p:nvPicPr>
        <p:blipFill>
          <a:blip r:embed="rId3">
            <a:extLst>
              <a:ext uri="{28A0092B-C50C-407E-A947-70E740481C1C}">
                <a14:useLocalDpi xmlns:a14="http://schemas.microsoft.com/office/drawing/2010/main" val="0"/>
              </a:ext>
            </a:extLst>
          </a:blip>
          <a:srcRect l="208" t="1683" r="224" b="2443"/>
          <a:stretch>
            <a:fillRect/>
          </a:stretch>
        </p:blipFill>
        <p:spPr bwMode="auto">
          <a:xfrm>
            <a:off x="0" y="4948238"/>
            <a:ext cx="6858000" cy="495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5" name="Rectangle 19"/>
          <p:cNvSpPr>
            <a:spLocks noChangeArrowheads="1"/>
          </p:cNvSpPr>
          <p:nvPr/>
        </p:nvSpPr>
        <p:spPr bwMode="auto">
          <a:xfrm>
            <a:off x="0" y="4953000"/>
            <a:ext cx="6858000" cy="4953000"/>
          </a:xfrm>
          <a:prstGeom prst="rect">
            <a:avLst/>
          </a:prstGeom>
          <a:gradFill rotWithShape="0">
            <a:gsLst>
              <a:gs pos="0">
                <a:srgbClr val="FFFF66">
                  <a:alpha val="46999"/>
                </a:srgbClr>
              </a:gs>
              <a:gs pos="100000">
                <a:srgbClr val="FF0080">
                  <a:alpha val="20000"/>
                </a:srgbClr>
              </a:gs>
            </a:gsLst>
            <a:lin ang="27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
        <p:nvSpPr>
          <p:cNvPr id="3076" name="Rectangle 20"/>
          <p:cNvSpPr>
            <a:spLocks noChangeArrowheads="1"/>
          </p:cNvSpPr>
          <p:nvPr/>
        </p:nvSpPr>
        <p:spPr bwMode="auto">
          <a:xfrm>
            <a:off x="0" y="4953000"/>
            <a:ext cx="6858000" cy="4953000"/>
          </a:xfrm>
          <a:prstGeom prst="rect">
            <a:avLst/>
          </a:prstGeom>
          <a:gradFill rotWithShape="0">
            <a:gsLst>
              <a:gs pos="0">
                <a:schemeClr val="hlink">
                  <a:alpha val="43999"/>
                </a:schemeClr>
              </a:gs>
              <a:gs pos="100000">
                <a:srgbClr val="FF0080">
                  <a:alpha val="25000"/>
                </a:srgbClr>
              </a:gs>
            </a:gsLst>
            <a:lin ang="27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pic>
        <p:nvPicPr>
          <p:cNvPr id="2066" name="Picture 18" descr="fathercrimbo"/>
          <p:cNvPicPr>
            <a:picLocks noChangeAspect="1" noChangeArrowheads="1"/>
          </p:cNvPicPr>
          <p:nvPr/>
        </p:nvPicPr>
        <p:blipFill>
          <a:blip r:embed="rId4"/>
          <a:srcRect r="22635"/>
          <a:stretch>
            <a:fillRect/>
          </a:stretch>
        </p:blipFill>
        <p:spPr bwMode="auto">
          <a:xfrm>
            <a:off x="0" y="4808538"/>
            <a:ext cx="5257800" cy="5097462"/>
          </a:xfrm>
          <a:prstGeom prst="rect">
            <a:avLst/>
          </a:prstGeom>
          <a:noFill/>
          <a:effectLst>
            <a:outerShdw blurRad="381000" dist="35921" dir="2700000" algn="ctr" rotWithShape="0">
              <a:srgbClr val="808080">
                <a:alpha val="50000"/>
              </a:srgbClr>
            </a:outerShdw>
          </a:effectLst>
          <a:extLst>
            <a:ext uri="{909E8E84-426E-40DD-AFC4-6F175D3DCCD1}">
              <a14:hiddenFill xmlns:a14="http://schemas.microsoft.com/office/drawing/2010/main">
                <a:solidFill>
                  <a:srgbClr val="FFFFFF"/>
                </a:solidFill>
              </a14:hiddenFill>
            </a:ext>
          </a:extLst>
        </p:spPr>
      </p:pic>
      <p:pic>
        <p:nvPicPr>
          <p:cNvPr id="2070" name="Picture 22" descr="speech"/>
          <p:cNvPicPr>
            <a:picLocks noChangeAspect="1" noChangeArrowheads="1"/>
          </p:cNvPicPr>
          <p:nvPr/>
        </p:nvPicPr>
        <p:blipFill>
          <a:blip r:embed="rId5"/>
          <a:srcRect l="8432" b="11140"/>
          <a:stretch>
            <a:fillRect/>
          </a:stretch>
        </p:blipFill>
        <p:spPr bwMode="auto">
          <a:xfrm>
            <a:off x="3865563" y="4808538"/>
            <a:ext cx="2930525" cy="2735262"/>
          </a:xfrm>
          <a:prstGeom prst="rect">
            <a:avLst/>
          </a:prstGeom>
          <a:noFill/>
          <a:effectLst>
            <a:outerShdw blurRad="381000" dist="35921" dir="2700000" algn="ctr" rotWithShape="0">
              <a:srgbClr val="808080">
                <a:alpha val="50000"/>
              </a:srgbClr>
            </a:outerShdw>
          </a:effectLst>
          <a:extLst>
            <a:ext uri="{909E8E84-426E-40DD-AFC4-6F175D3DCCD1}">
              <a14:hiddenFill xmlns:a14="http://schemas.microsoft.com/office/drawing/2010/main">
                <a:solidFill>
                  <a:srgbClr val="FFFFFF"/>
                </a:solidFill>
              </a14:hiddenFill>
            </a:ext>
          </a:extLst>
        </p:spPr>
      </p:pic>
      <p:pic>
        <p:nvPicPr>
          <p:cNvPr id="2065" name="Picture 17" descr="happychristmas2"/>
          <p:cNvPicPr>
            <a:picLocks noChangeAspect="1" noChangeArrowheads="1"/>
          </p:cNvPicPr>
          <p:nvPr/>
        </p:nvPicPr>
        <p:blipFill>
          <a:blip r:embed="rId6"/>
          <a:srcRect/>
          <a:stretch>
            <a:fillRect/>
          </a:stretch>
        </p:blipFill>
        <p:spPr bwMode="auto">
          <a:xfrm>
            <a:off x="873125" y="9102725"/>
            <a:ext cx="2930525" cy="798513"/>
          </a:xfrm>
          <a:prstGeom prst="rect">
            <a:avLst/>
          </a:prstGeom>
          <a:noFill/>
          <a:effectLst>
            <a:outerShdw blurRad="381000" dist="35921" dir="2700000" algn="ctr" rotWithShape="0">
              <a:srgbClr val="808080">
                <a:alpha val="50000"/>
              </a:srgbClr>
            </a:outerShdw>
          </a:effectLst>
          <a:extLst>
            <a:ext uri="{909E8E84-426E-40DD-AFC4-6F175D3DCCD1}">
              <a14:hiddenFill xmlns:a14="http://schemas.microsoft.com/office/drawing/2010/main">
                <a:solidFill>
                  <a:srgbClr val="FFFFFF"/>
                </a:solidFill>
              </a14:hiddenFill>
            </a:ext>
          </a:extLst>
        </p:spPr>
      </p:pic>
      <p:sp>
        <p:nvSpPr>
          <p:cNvPr id="3080" name="Text Box 6"/>
          <p:cNvSpPr txBox="1">
            <a:spLocks noChangeArrowheads="1"/>
          </p:cNvSpPr>
          <p:nvPr/>
        </p:nvSpPr>
        <p:spPr bwMode="auto">
          <a:xfrm rot="10800000">
            <a:off x="2341563" y="757238"/>
            <a:ext cx="2144712" cy="593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GB" altLang="en-US" sz="1200" b="1"/>
              <a:t>Free Christmas Cards from</a:t>
            </a:r>
            <a:endParaRPr lang="en-GB" altLang="en-US" sz="1200"/>
          </a:p>
          <a:p>
            <a:pPr algn="ctr" eaLnBrk="1" hangingPunct="1"/>
            <a:r>
              <a:rPr lang="en-GB" altLang="en-US" sz="1200"/>
              <a:t>Presentation Magazine</a:t>
            </a:r>
          </a:p>
          <a:p>
            <a:pPr algn="ctr" eaLnBrk="1" hangingPunct="1"/>
            <a:r>
              <a:rPr lang="en-GB" altLang="en-US" sz="900">
                <a:hlinkClick r:id="rId7"/>
              </a:rPr>
              <a:t>www.PresentationMagazine.com</a:t>
            </a:r>
            <a:r>
              <a:rPr lang="en-GB" altLang="en-US" sz="900"/>
              <a:t> </a:t>
            </a:r>
            <a:endParaRPr lang="en-US" altLang="en-US" sz="900"/>
          </a:p>
        </p:txBody>
      </p:sp>
      <p:pic>
        <p:nvPicPr>
          <p:cNvPr id="3081" name="Picture 13" descr="holygrey"/>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990850" y="1350963"/>
            <a:ext cx="874713" cy="63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82" name="Text Box 23"/>
          <p:cNvSpPr txBox="1">
            <a:spLocks noChangeArrowheads="1"/>
          </p:cNvSpPr>
          <p:nvPr/>
        </p:nvSpPr>
        <p:spPr bwMode="auto">
          <a:xfrm>
            <a:off x="4106863" y="5367338"/>
            <a:ext cx="1150937" cy="1006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sz="6000" b="1" i="1">
                <a:solidFill>
                  <a:schemeClr val="bg1"/>
                </a:solidFill>
                <a:latin typeface="Arial Rounded MT Bold" panose="020F0704030504030204" pitchFamily="34" charset="0"/>
              </a:rPr>
              <a:t>ho</a:t>
            </a:r>
            <a:endParaRPr lang="en-US" altLang="en-US"/>
          </a:p>
        </p:txBody>
      </p:sp>
      <p:sp>
        <p:nvSpPr>
          <p:cNvPr id="3083" name="Text Box 24"/>
          <p:cNvSpPr txBox="1">
            <a:spLocks noChangeArrowheads="1"/>
          </p:cNvSpPr>
          <p:nvPr/>
        </p:nvSpPr>
        <p:spPr bwMode="auto">
          <a:xfrm>
            <a:off x="4806950" y="6022975"/>
            <a:ext cx="1989138" cy="1006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sz="6000" b="1" i="1">
                <a:solidFill>
                  <a:schemeClr val="bg1"/>
                </a:solidFill>
                <a:latin typeface="Arial Rounded MT Bold" panose="020F0704030504030204" pitchFamily="34" charset="0"/>
              </a:rPr>
              <a:t>Ho!</a:t>
            </a:r>
            <a:endParaRPr lang="en-US" altLang="en-US"/>
          </a:p>
        </p:txBody>
      </p:sp>
      <p:pic>
        <p:nvPicPr>
          <p:cNvPr id="2073" name="Picture 25" descr="colouredholly"/>
          <p:cNvPicPr>
            <a:picLocks noChangeAspect="1" noChangeArrowheads="1"/>
          </p:cNvPicPr>
          <p:nvPr/>
        </p:nvPicPr>
        <p:blipFill>
          <a:blip r:embed="rId9"/>
          <a:srcRect/>
          <a:stretch>
            <a:fillRect/>
          </a:stretch>
        </p:blipFill>
        <p:spPr bwMode="auto">
          <a:xfrm>
            <a:off x="3803650" y="8991600"/>
            <a:ext cx="995363" cy="744538"/>
          </a:xfrm>
          <a:prstGeom prst="rect">
            <a:avLst/>
          </a:prstGeom>
          <a:noFill/>
          <a:effectLst>
            <a:outerShdw blurRad="381000" dist="35921" dir="2700000" algn="ctr" rotWithShape="0">
              <a:srgbClr val="808080">
                <a:alpha val="50000"/>
              </a:srgbClr>
            </a:outerShdw>
          </a:effectLst>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ChangeArrowheads="1"/>
          </p:cNvSpPr>
          <p:nvPr/>
        </p:nvSpPr>
        <p:spPr bwMode="auto">
          <a:xfrm>
            <a:off x="404813" y="1831975"/>
            <a:ext cx="6156325" cy="7697788"/>
          </a:xfrm>
          <a:prstGeom prst="rect">
            <a:avLst/>
          </a:prstGeom>
          <a:noFill/>
          <a:ln>
            <a:noFill/>
          </a:ln>
          <a:effectLst/>
          <a:extLst>
            <a:ext uri="{909E8E84-426E-40DD-AFC4-6F175D3DCCD1}">
              <a14:hiddenFill xmlns:a14="http://schemas.microsoft.com/office/drawing/2010/main">
                <a:solidFill>
                  <a:srgbClr val="7FD7FC">
                    <a:alpha val="50195"/>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
        <p:nvSpPr>
          <p:cNvPr id="5123" name="Rectangle 3"/>
          <p:cNvSpPr>
            <a:spLocks noGrp="1" noChangeArrowheads="1"/>
          </p:cNvSpPr>
          <p:nvPr>
            <p:ph type="title"/>
          </p:nvPr>
        </p:nvSpPr>
        <p:spPr/>
        <p:txBody>
          <a:bodyPr/>
          <a:lstStyle/>
          <a:p>
            <a:pPr eaLnBrk="1" hangingPunct="1"/>
            <a:r>
              <a:rPr lang="en-GB" altLang="en-US" smtClean="0"/>
              <a:t>Use of templates</a:t>
            </a:r>
            <a:endParaRPr lang="en-US" altLang="en-US" smtClean="0"/>
          </a:p>
        </p:txBody>
      </p:sp>
      <p:sp>
        <p:nvSpPr>
          <p:cNvPr id="5124" name="Text Box 4"/>
          <p:cNvSpPr txBox="1">
            <a:spLocks noChangeArrowheads="1"/>
          </p:cNvSpPr>
          <p:nvPr/>
        </p:nvSpPr>
        <p:spPr bwMode="auto">
          <a:xfrm>
            <a:off x="863600" y="2114550"/>
            <a:ext cx="5211763" cy="1012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GB" altLang="en-US" sz="2000" b="1">
                <a:cs typeface="Arial" panose="020B0604020202020204" pitchFamily="34" charset="0"/>
              </a:rPr>
              <a:t>You are free to use these templates for your personal and business presentations.</a:t>
            </a:r>
          </a:p>
        </p:txBody>
      </p:sp>
      <p:sp>
        <p:nvSpPr>
          <p:cNvPr id="5125" name="Text Box 5"/>
          <p:cNvSpPr txBox="1">
            <a:spLocks noChangeArrowheads="1"/>
          </p:cNvSpPr>
          <p:nvPr/>
        </p:nvSpPr>
        <p:spPr bwMode="auto">
          <a:xfrm>
            <a:off x="863600" y="4535488"/>
            <a:ext cx="2557463" cy="3251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GB" altLang="en-US" sz="1600" b="1" u="sng">
                <a:cs typeface="Arial" panose="020B0604020202020204" pitchFamily="34" charset="0"/>
              </a:rPr>
              <a:t>Do</a:t>
            </a:r>
          </a:p>
          <a:p>
            <a:pPr eaLnBrk="1" hangingPunct="1">
              <a:buFont typeface="Wingdings" panose="05000000000000000000" pitchFamily="2" charset="2"/>
              <a:buChar char="ü"/>
            </a:pPr>
            <a:r>
              <a:rPr lang="en-GB" altLang="en-US" sz="1400">
                <a:cs typeface="Arial" panose="020B0604020202020204" pitchFamily="34" charset="0"/>
              </a:rPr>
              <a:t>Use these templates for your presentations</a:t>
            </a:r>
          </a:p>
          <a:p>
            <a:pPr eaLnBrk="1" hangingPunct="1">
              <a:buFont typeface="Wingdings" panose="05000000000000000000" pitchFamily="2" charset="2"/>
              <a:buChar char="ü"/>
            </a:pPr>
            <a:r>
              <a:rPr lang="en-GB" altLang="en-US" sz="1400">
                <a:cs typeface="Arial" panose="020B0604020202020204" pitchFamily="34" charset="0"/>
              </a:rPr>
              <a:t>Display your presentation on a web site provided that it is not for the purpose of downloading the template.</a:t>
            </a:r>
          </a:p>
          <a:p>
            <a:pPr eaLnBrk="1" hangingPunct="1">
              <a:buFont typeface="Wingdings" panose="05000000000000000000" pitchFamily="2" charset="2"/>
              <a:buChar char="ü"/>
            </a:pPr>
            <a:r>
              <a:rPr lang="en-US" altLang="en-US" sz="1400">
                <a:cs typeface="Arial" panose="020B0604020202020204" pitchFamily="34" charset="0"/>
              </a:rPr>
              <a:t>If you like these templates, we would always appreciate a link back to our website.  Many thanks.</a:t>
            </a:r>
          </a:p>
          <a:p>
            <a:pPr eaLnBrk="1" hangingPunct="1">
              <a:buFont typeface="Wingdings" panose="05000000000000000000" pitchFamily="2" charset="2"/>
              <a:buChar char="ü"/>
            </a:pPr>
            <a:endParaRPr lang="en-US" altLang="en-US" sz="1400">
              <a:cs typeface="Arial" panose="020B0604020202020204" pitchFamily="34" charset="0"/>
            </a:endParaRPr>
          </a:p>
        </p:txBody>
      </p:sp>
      <p:sp>
        <p:nvSpPr>
          <p:cNvPr id="5126" name="Text Box 6"/>
          <p:cNvSpPr txBox="1">
            <a:spLocks noChangeArrowheads="1"/>
          </p:cNvSpPr>
          <p:nvPr/>
        </p:nvSpPr>
        <p:spPr bwMode="auto">
          <a:xfrm>
            <a:off x="3371850" y="4535488"/>
            <a:ext cx="2730500" cy="29448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GB" altLang="en-US" sz="1600" b="1" u="sng">
                <a:cs typeface="Arial" panose="020B0604020202020204" pitchFamily="34" charset="0"/>
              </a:rPr>
              <a:t>Don’t</a:t>
            </a:r>
          </a:p>
          <a:p>
            <a:pPr eaLnBrk="1" hangingPunct="1">
              <a:buFont typeface="Wingdings" panose="05000000000000000000" pitchFamily="2" charset="2"/>
              <a:buChar char="û"/>
            </a:pPr>
            <a:r>
              <a:rPr lang="en-GB" altLang="en-US" sz="1400">
                <a:cs typeface="Arial" panose="020B0604020202020204" pitchFamily="34" charset="0"/>
              </a:rPr>
              <a:t>Resell or distribute these templates</a:t>
            </a:r>
          </a:p>
          <a:p>
            <a:pPr eaLnBrk="1" hangingPunct="1">
              <a:buFont typeface="Wingdings" panose="05000000000000000000" pitchFamily="2" charset="2"/>
              <a:buChar char="û"/>
            </a:pPr>
            <a:r>
              <a:rPr lang="en-GB" altLang="en-US" sz="1400">
                <a:cs typeface="Arial" panose="020B0604020202020204" pitchFamily="34" charset="0"/>
              </a:rPr>
              <a:t>Put these templates on a website for download.  This includes uploading them onto file sharing networks like Slideshare, Myspace, Facebook, bit torrent etc</a:t>
            </a:r>
          </a:p>
          <a:p>
            <a:pPr eaLnBrk="1" hangingPunct="1">
              <a:buFont typeface="Wingdings" panose="05000000000000000000" pitchFamily="2" charset="2"/>
              <a:buChar char="û"/>
            </a:pPr>
            <a:r>
              <a:rPr lang="en-GB" altLang="en-US" sz="1400">
                <a:cs typeface="Arial" panose="020B0604020202020204" pitchFamily="34" charset="0"/>
              </a:rPr>
              <a:t>Pass off any of our created content as your own work</a:t>
            </a:r>
            <a:endParaRPr lang="en-US" altLang="en-US" sz="1400">
              <a:cs typeface="Arial" panose="020B0604020202020204" pitchFamily="34" charset="0"/>
            </a:endParaRPr>
          </a:p>
        </p:txBody>
      </p:sp>
      <p:sp>
        <p:nvSpPr>
          <p:cNvPr id="5127" name="Text Box 7"/>
          <p:cNvSpPr txBox="1">
            <a:spLocks noChangeArrowheads="1"/>
          </p:cNvSpPr>
          <p:nvPr/>
        </p:nvSpPr>
        <p:spPr bwMode="auto">
          <a:xfrm>
            <a:off x="782638" y="7832725"/>
            <a:ext cx="5373687" cy="1323975"/>
          </a:xfrm>
          <a:prstGeom prst="rect">
            <a:avLst/>
          </a:prstGeom>
          <a:noFill/>
          <a:ln>
            <a:noFill/>
          </a:ln>
          <a:effectLst/>
          <a:extLst>
            <a:ext uri="{909E8E84-426E-40DD-AFC4-6F175D3DCCD1}">
              <a14:hiddenFill xmlns:a14="http://schemas.microsoft.com/office/drawing/2010/main">
                <a:solidFill>
                  <a:srgbClr val="FFFFFF">
                    <a:alpha val="74901"/>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lvl="1" algn="ctr" eaLnBrk="1" hangingPunct="1">
              <a:lnSpc>
                <a:spcPct val="90000"/>
              </a:lnSpc>
              <a:spcBef>
                <a:spcPct val="20000"/>
              </a:spcBef>
              <a:buClr>
                <a:schemeClr val="accent1"/>
              </a:buClr>
            </a:pPr>
            <a:r>
              <a:rPr lang="en-GB" altLang="en-US" sz="2000" b="1">
                <a:cs typeface="Arial" panose="020B0604020202020204" pitchFamily="34" charset="0"/>
              </a:rPr>
              <a:t>You can find many more free templates on the Presentation Magazine website </a:t>
            </a:r>
            <a:r>
              <a:rPr lang="en-GB" altLang="en-US" sz="2000" b="1">
                <a:cs typeface="Arial" panose="020B0604020202020204" pitchFamily="34" charset="0"/>
                <a:hlinkClick r:id="rId3"/>
              </a:rPr>
              <a:t>www.presentationmagazine.com</a:t>
            </a:r>
            <a:r>
              <a:rPr lang="en-GB" altLang="en-US" sz="2000" b="1">
                <a:cs typeface="Arial" panose="020B0604020202020204" pitchFamily="34" charset="0"/>
              </a:rPr>
              <a:t>  </a:t>
            </a:r>
            <a:endParaRPr lang="en-US" altLang="en-US" sz="2000" b="1">
              <a:cs typeface="Arial" panose="020B0604020202020204" pitchFamily="34" charset="0"/>
            </a:endParaRPr>
          </a:p>
        </p:txBody>
      </p:sp>
      <p:sp>
        <p:nvSpPr>
          <p:cNvPr id="5128" name="Text Box 8"/>
          <p:cNvSpPr txBox="1">
            <a:spLocks noChangeArrowheads="1"/>
          </p:cNvSpPr>
          <p:nvPr/>
        </p:nvSpPr>
        <p:spPr bwMode="auto">
          <a:xfrm>
            <a:off x="863600" y="3409950"/>
            <a:ext cx="5194300" cy="10541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GB" altLang="en-US" sz="1400">
                <a:cs typeface="Arial" panose="020B0604020202020204" pitchFamily="34" charset="0"/>
              </a:rPr>
              <a:t>We have put a lot of work into developing all these templates and retain the copyright in them.  They are not Open Source templates.  You can use them freely providing that you do not redistribute or sell them.</a:t>
            </a:r>
            <a:endParaRPr lang="en-US" altLang="en-US" sz="1400">
              <a:cs typeface="Arial" panose="020B0604020202020204" pitchFamily="34" charset="0"/>
            </a:endParaRP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Default Design">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66CCFF"/>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133</TotalTime>
  <Words>174</Words>
  <Application>Microsoft Office PowerPoint</Application>
  <PresentationFormat>A4 Paper (210x297 mm)</PresentationFormat>
  <Paragraphs>19</Paragraphs>
  <Slides>2</Slides>
  <Notes>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vt:i4>
      </vt:variant>
    </vt:vector>
  </HeadingPairs>
  <TitlesOfParts>
    <vt:vector size="6" baseType="lpstr">
      <vt:lpstr>Arial</vt:lpstr>
      <vt:lpstr>Arial Rounded MT Bold</vt:lpstr>
      <vt:lpstr>Wingdings</vt:lpstr>
      <vt:lpstr>Default Design</vt:lpstr>
      <vt:lpstr>PowerPoint Presentation</vt:lpstr>
      <vt:lpstr>Use of templates</vt:lpstr>
    </vt:vector>
  </TitlesOfParts>
  <Company>Presentation Magazine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Santa Christmas card template</dc:title>
  <dc:creator>Presentation Magazine</dc:creator>
  <cp:lastModifiedBy>Jonty Pearce</cp:lastModifiedBy>
  <cp:revision>19</cp:revision>
  <dcterms:created xsi:type="dcterms:W3CDTF">2006-11-27T04:22:40Z</dcterms:created>
  <dcterms:modified xsi:type="dcterms:W3CDTF">2015-02-22T11:12:06Z</dcterms:modified>
</cp:coreProperties>
</file>