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9" r:id="rId2"/>
    <p:sldId id="260" r:id="rId3"/>
    <p:sldId id="261" r:id="rId4"/>
    <p:sldId id="262" r:id="rId5"/>
    <p:sldId id="263" r:id="rId6"/>
    <p:sldId id="264" r:id="rId7"/>
    <p:sldId id="265" r:id="rId8"/>
    <p:sldId id="266"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50" d="100"/>
          <a:sy n="50" d="100"/>
        </p:scale>
        <p:origin x="-3300" y="-15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AF88D8F-DA0D-4618-A6D1-D4FF3CA93D86}" type="slidenum">
              <a:rPr lang="en-US" altLang="en-US"/>
              <a:pPr>
                <a:defRPr/>
              </a:pPr>
              <a:t>‹#›</a:t>
            </a:fld>
            <a:endParaRPr lang="en-US" altLang="en-US"/>
          </a:p>
        </p:txBody>
      </p:sp>
    </p:spTree>
    <p:extLst>
      <p:ext uri="{BB962C8B-B14F-4D97-AF65-F5344CB8AC3E}">
        <p14:creationId xmlns:p14="http://schemas.microsoft.com/office/powerpoint/2010/main" val="18298954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7A6BADE-5A66-4644-8F43-AFBF6F70840A}"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44305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A717468-6A92-4B8C-B79F-CBDED6B3C4C6}"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70912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D4B045-1C19-431A-9B08-EFBB9050250A}"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63383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73E7F3-37F1-4B3D-A761-9146E10E5236}"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87755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71D3DCA-00E4-4DEF-B9F2-9C5DA45E11C5}"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70296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7FA2136-AEE9-4116-B4DA-7E3D105A939A}"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32784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5164C2-11BA-4D3D-BB01-0841E1DC840E}"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25145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185EDA7-7B73-4D09-BE9C-DBDCF8E196A3}"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95880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8AD8B3-B34F-4E8A-B93C-238AEB71A784}"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693152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pumpki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99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685800" y="0"/>
            <a:ext cx="7772400" cy="1162050"/>
          </a:xfrm>
        </p:spPr>
        <p:txBody>
          <a:bodyPr/>
          <a:lstStyle>
            <a:lvl1pPr>
              <a:defRPr/>
            </a:lvl1pPr>
          </a:lstStyle>
          <a:p>
            <a:pPr lvl="0"/>
            <a:r>
              <a:rPr lang="en-US" altLang="en-US" noProof="0" smtClean="0"/>
              <a:t>Click to edit Master title style</a:t>
            </a:r>
          </a:p>
        </p:txBody>
      </p:sp>
      <p:sp>
        <p:nvSpPr>
          <p:cNvPr id="5123" name="Rectangle 3"/>
          <p:cNvSpPr>
            <a:spLocks noGrp="1" noChangeArrowheads="1"/>
          </p:cNvSpPr>
          <p:nvPr>
            <p:ph type="subTitle" idx="1"/>
          </p:nvPr>
        </p:nvSpPr>
        <p:spPr>
          <a:xfrm>
            <a:off x="1371600" y="4267200"/>
            <a:ext cx="6400800" cy="66675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69583B6C-3BA8-41CB-8234-40FCE7664985}" type="slidenum">
              <a:rPr lang="en-US" altLang="en-US"/>
              <a:pPr>
                <a:defRPr/>
              </a:pPr>
              <a:t>‹#›</a:t>
            </a:fld>
            <a:endParaRPr lang="en-US" altLang="en-US"/>
          </a:p>
        </p:txBody>
      </p:sp>
    </p:spTree>
    <p:extLst>
      <p:ext uri="{BB962C8B-B14F-4D97-AF65-F5344CB8AC3E}">
        <p14:creationId xmlns:p14="http://schemas.microsoft.com/office/powerpoint/2010/main" val="399799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9F57984-9101-4C20-8BCA-4BEB2963FD9A}" type="slidenum">
              <a:rPr lang="en-US" altLang="en-US"/>
              <a:pPr>
                <a:defRPr/>
              </a:pPr>
              <a:t>‹#›</a:t>
            </a:fld>
            <a:endParaRPr lang="en-US" altLang="en-US"/>
          </a:p>
        </p:txBody>
      </p:sp>
    </p:spTree>
    <p:extLst>
      <p:ext uri="{BB962C8B-B14F-4D97-AF65-F5344CB8AC3E}">
        <p14:creationId xmlns:p14="http://schemas.microsoft.com/office/powerpoint/2010/main" val="3554075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774C257-3E7C-4BFE-A60A-803D3A5DBC7D}" type="slidenum">
              <a:rPr lang="en-US" altLang="en-US"/>
              <a:pPr>
                <a:defRPr/>
              </a:pPr>
              <a:t>‹#›</a:t>
            </a:fld>
            <a:endParaRPr lang="en-US" altLang="en-US"/>
          </a:p>
        </p:txBody>
      </p:sp>
    </p:spTree>
    <p:extLst>
      <p:ext uri="{BB962C8B-B14F-4D97-AF65-F5344CB8AC3E}">
        <p14:creationId xmlns:p14="http://schemas.microsoft.com/office/powerpoint/2010/main" val="911838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2F3CCD-93C7-44ED-B9C8-4B4CC46AC1F2}" type="slidenum">
              <a:rPr lang="en-US" altLang="en-US"/>
              <a:pPr>
                <a:defRPr/>
              </a:pPr>
              <a:t>‹#›</a:t>
            </a:fld>
            <a:endParaRPr lang="en-US" altLang="en-US"/>
          </a:p>
        </p:txBody>
      </p:sp>
    </p:spTree>
    <p:extLst>
      <p:ext uri="{BB962C8B-B14F-4D97-AF65-F5344CB8AC3E}">
        <p14:creationId xmlns:p14="http://schemas.microsoft.com/office/powerpoint/2010/main" val="2783810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A5A866-D3AD-489A-A91A-F28DE4D487E8}" type="slidenum">
              <a:rPr lang="en-US" altLang="en-US"/>
              <a:pPr>
                <a:defRPr/>
              </a:pPr>
              <a:t>‹#›</a:t>
            </a:fld>
            <a:endParaRPr lang="en-US" altLang="en-US"/>
          </a:p>
        </p:txBody>
      </p:sp>
    </p:spTree>
    <p:extLst>
      <p:ext uri="{BB962C8B-B14F-4D97-AF65-F5344CB8AC3E}">
        <p14:creationId xmlns:p14="http://schemas.microsoft.com/office/powerpoint/2010/main" val="2053793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BC9326B-80DB-49A9-ADAB-B6CC4B8F7631}" type="slidenum">
              <a:rPr lang="en-US" altLang="en-US"/>
              <a:pPr>
                <a:defRPr/>
              </a:pPr>
              <a:t>‹#›</a:t>
            </a:fld>
            <a:endParaRPr lang="en-US" altLang="en-US"/>
          </a:p>
        </p:txBody>
      </p:sp>
    </p:spTree>
    <p:extLst>
      <p:ext uri="{BB962C8B-B14F-4D97-AF65-F5344CB8AC3E}">
        <p14:creationId xmlns:p14="http://schemas.microsoft.com/office/powerpoint/2010/main" val="270715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E96392-DCEB-4D21-90FD-054ED6AEC1CC}" type="slidenum">
              <a:rPr lang="en-US" altLang="en-US"/>
              <a:pPr>
                <a:defRPr/>
              </a:pPr>
              <a:t>‹#›</a:t>
            </a:fld>
            <a:endParaRPr lang="en-US" altLang="en-US"/>
          </a:p>
        </p:txBody>
      </p:sp>
    </p:spTree>
    <p:extLst>
      <p:ext uri="{BB962C8B-B14F-4D97-AF65-F5344CB8AC3E}">
        <p14:creationId xmlns:p14="http://schemas.microsoft.com/office/powerpoint/2010/main" val="378643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D302F79-94D8-4B96-89C2-66871300FB4F}" type="slidenum">
              <a:rPr lang="en-US" altLang="en-US"/>
              <a:pPr>
                <a:defRPr/>
              </a:pPr>
              <a:t>‹#›</a:t>
            </a:fld>
            <a:endParaRPr lang="en-US" altLang="en-US"/>
          </a:p>
        </p:txBody>
      </p:sp>
    </p:spTree>
    <p:extLst>
      <p:ext uri="{BB962C8B-B14F-4D97-AF65-F5344CB8AC3E}">
        <p14:creationId xmlns:p14="http://schemas.microsoft.com/office/powerpoint/2010/main" val="301613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F9EC20B-5901-4FBF-8C58-09E89D68127F}" type="slidenum">
              <a:rPr lang="en-US" altLang="en-US"/>
              <a:pPr>
                <a:defRPr/>
              </a:pPr>
              <a:t>‹#›</a:t>
            </a:fld>
            <a:endParaRPr lang="en-US" altLang="en-US"/>
          </a:p>
        </p:txBody>
      </p:sp>
    </p:spTree>
    <p:extLst>
      <p:ext uri="{BB962C8B-B14F-4D97-AF65-F5344CB8AC3E}">
        <p14:creationId xmlns:p14="http://schemas.microsoft.com/office/powerpoint/2010/main" val="213053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F626A79-675E-4821-AA1C-A6B58E5055F0}" type="slidenum">
              <a:rPr lang="en-US" altLang="en-US"/>
              <a:pPr>
                <a:defRPr/>
              </a:pPr>
              <a:t>‹#›</a:t>
            </a:fld>
            <a:endParaRPr lang="en-US" altLang="en-US"/>
          </a:p>
        </p:txBody>
      </p:sp>
    </p:spTree>
    <p:extLst>
      <p:ext uri="{BB962C8B-B14F-4D97-AF65-F5344CB8AC3E}">
        <p14:creationId xmlns:p14="http://schemas.microsoft.com/office/powerpoint/2010/main" val="1874311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225D2E5-2FBC-471D-9C9F-649D28F309AF}" type="slidenum">
              <a:rPr lang="en-US" altLang="en-US"/>
              <a:pPr>
                <a:defRPr/>
              </a:pPr>
              <a:t>‹#›</a:t>
            </a:fld>
            <a:endParaRPr lang="en-US" altLang="en-US"/>
          </a:p>
        </p:txBody>
      </p:sp>
    </p:spTree>
    <p:extLst>
      <p:ext uri="{BB962C8B-B14F-4D97-AF65-F5344CB8AC3E}">
        <p14:creationId xmlns:p14="http://schemas.microsoft.com/office/powerpoint/2010/main" val="137225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44EA0C4-CFF4-4A5E-A044-3EF430E02198}" type="slidenum">
              <a:rPr lang="en-US" altLang="en-US"/>
              <a:pPr>
                <a:defRPr/>
              </a:pPr>
              <a:t>‹#›</a:t>
            </a:fld>
            <a:endParaRPr lang="en-US" altLang="en-US"/>
          </a:p>
        </p:txBody>
      </p:sp>
    </p:spTree>
    <p:extLst>
      <p:ext uri="{BB962C8B-B14F-4D97-AF65-F5344CB8AC3E}">
        <p14:creationId xmlns:p14="http://schemas.microsoft.com/office/powerpoint/2010/main" val="264609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804158E-F95A-439B-AF60-DE603C8BFB61}" type="slidenum">
              <a:rPr lang="en-US" altLang="en-US"/>
              <a:pPr>
                <a:defRPr/>
              </a:pPr>
              <a:t>‹#›</a:t>
            </a:fld>
            <a:endParaRPr lang="en-US" altLang="en-US"/>
          </a:p>
        </p:txBody>
      </p:sp>
    </p:spTree>
    <p:extLst>
      <p:ext uri="{BB962C8B-B14F-4D97-AF65-F5344CB8AC3E}">
        <p14:creationId xmlns:p14="http://schemas.microsoft.com/office/powerpoint/2010/main" val="3158965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pumpkin"/>
          <p:cNvPicPr>
            <a:picLocks noChangeAspect="1" noChangeArrowheads="1"/>
          </p:cNvPicPr>
          <p:nvPr userDrawn="1"/>
        </p:nvPicPr>
        <p:blipFill>
          <a:blip r:embed="rId15">
            <a:extLst>
              <a:ext uri="{28A0092B-C50C-407E-A947-70E740481C1C}">
                <a14:useLocalDpi xmlns:a14="http://schemas.microsoft.com/office/drawing/2010/main" val="0"/>
              </a:ext>
            </a:extLst>
          </a:blip>
          <a:srcRect r="15894"/>
          <a:stretch>
            <a:fillRect/>
          </a:stretch>
        </p:blipFill>
        <p:spPr bwMode="auto">
          <a:xfrm>
            <a:off x="6724650" y="4700588"/>
            <a:ext cx="2419350" cy="220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91515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A93D143-9C2E-420D-BC5C-C944A2D6B11C}"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Pumpkin template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367347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6" name="Rectangle 4"/>
          <p:cNvSpPr>
            <a:spLocks noChangeArrowheads="1"/>
          </p:cNvSpPr>
          <p:nvPr/>
        </p:nvSpPr>
        <p:spPr bwMode="auto">
          <a:xfrm>
            <a:off x="474980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62096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368935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475773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582771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581025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260508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3" name="Text Box 11"/>
          <p:cNvSpPr txBox="1">
            <a:spLocks noChangeArrowheads="1"/>
          </p:cNvSpPr>
          <p:nvPr/>
        </p:nvSpPr>
        <p:spPr bwMode="auto">
          <a:xfrm>
            <a:off x="238601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8204" name="Text Box 12"/>
          <p:cNvSpPr txBox="1">
            <a:spLocks noChangeArrowheads="1"/>
          </p:cNvSpPr>
          <p:nvPr/>
        </p:nvSpPr>
        <p:spPr bwMode="auto">
          <a:xfrm>
            <a:off x="370363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8205" name="Text Box 13"/>
          <p:cNvSpPr txBox="1">
            <a:spLocks noChangeArrowheads="1"/>
          </p:cNvSpPr>
          <p:nvPr/>
        </p:nvSpPr>
        <p:spPr bwMode="auto">
          <a:xfrm>
            <a:off x="465455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8206" name="Text Box 14"/>
          <p:cNvSpPr txBox="1">
            <a:spLocks noChangeArrowheads="1"/>
          </p:cNvSpPr>
          <p:nvPr/>
        </p:nvSpPr>
        <p:spPr bwMode="auto">
          <a:xfrm>
            <a:off x="593407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8207" name="Text Box 15"/>
          <p:cNvSpPr txBox="1">
            <a:spLocks noChangeArrowheads="1"/>
          </p:cNvSpPr>
          <p:nvPr/>
        </p:nvSpPr>
        <p:spPr bwMode="auto">
          <a:xfrm>
            <a:off x="276383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8208" name="Text Box 16"/>
          <p:cNvSpPr txBox="1">
            <a:spLocks noChangeArrowheads="1"/>
          </p:cNvSpPr>
          <p:nvPr/>
        </p:nvSpPr>
        <p:spPr bwMode="auto">
          <a:xfrm>
            <a:off x="370998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8209" name="Text Box 17"/>
          <p:cNvSpPr txBox="1">
            <a:spLocks noChangeArrowheads="1"/>
          </p:cNvSpPr>
          <p:nvPr/>
        </p:nvSpPr>
        <p:spPr bwMode="auto">
          <a:xfrm>
            <a:off x="464502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8210" name="Text Box 18"/>
          <p:cNvSpPr txBox="1">
            <a:spLocks noChangeArrowheads="1"/>
          </p:cNvSpPr>
          <p:nvPr/>
        </p:nvSpPr>
        <p:spPr bwMode="auto">
          <a:xfrm>
            <a:off x="572611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4027488"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park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2363" y="1943100"/>
            <a:ext cx="2454275" cy="3273425"/>
          </a:xfrm>
          <a:prstGeom prst="rect">
            <a:avLst/>
          </a:prstGeom>
          <a:noFill/>
          <a:ln w="38100" algn="ctr">
            <a:solidFill>
              <a:schemeClr val="tx2"/>
            </a:solidFill>
            <a:miter lim="800000"/>
            <a:headEnd/>
            <a:tailEnd/>
          </a:ln>
          <a:effectLst/>
          <a:extLst>
            <a:ext uri="{909E8E84-426E-40DD-AFC4-6F175D3DCCD1}">
              <a14:hiddenFill xmlns:a14="http://schemas.microsoft.com/office/drawing/2010/main">
                <a:solidFill>
                  <a:srgbClr val="55008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2291" name="Object 3"/>
          <p:cNvGraphicFramePr>
            <a:graphicFrameLocks noChangeAspect="1"/>
          </p:cNvGraphicFramePr>
          <p:nvPr/>
        </p:nvGraphicFramePr>
        <p:xfrm>
          <a:off x="395288" y="1989138"/>
          <a:ext cx="6732587" cy="3740150"/>
        </p:xfrm>
        <a:graphic>
          <a:graphicData uri="http://schemas.openxmlformats.org/presentationml/2006/ole">
            <mc:AlternateContent xmlns:mc="http://schemas.openxmlformats.org/markup-compatibility/2006">
              <mc:Choice xmlns:v="urn:schemas-microsoft-com:vml" Requires="v">
                <p:oleObj spid="_x0000_s12292" name="Chart" r:id="rId4" imgW="8296323" imgH="4610100" progId="MSGraph.Chart.8">
                  <p:embed followColorScheme="full"/>
                </p:oleObj>
              </mc:Choice>
              <mc:Fallback>
                <p:oleObj name="Chart" r:id="rId4" imgW="8296323"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18435" name="Group 3"/>
          <p:cNvGraphicFramePr>
            <a:graphicFrameLocks noGrp="1"/>
          </p:cNvGraphicFramePr>
          <p:nvPr>
            <p:ph type="tbl" idx="1"/>
          </p:nvPr>
        </p:nvGraphicFramePr>
        <p:xfrm>
          <a:off x="1144588" y="1649413"/>
          <a:ext cx="7402512" cy="3275012"/>
        </p:xfrm>
        <a:graphic>
          <a:graphicData uri="http://schemas.openxmlformats.org/drawingml/2006/table">
            <a:tbl>
              <a:tblPr/>
              <a:tblGrid>
                <a:gridCol w="3702050"/>
                <a:gridCol w="3700462"/>
              </a:tblGrid>
              <a:tr h="519072">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2"/>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tx2"/>
                    </a:solidFill>
                  </a:tcPr>
                </a:tc>
              </a:tr>
              <a:tr h="45932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4365"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457200" y="1600200"/>
            <a:ext cx="4037013" cy="4525963"/>
          </a:xfrm>
        </p:spPr>
        <p:txBody>
          <a:bodyPr/>
          <a:lstStyle/>
          <a:p>
            <a:pPr eaLnBrk="1" hangingPunct="1"/>
            <a:r>
              <a:rPr lang="en-GB" altLang="en-US" sz="2800" smtClean="0"/>
              <a:t>Bullets go in here</a:t>
            </a:r>
            <a:endParaRPr lang="en-US" altLang="en-US" sz="2800" smtClean="0"/>
          </a:p>
        </p:txBody>
      </p:sp>
      <p:sp>
        <p:nvSpPr>
          <p:cNvPr id="16388" name="Rectangle 4"/>
          <p:cNvSpPr>
            <a:spLocks noGrp="1" noChangeArrowheads="1"/>
          </p:cNvSpPr>
          <p:nvPr>
            <p:ph type="body" sz="half" idx="2"/>
          </p:nvPr>
        </p:nvSpPr>
        <p:spPr>
          <a:xfrm>
            <a:off x="4649788" y="1600200"/>
            <a:ext cx="4037012"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4689475"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2532" name="Group 4"/>
          <p:cNvGraphicFramePr>
            <a:graphicFrameLocks noGrp="1"/>
          </p:cNvGraphicFramePr>
          <p:nvPr>
            <p:ph sz="half" idx="2"/>
          </p:nvPr>
        </p:nvGraphicFramePr>
        <p:xfrm>
          <a:off x="5446713" y="1781175"/>
          <a:ext cx="3171825" cy="1614488"/>
        </p:xfrm>
        <a:graphic>
          <a:graphicData uri="http://schemas.openxmlformats.org/drawingml/2006/table">
            <a:tbl>
              <a:tblPr/>
              <a:tblGrid>
                <a:gridCol w="1585912"/>
                <a:gridCol w="1585913"/>
              </a:tblGrid>
              <a:tr h="8080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indent="165100">
                        <a:spcBef>
                          <a:spcPct val="20000"/>
                        </a:spcBef>
                        <a:defRPr sz="2400">
                          <a:solidFill>
                            <a:schemeClr val="tx1"/>
                          </a:solidFill>
                          <a:latin typeface="Arial" panose="020B0604020202020204" pitchFamily="34" charset="0"/>
                          <a:cs typeface="Arial" panose="020B0604020202020204" pitchFamily="34" charset="0"/>
                        </a:defRPr>
                      </a:lvl2pPr>
                      <a:lvl3pPr indent="165100">
                        <a:spcBef>
                          <a:spcPct val="20000"/>
                        </a:spcBef>
                        <a:defRPr sz="2000">
                          <a:solidFill>
                            <a:schemeClr val="tx1"/>
                          </a:solidFill>
                          <a:latin typeface="Arial" panose="020B0604020202020204" pitchFamily="34" charset="0"/>
                          <a:cs typeface="Arial" panose="020B0604020202020204" pitchFamily="34" charset="0"/>
                        </a:defRPr>
                      </a:lvl3pPr>
                      <a:lvl4pPr indent="149225">
                        <a:spcBef>
                          <a:spcPct val="20000"/>
                        </a:spcBef>
                        <a:defRPr>
                          <a:solidFill>
                            <a:schemeClr val="tx1"/>
                          </a:solidFill>
                          <a:latin typeface="Arial" panose="020B0604020202020204" pitchFamily="34" charset="0"/>
                          <a:cs typeface="Arial" panose="020B0604020202020204" pitchFamily="34" charset="0"/>
                        </a:defRPr>
                      </a:lvl4pPr>
                      <a:lvl5pPr indent="100013">
                        <a:spcBef>
                          <a:spcPct val="20000"/>
                        </a:spcBef>
                        <a:defRPr>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41259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8448" name="Rectangle 16"/>
          <p:cNvSpPr>
            <a:spLocks noChangeArrowheads="1"/>
          </p:cNvSpPr>
          <p:nvPr/>
        </p:nvSpPr>
        <p:spPr bwMode="auto">
          <a:xfrm>
            <a:off x="3671888" y="41259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808080"/>
      </a:dk1>
      <a:lt1>
        <a:srgbClr val="FFFFFF"/>
      </a:lt1>
      <a:dk2>
        <a:srgbClr val="000000"/>
      </a:dk2>
      <a:lt2>
        <a:srgbClr val="FF6600"/>
      </a:lt2>
      <a:accent1>
        <a:srgbClr val="FF701C"/>
      </a:accent1>
      <a:accent2>
        <a:srgbClr val="A82D00"/>
      </a:accent2>
      <a:accent3>
        <a:srgbClr val="AAAAAA"/>
      </a:accent3>
      <a:accent4>
        <a:srgbClr val="DADADA"/>
      </a:accent4>
      <a:accent5>
        <a:srgbClr val="FFBBAB"/>
      </a:accent5>
      <a:accent6>
        <a:srgbClr val="982800"/>
      </a:accent6>
      <a:hlink>
        <a:srgbClr val="FF9900"/>
      </a:hlink>
      <a:folHlink>
        <a:srgbClr val="FFB13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08080"/>
        </a:dk1>
        <a:lt1>
          <a:srgbClr val="FFFFFF"/>
        </a:lt1>
        <a:dk2>
          <a:srgbClr val="000000"/>
        </a:dk2>
        <a:lt2>
          <a:srgbClr val="FFFFFF"/>
        </a:lt2>
        <a:accent1>
          <a:srgbClr val="BBE0E3"/>
        </a:accent1>
        <a:accent2>
          <a:srgbClr val="333399"/>
        </a:accent2>
        <a:accent3>
          <a:srgbClr val="AAAAAA"/>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08080"/>
        </a:dk1>
        <a:lt1>
          <a:srgbClr val="FF5300"/>
        </a:lt1>
        <a:dk2>
          <a:srgbClr val="000000"/>
        </a:dk2>
        <a:lt2>
          <a:srgbClr val="FFFFFF"/>
        </a:lt2>
        <a:accent1>
          <a:srgbClr val="BBE0E3"/>
        </a:accent1>
        <a:accent2>
          <a:srgbClr val="333399"/>
        </a:accent2>
        <a:accent3>
          <a:srgbClr val="AAAAAA"/>
        </a:accent3>
        <a:accent4>
          <a:srgbClr val="DA4600"/>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5300"/>
        </a:lt1>
        <a:dk2>
          <a:srgbClr val="000000"/>
        </a:dk2>
        <a:lt2>
          <a:srgbClr val="FFFFFF"/>
        </a:lt2>
        <a:accent1>
          <a:srgbClr val="F79B00"/>
        </a:accent1>
        <a:accent2>
          <a:srgbClr val="A82D00"/>
        </a:accent2>
        <a:accent3>
          <a:srgbClr val="AAAAAA"/>
        </a:accent3>
        <a:accent4>
          <a:srgbClr val="DA4600"/>
        </a:accent4>
        <a:accent5>
          <a:srgbClr val="FACBAA"/>
        </a:accent5>
        <a:accent6>
          <a:srgbClr val="982800"/>
        </a:accent6>
        <a:hlink>
          <a:srgbClr val="FF9900"/>
        </a:hlink>
        <a:folHlink>
          <a:srgbClr val="FFB13F"/>
        </a:folHlink>
      </a:clrScheme>
      <a:clrMap bg1="dk2" tx1="lt1" bg2="dk1" tx2="lt2" accent1="accent1" accent2="accent2" accent3="accent3" accent4="accent4" accent5="accent5" accent6="accent6" hlink="hlink" folHlink="folHlink"/>
    </a:extraClrScheme>
    <a:extraClrScheme>
      <a:clrScheme name="Default Design 16">
        <a:dk1>
          <a:srgbClr val="808080"/>
        </a:dk1>
        <a:lt1>
          <a:srgbClr val="FF5300"/>
        </a:lt1>
        <a:dk2>
          <a:srgbClr val="000000"/>
        </a:dk2>
        <a:lt2>
          <a:srgbClr val="FFFFFF"/>
        </a:lt2>
        <a:accent1>
          <a:srgbClr val="FF701C"/>
        </a:accent1>
        <a:accent2>
          <a:srgbClr val="A82D00"/>
        </a:accent2>
        <a:accent3>
          <a:srgbClr val="AAAAAA"/>
        </a:accent3>
        <a:accent4>
          <a:srgbClr val="DA4600"/>
        </a:accent4>
        <a:accent5>
          <a:srgbClr val="FFBBAB"/>
        </a:accent5>
        <a:accent6>
          <a:srgbClr val="982800"/>
        </a:accent6>
        <a:hlink>
          <a:srgbClr val="FF9900"/>
        </a:hlink>
        <a:folHlink>
          <a:srgbClr val="FFB13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275</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Pumpkin template</vt:lpstr>
      <vt:lpstr>Example Bullet Point Slide</vt:lpstr>
      <vt:lpstr>Colour scheme</vt:lpstr>
      <vt:lpstr>Picture slide</vt:lpstr>
      <vt:lpstr>Sample Graph (3 colours)</vt:lpstr>
      <vt:lpstr>Example of a table</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Pumpkin Template</dc:title>
  <dc:creator>Presentation Magazine</dc:creator>
  <cp:lastModifiedBy>Jonty Pearce</cp:lastModifiedBy>
  <cp:revision>4</cp:revision>
  <dcterms:created xsi:type="dcterms:W3CDTF">2007-10-28T18:13:14Z</dcterms:created>
  <dcterms:modified xsi:type="dcterms:W3CDTF">2015-02-22T11:10:48Z</dcterms:modified>
</cp:coreProperties>
</file>