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6" r:id="rId2"/>
    <p:sldId id="260" r:id="rId3"/>
    <p:sldId id="268" r:id="rId4"/>
    <p:sldId id="267" r:id="rId5"/>
    <p:sldId id="269" r:id="rId6"/>
    <p:sldId id="270" r:id="rId7"/>
    <p:sldId id="271" r:id="rId8"/>
    <p:sldId id="272" r:id="rId9"/>
    <p:sldId id="273" r:id="rId10"/>
    <p:sldId id="274"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4"/>
    <a:srgbClr val="0000D0"/>
    <a:srgbClr val="0066CC"/>
    <a:srgbClr val="339933"/>
    <a:srgbClr val="008000"/>
    <a:srgbClr val="969696"/>
    <a:srgbClr val="DCE4F0"/>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2850" y="-12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5" cy="36004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6A765FA-F485-42FE-96A6-2115B78F5F82}" type="slidenum">
              <a:rPr lang="en-US" altLang="en-US"/>
              <a:pPr>
                <a:defRPr/>
              </a:pPr>
              <a:t>‹#›</a:t>
            </a:fld>
            <a:endParaRPr lang="en-US" altLang="en-US"/>
          </a:p>
        </p:txBody>
      </p:sp>
    </p:spTree>
    <p:extLst>
      <p:ext uri="{BB962C8B-B14F-4D97-AF65-F5344CB8AC3E}">
        <p14:creationId xmlns:p14="http://schemas.microsoft.com/office/powerpoint/2010/main" val="2240059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37DFEFD-85C8-4229-A289-BE70F08E3882}" type="slidenum">
              <a:rPr lang="en-US" altLang="en-US"/>
              <a:pPr/>
              <a:t>1</a:t>
            </a:fld>
            <a:endParaRPr lang="en-US"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458234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0074867-52A4-4F8C-8264-F364F1B1D401}" type="slidenum">
              <a:rPr lang="en-US" altLang="en-US"/>
              <a:pPr/>
              <a:t>10</a:t>
            </a:fld>
            <a:endParaRPr lang="en-US" altLang="en-US"/>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47262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6CCCBA5-0942-4C5C-A254-FAD5CBDEB3EF}" type="slidenum">
              <a:rPr lang="en-US" altLang="en-US"/>
              <a:pPr/>
              <a:t>2</a:t>
            </a:fld>
            <a:endParaRPr lang="en-US"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684435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0337AA4-4544-4D53-9747-52FC21DDE90C}" type="slidenum">
              <a:rPr lang="en-US" altLang="en-US"/>
              <a:pPr/>
              <a:t>3</a:t>
            </a:fld>
            <a:endParaRPr lang="en-US"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66119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410501-3639-4AFA-B22E-CCC2BB7AAAD3}" type="slidenum">
              <a:rPr lang="en-US" altLang="en-US"/>
              <a:pPr/>
              <a:t>4</a:t>
            </a:fld>
            <a:endParaRPr lang="en-US"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706886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0215375-8433-4132-9B56-2ED3324886EC}" type="slidenum">
              <a:rPr lang="en-US" altLang="en-US"/>
              <a:pPr/>
              <a:t>5</a:t>
            </a:fld>
            <a:endParaRPr lang="en-US"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18177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EC56748-4105-4AC2-BD5A-B4E3C97BD15F}" type="slidenum">
              <a:rPr lang="en-US" altLang="en-US"/>
              <a:pPr/>
              <a:t>6</a:t>
            </a:fld>
            <a:endParaRPr lang="en-US"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04339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2F1B928-1844-4CAE-B78C-54E9939A21CB}" type="slidenum">
              <a:rPr lang="en-US" altLang="en-US"/>
              <a:pPr/>
              <a:t>7</a:t>
            </a:fld>
            <a:endParaRPr lang="en-US" altLang="en-US"/>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455180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1C21EBB-5B8E-4791-B90C-E79C6E10DA10}" type="slidenum">
              <a:rPr lang="en-US" altLang="en-US"/>
              <a:pPr/>
              <a:t>8</a:t>
            </a:fld>
            <a:endParaRPr lang="en-US" altLang="en-US"/>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098572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156F48E-D675-4866-9357-ACB20179A8DB}" type="slidenum">
              <a:rPr lang="en-US" altLang="en-US"/>
              <a:pPr/>
              <a:t>9</a:t>
            </a:fld>
            <a:endParaRPr lang="en-US" altLang="en-US"/>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486264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6" descr="oldbookcove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79" name="AutoShape 87"/>
          <p:cNvSpPr>
            <a:spLocks noGrp="1" noChangeArrowheads="1"/>
          </p:cNvSpPr>
          <p:nvPr>
            <p:ph type="ctrTitle"/>
          </p:nvPr>
        </p:nvSpPr>
        <p:spPr>
          <a:xfrm>
            <a:off x="2771775" y="2130425"/>
            <a:ext cx="3240088" cy="2019300"/>
          </a:xfrm>
          <a:prstGeom prst="roundRect">
            <a:avLst>
              <a:gd name="adj" fmla="val 16667"/>
            </a:avLst>
          </a:prstGeom>
          <a:solidFill>
            <a:srgbClr val="FFE9C9"/>
          </a:solidFill>
          <a:effectLst>
            <a:outerShdw dist="45791" dir="2021404" algn="ctr" rotWithShape="0">
              <a:schemeClr val="bg2">
                <a:alpha val="50000"/>
              </a:schemeClr>
            </a:outerShdw>
          </a:effectLst>
          <a:extLst>
            <a:ext uri="{91240B29-F687-4F45-9708-019B960494DF}">
              <a14:hiddenLine xmlns:a14="http://schemas.microsoft.com/office/drawing/2010/main" w="9525" algn="ctr">
                <a:solidFill>
                  <a:schemeClr val="tx1"/>
                </a:solidFill>
                <a:round/>
                <a:headEnd/>
                <a:tailEnd/>
              </a14:hiddenLine>
            </a:ext>
          </a:extLst>
        </p:spPr>
        <p:txBody>
          <a:bodyPr/>
          <a:lstStyle>
            <a:lvl1pPr>
              <a:defRPr sz="2800" b="1"/>
            </a:lvl1pPr>
          </a:lstStyle>
          <a:p>
            <a:pPr lvl="0"/>
            <a:r>
              <a:rPr lang="en-US" altLang="en-US" noProof="0" smtClean="0"/>
              <a:t>Click to edit Master title style</a:t>
            </a:r>
          </a:p>
        </p:txBody>
      </p:sp>
      <p:sp>
        <p:nvSpPr>
          <p:cNvPr id="8280" name="Rectangle 88"/>
          <p:cNvSpPr>
            <a:spLocks noGrp="1" noChangeArrowheads="1"/>
          </p:cNvSpPr>
          <p:nvPr>
            <p:ph type="subTitle" idx="1"/>
          </p:nvPr>
        </p:nvSpPr>
        <p:spPr>
          <a:xfrm>
            <a:off x="1371600" y="4508500"/>
            <a:ext cx="6400800" cy="1130300"/>
          </a:xfrm>
        </p:spPr>
        <p:txBody>
          <a:bodyPr/>
          <a:lstStyle>
            <a:lvl1pPr marL="0" indent="0" algn="ctr">
              <a:buFontTx/>
              <a:buNone/>
              <a:defRPr>
                <a:solidFill>
                  <a:schemeClr val="bg1"/>
                </a:solidFill>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a:xfrm>
            <a:off x="3124200" y="6245225"/>
            <a:ext cx="2895600" cy="476250"/>
          </a:xfrm>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a:xfrm>
            <a:off x="6553200" y="6245225"/>
            <a:ext cx="2133600" cy="476250"/>
          </a:xfrm>
        </p:spPr>
        <p:txBody>
          <a:bodyPr/>
          <a:lstStyle>
            <a:lvl1pPr>
              <a:defRPr smtClean="0"/>
            </a:lvl1pPr>
          </a:lstStyle>
          <a:p>
            <a:pPr>
              <a:defRPr/>
            </a:pPr>
            <a:fld id="{3F7C9BFB-D291-4F74-BC06-1B68F2EB3368}" type="slidenum">
              <a:rPr lang="en-US" altLang="en-US"/>
              <a:pPr>
                <a:defRPr/>
              </a:pPr>
              <a:t>‹#›</a:t>
            </a:fld>
            <a:endParaRPr lang="en-US" altLang="en-US"/>
          </a:p>
        </p:txBody>
      </p:sp>
    </p:spTree>
    <p:extLst>
      <p:ext uri="{BB962C8B-B14F-4D97-AF65-F5344CB8AC3E}">
        <p14:creationId xmlns:p14="http://schemas.microsoft.com/office/powerpoint/2010/main" val="3606782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13E1736-4649-4077-9E51-B85611BC93A5}" type="slidenum">
              <a:rPr lang="en-US" altLang="en-US"/>
              <a:pPr>
                <a:defRPr/>
              </a:pPr>
              <a:t>‹#›</a:t>
            </a:fld>
            <a:endParaRPr lang="en-US" altLang="en-US"/>
          </a:p>
        </p:txBody>
      </p:sp>
    </p:spTree>
    <p:extLst>
      <p:ext uri="{BB962C8B-B14F-4D97-AF65-F5344CB8AC3E}">
        <p14:creationId xmlns:p14="http://schemas.microsoft.com/office/powerpoint/2010/main" val="880309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274638"/>
            <a:ext cx="18542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71550" y="274638"/>
            <a:ext cx="5410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B44A40C-AD63-49B5-BB1D-0A85D94C30B7}" type="slidenum">
              <a:rPr lang="en-US" altLang="en-US"/>
              <a:pPr>
                <a:defRPr/>
              </a:pPr>
              <a:t>‹#›</a:t>
            </a:fld>
            <a:endParaRPr lang="en-US" altLang="en-US"/>
          </a:p>
        </p:txBody>
      </p:sp>
    </p:spTree>
    <p:extLst>
      <p:ext uri="{BB962C8B-B14F-4D97-AF65-F5344CB8AC3E}">
        <p14:creationId xmlns:p14="http://schemas.microsoft.com/office/powerpoint/2010/main" val="29941744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71550" y="274638"/>
            <a:ext cx="74168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971550" y="1600200"/>
            <a:ext cx="74168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0BB23EC-304B-4E80-8AFB-6C5B2B9B86BA}" type="slidenum">
              <a:rPr lang="en-US" altLang="en-US"/>
              <a:pPr>
                <a:defRPr/>
              </a:pPr>
              <a:t>‹#›</a:t>
            </a:fld>
            <a:endParaRPr lang="en-US" altLang="en-US"/>
          </a:p>
        </p:txBody>
      </p:sp>
    </p:spTree>
    <p:extLst>
      <p:ext uri="{BB962C8B-B14F-4D97-AF65-F5344CB8AC3E}">
        <p14:creationId xmlns:p14="http://schemas.microsoft.com/office/powerpoint/2010/main" val="3660296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71550" y="274638"/>
            <a:ext cx="74168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971550" y="1600200"/>
            <a:ext cx="36322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56150" y="1600200"/>
            <a:ext cx="36322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640B2BD-A7C7-4CB6-AA35-06FC8BF894AA}" type="slidenum">
              <a:rPr lang="en-US" altLang="en-US"/>
              <a:pPr>
                <a:defRPr/>
              </a:pPr>
              <a:t>‹#›</a:t>
            </a:fld>
            <a:endParaRPr lang="en-US" altLang="en-US"/>
          </a:p>
        </p:txBody>
      </p:sp>
    </p:spTree>
    <p:extLst>
      <p:ext uri="{BB962C8B-B14F-4D97-AF65-F5344CB8AC3E}">
        <p14:creationId xmlns:p14="http://schemas.microsoft.com/office/powerpoint/2010/main" val="2288131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6324653-03BE-4B40-8677-1C9003ED5F4C}" type="slidenum">
              <a:rPr lang="en-US" altLang="en-US"/>
              <a:pPr>
                <a:defRPr/>
              </a:pPr>
              <a:t>‹#›</a:t>
            </a:fld>
            <a:endParaRPr lang="en-US" altLang="en-US"/>
          </a:p>
        </p:txBody>
      </p:sp>
    </p:spTree>
    <p:extLst>
      <p:ext uri="{BB962C8B-B14F-4D97-AF65-F5344CB8AC3E}">
        <p14:creationId xmlns:p14="http://schemas.microsoft.com/office/powerpoint/2010/main" val="433382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774DDA9-3947-4823-81CC-173228E1D004}" type="slidenum">
              <a:rPr lang="en-US" altLang="en-US"/>
              <a:pPr>
                <a:defRPr/>
              </a:pPr>
              <a:t>‹#›</a:t>
            </a:fld>
            <a:endParaRPr lang="en-US" altLang="en-US"/>
          </a:p>
        </p:txBody>
      </p:sp>
    </p:spTree>
    <p:extLst>
      <p:ext uri="{BB962C8B-B14F-4D97-AF65-F5344CB8AC3E}">
        <p14:creationId xmlns:p14="http://schemas.microsoft.com/office/powerpoint/2010/main" val="1935442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71550" y="1600200"/>
            <a:ext cx="36322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56150" y="1600200"/>
            <a:ext cx="36322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3631958-64A8-40A5-BB64-089EB13EC10C}" type="slidenum">
              <a:rPr lang="en-US" altLang="en-US"/>
              <a:pPr>
                <a:defRPr/>
              </a:pPr>
              <a:t>‹#›</a:t>
            </a:fld>
            <a:endParaRPr lang="en-US" altLang="en-US"/>
          </a:p>
        </p:txBody>
      </p:sp>
    </p:spTree>
    <p:extLst>
      <p:ext uri="{BB962C8B-B14F-4D97-AF65-F5344CB8AC3E}">
        <p14:creationId xmlns:p14="http://schemas.microsoft.com/office/powerpoint/2010/main" val="2925071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A520CD8-F548-4BAA-9F50-0B998DE21280}" type="slidenum">
              <a:rPr lang="en-US" altLang="en-US"/>
              <a:pPr>
                <a:defRPr/>
              </a:pPr>
              <a:t>‹#›</a:t>
            </a:fld>
            <a:endParaRPr lang="en-US" altLang="en-US"/>
          </a:p>
        </p:txBody>
      </p:sp>
    </p:spTree>
    <p:extLst>
      <p:ext uri="{BB962C8B-B14F-4D97-AF65-F5344CB8AC3E}">
        <p14:creationId xmlns:p14="http://schemas.microsoft.com/office/powerpoint/2010/main" val="509676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F2CF5E9E-DBD8-4008-9E00-6981F6B88FF6}" type="slidenum">
              <a:rPr lang="en-US" altLang="en-US"/>
              <a:pPr>
                <a:defRPr/>
              </a:pPr>
              <a:t>‹#›</a:t>
            </a:fld>
            <a:endParaRPr lang="en-US" altLang="en-US"/>
          </a:p>
        </p:txBody>
      </p:sp>
    </p:spTree>
    <p:extLst>
      <p:ext uri="{BB962C8B-B14F-4D97-AF65-F5344CB8AC3E}">
        <p14:creationId xmlns:p14="http://schemas.microsoft.com/office/powerpoint/2010/main" val="2869996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4A29EA96-6301-408F-B2CE-8D8A929AE90F}" type="slidenum">
              <a:rPr lang="en-US" altLang="en-US"/>
              <a:pPr>
                <a:defRPr/>
              </a:pPr>
              <a:t>‹#›</a:t>
            </a:fld>
            <a:endParaRPr lang="en-US" altLang="en-US"/>
          </a:p>
        </p:txBody>
      </p:sp>
    </p:spTree>
    <p:extLst>
      <p:ext uri="{BB962C8B-B14F-4D97-AF65-F5344CB8AC3E}">
        <p14:creationId xmlns:p14="http://schemas.microsoft.com/office/powerpoint/2010/main" val="2928447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4FDC6AE-70C8-4679-BD89-E6851D0B9BD7}" type="slidenum">
              <a:rPr lang="en-US" altLang="en-US"/>
              <a:pPr>
                <a:defRPr/>
              </a:pPr>
              <a:t>‹#›</a:t>
            </a:fld>
            <a:endParaRPr lang="en-US" altLang="en-US"/>
          </a:p>
        </p:txBody>
      </p:sp>
    </p:spTree>
    <p:extLst>
      <p:ext uri="{BB962C8B-B14F-4D97-AF65-F5344CB8AC3E}">
        <p14:creationId xmlns:p14="http://schemas.microsoft.com/office/powerpoint/2010/main" val="1016020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8B1AE7E-F32F-4023-98AA-E95C24E6FFF1}" type="slidenum">
              <a:rPr lang="en-US" altLang="en-US"/>
              <a:pPr>
                <a:defRPr/>
              </a:pPr>
              <a:t>‹#›</a:t>
            </a:fld>
            <a:endParaRPr lang="en-US" altLang="en-US"/>
          </a:p>
        </p:txBody>
      </p:sp>
    </p:spTree>
    <p:extLst>
      <p:ext uri="{BB962C8B-B14F-4D97-AF65-F5344CB8AC3E}">
        <p14:creationId xmlns:p14="http://schemas.microsoft.com/office/powerpoint/2010/main" val="2534377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4" descr="oldbook"/>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9144000" cy="685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971550" y="274638"/>
            <a:ext cx="741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971550" y="1600200"/>
            <a:ext cx="7416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82575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25475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D9E3C8BA-1CE4-4FA7-B746-A961E836706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4"/>
          <p:cNvSpPr>
            <a:spLocks noGrp="1" noChangeArrowheads="1"/>
          </p:cNvSpPr>
          <p:nvPr>
            <p:ph type="ctrTitle"/>
          </p:nvPr>
        </p:nvSpPr>
        <p:spPr/>
        <p:txBody>
          <a:bodyPr/>
          <a:lstStyle/>
          <a:p>
            <a:pPr eaLnBrk="1" hangingPunct="1"/>
            <a:r>
              <a:rPr lang="en-GB" altLang="en-US" smtClean="0"/>
              <a:t>Old Book</a:t>
            </a:r>
            <a:endParaRPr lang="en-US" alt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22531"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2532"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22533"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22534"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22535"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22536"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Scorecard</a:t>
            </a:r>
            <a:endParaRPr lang="en-US" altLang="en-US" smtClean="0"/>
          </a:p>
        </p:txBody>
      </p:sp>
      <p:graphicFrame>
        <p:nvGraphicFramePr>
          <p:cNvPr id="12451" name="Group 163"/>
          <p:cNvGraphicFramePr>
            <a:graphicFrameLocks noGrp="1"/>
          </p:cNvGraphicFramePr>
          <p:nvPr>
            <p:ph idx="1"/>
          </p:nvPr>
        </p:nvGraphicFramePr>
        <p:xfrm>
          <a:off x="1033463" y="1628775"/>
          <a:ext cx="7219950" cy="4321175"/>
        </p:xfrm>
        <a:graphic>
          <a:graphicData uri="http://schemas.openxmlformats.org/drawingml/2006/table">
            <a:tbl>
              <a:tblPr/>
              <a:tblGrid>
                <a:gridCol w="2879725"/>
                <a:gridCol w="1081087"/>
                <a:gridCol w="1079500"/>
                <a:gridCol w="1079500"/>
                <a:gridCol w="1100138"/>
              </a:tblGrid>
              <a:tr h="5397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bg1"/>
                          </a:solidFill>
                          <a:effectLst/>
                          <a:latin typeface="Arial" panose="020B0604020202020204" pitchFamily="34" charset="0"/>
                        </a:rPr>
                        <a:t>Player</a:t>
                      </a:r>
                      <a:endParaRPr kumimoji="0" lang="en-US" altLang="en-US" sz="2000" b="0" i="0" u="none" strike="noStrike" cap="none" normalizeH="0" baseline="0" smtClean="0">
                        <a:ln>
                          <a:noFill/>
                        </a:ln>
                        <a:solidFill>
                          <a:schemeClr val="bg1"/>
                        </a:solidFill>
                        <a:effectLst/>
                        <a:latin typeface="Arial" panose="020B0604020202020204" pitchFamily="34" charset="0"/>
                      </a:endParaRPr>
                    </a:p>
                  </a:txBody>
                  <a:tcPr marL="90000" marR="90000" marT="46800" marB="46800" anchor="ctr" horzOverflow="overflow">
                    <a:lnL w="28575"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28575"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339933"/>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bg1"/>
                          </a:solidFill>
                          <a:effectLst/>
                          <a:latin typeface="Arial" panose="020B0604020202020204" pitchFamily="34" charset="0"/>
                        </a:rPr>
                        <a:t>Won</a:t>
                      </a:r>
                      <a:endParaRPr kumimoji="0" lang="en-US" altLang="en-US" sz="2000" b="0" i="0" u="none" strike="noStrike" cap="none" normalizeH="0" baseline="0" smtClean="0">
                        <a:ln>
                          <a:noFill/>
                        </a:ln>
                        <a:solidFill>
                          <a:schemeClr val="bg1"/>
                        </a:solidFill>
                        <a:effectLst/>
                        <a:latin typeface="Arial" panose="020B0604020202020204" pitchFamily="34"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28575"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339933"/>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bg1"/>
                          </a:solidFill>
                          <a:effectLst/>
                          <a:latin typeface="Arial" panose="020B0604020202020204" pitchFamily="34" charset="0"/>
                        </a:rPr>
                        <a:t>Drawn</a:t>
                      </a:r>
                      <a:endParaRPr kumimoji="0" lang="en-US" altLang="en-US" sz="2000" b="0" i="0" u="none" strike="noStrike" cap="none" normalizeH="0" baseline="0" smtClean="0">
                        <a:ln>
                          <a:noFill/>
                        </a:ln>
                        <a:solidFill>
                          <a:schemeClr val="bg1"/>
                        </a:solidFill>
                        <a:effectLst/>
                        <a:latin typeface="Arial" panose="020B0604020202020204" pitchFamily="34"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28575"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339933"/>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bg1"/>
                          </a:solidFill>
                          <a:effectLst/>
                          <a:latin typeface="Arial" panose="020B0604020202020204" pitchFamily="34" charset="0"/>
                        </a:rPr>
                        <a:t>Lost</a:t>
                      </a:r>
                      <a:endParaRPr kumimoji="0" lang="en-US" altLang="en-US" sz="2000" b="0" i="0" u="none" strike="noStrike" cap="none" normalizeH="0" baseline="0" smtClean="0">
                        <a:ln>
                          <a:noFill/>
                        </a:ln>
                        <a:solidFill>
                          <a:schemeClr val="bg1"/>
                        </a:solidFill>
                        <a:effectLst/>
                        <a:latin typeface="Arial" panose="020B0604020202020204" pitchFamily="34"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28575"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339933"/>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bg1"/>
                          </a:solidFill>
                          <a:effectLst/>
                          <a:latin typeface="Arial" panose="020B0604020202020204" pitchFamily="34" charset="0"/>
                        </a:rPr>
                        <a:t>Points</a:t>
                      </a:r>
                      <a:endParaRPr kumimoji="0" lang="en-US" altLang="en-US" sz="2000" b="0" i="0" u="none" strike="noStrike" cap="none" normalizeH="0" baseline="0" smtClean="0">
                        <a:ln>
                          <a:noFill/>
                        </a:ln>
                        <a:solidFill>
                          <a:schemeClr val="bg1"/>
                        </a:solidFill>
                        <a:effectLst/>
                        <a:latin typeface="Arial" panose="020B0604020202020204" pitchFamily="34"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28575" cap="flat" cmpd="sng" algn="ctr">
                      <a:solidFill>
                        <a:srgbClr val="339933"/>
                      </a:solidFill>
                      <a:prstDash val="solid"/>
                      <a:round/>
                      <a:headEnd type="none" w="med" len="med"/>
                      <a:tailEnd type="none" w="med" len="med"/>
                    </a:lnR>
                    <a:lnT w="28575"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339933"/>
                    </a:solidFill>
                  </a:tcPr>
                </a:tc>
              </a:tr>
              <a:tr h="5413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John Smith</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28575"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3</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0</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0</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9</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28575"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noFill/>
                  </a:tcPr>
                </a:tc>
              </a:tr>
              <a:tr h="5397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Jane Brown</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28575"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2</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1</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0</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7</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28575"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noFill/>
                  </a:tcPr>
                </a:tc>
              </a:tr>
              <a:tr h="5397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Sam White</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28575"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2</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0</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1</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6</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28575"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noFill/>
                  </a:tcPr>
                </a:tc>
              </a:tr>
              <a:tr h="5397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Terry Blue</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28575"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1</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1</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0</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4</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28575"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noFill/>
                  </a:tcPr>
                </a:tc>
              </a:tr>
              <a:tr h="5397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Sally Green</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28575"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1</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0</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2</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3</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28575"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noFill/>
                  </a:tcPr>
                </a:tc>
              </a:tr>
              <a:tr h="5413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Jean Black</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28575"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0</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3</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0</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3</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28575"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noFill/>
                  </a:tcPr>
                </a:tc>
              </a:tr>
              <a:tr h="5397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Tina Scarlet</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28575"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28575" cap="flat" cmpd="sng" algn="ctr">
                      <a:solidFill>
                        <a:srgbClr val="339933"/>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0</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28575" cap="flat" cmpd="sng" algn="ctr">
                      <a:solidFill>
                        <a:srgbClr val="339933"/>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2</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28575" cap="flat" cmpd="sng" algn="ctr">
                      <a:solidFill>
                        <a:srgbClr val="339933"/>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2</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28575" cap="flat" cmpd="sng" algn="ctr">
                      <a:solidFill>
                        <a:srgbClr val="339933"/>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2</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28575"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28575" cap="flat" cmpd="sng" algn="ctr">
                      <a:solidFill>
                        <a:srgbClr val="339933"/>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8195" name="Rectangle 3"/>
          <p:cNvSpPr>
            <a:spLocks noChangeArrowheads="1"/>
          </p:cNvSpPr>
          <p:nvPr/>
        </p:nvSpPr>
        <p:spPr bwMode="auto">
          <a:xfrm>
            <a:off x="2835275" y="2787650"/>
            <a:ext cx="827088" cy="6111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6" name="Rectangle 4"/>
          <p:cNvSpPr>
            <a:spLocks noChangeArrowheads="1"/>
          </p:cNvSpPr>
          <p:nvPr/>
        </p:nvSpPr>
        <p:spPr bwMode="auto">
          <a:xfrm>
            <a:off x="3911600" y="2787650"/>
            <a:ext cx="827088" cy="611188"/>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7" name="Rectangle 5"/>
          <p:cNvSpPr>
            <a:spLocks noChangeArrowheads="1"/>
          </p:cNvSpPr>
          <p:nvPr/>
        </p:nvSpPr>
        <p:spPr bwMode="auto">
          <a:xfrm>
            <a:off x="1782763" y="4402138"/>
            <a:ext cx="827087" cy="6111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8" name="Rectangle 6"/>
          <p:cNvSpPr>
            <a:spLocks noChangeArrowheads="1"/>
          </p:cNvSpPr>
          <p:nvPr/>
        </p:nvSpPr>
        <p:spPr bwMode="auto">
          <a:xfrm>
            <a:off x="2851150" y="4402138"/>
            <a:ext cx="827088" cy="61118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9" name="Rectangle 7"/>
          <p:cNvSpPr>
            <a:spLocks noChangeArrowheads="1"/>
          </p:cNvSpPr>
          <p:nvPr/>
        </p:nvSpPr>
        <p:spPr bwMode="auto">
          <a:xfrm>
            <a:off x="3919538" y="4402138"/>
            <a:ext cx="827087" cy="611187"/>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0" name="Rectangle 8"/>
          <p:cNvSpPr>
            <a:spLocks noChangeArrowheads="1"/>
          </p:cNvSpPr>
          <p:nvPr/>
        </p:nvSpPr>
        <p:spPr bwMode="auto">
          <a:xfrm>
            <a:off x="4989513" y="4402138"/>
            <a:ext cx="827087" cy="611187"/>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1" name="Rectangle 9"/>
          <p:cNvSpPr>
            <a:spLocks noChangeArrowheads="1"/>
          </p:cNvSpPr>
          <p:nvPr/>
        </p:nvSpPr>
        <p:spPr bwMode="auto">
          <a:xfrm>
            <a:off x="4972050" y="2787650"/>
            <a:ext cx="827088" cy="611188"/>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2" name="Rectangle 10"/>
          <p:cNvSpPr>
            <a:spLocks noChangeArrowheads="1"/>
          </p:cNvSpPr>
          <p:nvPr/>
        </p:nvSpPr>
        <p:spPr bwMode="auto">
          <a:xfrm>
            <a:off x="1766888" y="2787650"/>
            <a:ext cx="827087" cy="6111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3" name="Text Box 11"/>
          <p:cNvSpPr txBox="1">
            <a:spLocks noChangeArrowheads="1"/>
          </p:cNvSpPr>
          <p:nvPr/>
        </p:nvSpPr>
        <p:spPr bwMode="auto">
          <a:xfrm>
            <a:off x="1547813" y="2147888"/>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Background</a:t>
            </a:r>
            <a:endParaRPr lang="en-US" altLang="en-US" sz="1600">
              <a:cs typeface="Arial" panose="020B0604020202020204" pitchFamily="34" charset="0"/>
            </a:endParaRPr>
          </a:p>
        </p:txBody>
      </p:sp>
      <p:sp>
        <p:nvSpPr>
          <p:cNvPr id="8204" name="Text Box 12"/>
          <p:cNvSpPr txBox="1">
            <a:spLocks noChangeArrowheads="1"/>
          </p:cNvSpPr>
          <p:nvPr/>
        </p:nvSpPr>
        <p:spPr bwMode="auto">
          <a:xfrm>
            <a:off x="2865438" y="2025650"/>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Text &amp;</a:t>
            </a:r>
          </a:p>
          <a:p>
            <a:pPr algn="ctr" eaLnBrk="1" hangingPunct="1"/>
            <a:r>
              <a:rPr lang="en-GB" altLang="en-US" sz="1600">
                <a:cs typeface="Arial" panose="020B0604020202020204" pitchFamily="34" charset="0"/>
              </a:rPr>
              <a:t>Lines</a:t>
            </a:r>
            <a:endParaRPr lang="en-US" altLang="en-US" sz="1600">
              <a:cs typeface="Arial" panose="020B0604020202020204" pitchFamily="34" charset="0"/>
            </a:endParaRPr>
          </a:p>
        </p:txBody>
      </p:sp>
      <p:sp>
        <p:nvSpPr>
          <p:cNvPr id="8205" name="Text Box 13"/>
          <p:cNvSpPr txBox="1">
            <a:spLocks noChangeArrowheads="1"/>
          </p:cNvSpPr>
          <p:nvPr/>
        </p:nvSpPr>
        <p:spPr bwMode="auto">
          <a:xfrm>
            <a:off x="3816350" y="2147888"/>
            <a:ext cx="1017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Shadows</a:t>
            </a:r>
            <a:endParaRPr lang="en-US" altLang="en-US" sz="1600">
              <a:cs typeface="Arial" panose="020B0604020202020204" pitchFamily="34" charset="0"/>
            </a:endParaRPr>
          </a:p>
        </p:txBody>
      </p:sp>
      <p:sp>
        <p:nvSpPr>
          <p:cNvPr id="8206" name="Text Box 14"/>
          <p:cNvSpPr txBox="1">
            <a:spLocks noChangeArrowheads="1"/>
          </p:cNvSpPr>
          <p:nvPr/>
        </p:nvSpPr>
        <p:spPr bwMode="auto">
          <a:xfrm>
            <a:off x="5095875" y="2025650"/>
            <a:ext cx="57943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Title</a:t>
            </a:r>
            <a:br>
              <a:rPr lang="en-GB" altLang="en-US" sz="1600">
                <a:cs typeface="Arial" panose="020B0604020202020204" pitchFamily="34" charset="0"/>
              </a:rPr>
            </a:br>
            <a:r>
              <a:rPr lang="en-GB" altLang="en-US" sz="1600">
                <a:cs typeface="Arial" panose="020B0604020202020204" pitchFamily="34" charset="0"/>
              </a:rPr>
              <a:t>Text</a:t>
            </a:r>
            <a:endParaRPr lang="en-US" altLang="en-US" sz="1600">
              <a:cs typeface="Arial" panose="020B0604020202020204" pitchFamily="34" charset="0"/>
            </a:endParaRPr>
          </a:p>
        </p:txBody>
      </p:sp>
      <p:sp>
        <p:nvSpPr>
          <p:cNvPr id="8207" name="Text Box 15"/>
          <p:cNvSpPr txBox="1">
            <a:spLocks noChangeArrowheads="1"/>
          </p:cNvSpPr>
          <p:nvPr/>
        </p:nvSpPr>
        <p:spPr bwMode="auto">
          <a:xfrm>
            <a:off x="1925638" y="376237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Fills</a:t>
            </a:r>
            <a:endParaRPr lang="en-US" altLang="en-US" sz="1600">
              <a:cs typeface="Arial" panose="020B0604020202020204" pitchFamily="34" charset="0"/>
            </a:endParaRPr>
          </a:p>
        </p:txBody>
      </p:sp>
      <p:sp>
        <p:nvSpPr>
          <p:cNvPr id="8208" name="Text Box 16"/>
          <p:cNvSpPr txBox="1">
            <a:spLocks noChangeArrowheads="1"/>
          </p:cNvSpPr>
          <p:nvPr/>
        </p:nvSpPr>
        <p:spPr bwMode="auto">
          <a:xfrm>
            <a:off x="2871788" y="3762375"/>
            <a:ext cx="8048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a:t>
            </a:r>
            <a:endParaRPr lang="en-US" altLang="en-US" sz="1600">
              <a:cs typeface="Arial" panose="020B0604020202020204" pitchFamily="34" charset="0"/>
            </a:endParaRPr>
          </a:p>
        </p:txBody>
      </p:sp>
      <p:sp>
        <p:nvSpPr>
          <p:cNvPr id="8209" name="Text Box 17"/>
          <p:cNvSpPr txBox="1">
            <a:spLocks noChangeArrowheads="1"/>
          </p:cNvSpPr>
          <p:nvPr/>
        </p:nvSpPr>
        <p:spPr bwMode="auto">
          <a:xfrm>
            <a:off x="3806825" y="36401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 &amp;</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
        <p:nvSpPr>
          <p:cNvPr id="8210" name="Text Box 18"/>
          <p:cNvSpPr txBox="1">
            <a:spLocks noChangeArrowheads="1"/>
          </p:cNvSpPr>
          <p:nvPr/>
        </p:nvSpPr>
        <p:spPr bwMode="auto">
          <a:xfrm>
            <a:off x="4887913" y="363855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Followed</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10243"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2291" name="Rectangle 3"/>
          <p:cNvSpPr>
            <a:spLocks noGrp="1" noChangeArrowheads="1"/>
          </p:cNvSpPr>
          <p:nvPr>
            <p:ph type="body" sz="half" idx="1"/>
          </p:nvPr>
        </p:nvSpPr>
        <p:spPr>
          <a:xfrm>
            <a:off x="971550" y="1600200"/>
            <a:ext cx="3629025" cy="4525963"/>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2292" name="Picture 4" descr="park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2575" y="1912938"/>
            <a:ext cx="2454275" cy="3273425"/>
          </a:xfrm>
          <a:prstGeom prst="rect">
            <a:avLst/>
          </a:prstGeom>
          <a:noFill/>
          <a:ln w="38100" algn="ctr">
            <a:solidFill>
              <a:schemeClr val="tx2"/>
            </a:solidFill>
            <a:miter lim="800000"/>
            <a:headEnd/>
            <a:tailEnd/>
          </a:ln>
          <a:effectLst/>
          <a:extLst>
            <a:ext uri="{909E8E84-426E-40DD-AFC4-6F175D3DCCD1}">
              <a14:hiddenFill xmlns:a14="http://schemas.microsoft.com/office/drawing/2010/main">
                <a:solidFill>
                  <a:srgbClr val="550080"/>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4339" name="Object 3"/>
          <p:cNvGraphicFramePr>
            <a:graphicFrameLocks noChangeAspect="1"/>
          </p:cNvGraphicFramePr>
          <p:nvPr/>
        </p:nvGraphicFramePr>
        <p:xfrm>
          <a:off x="395288" y="1989138"/>
          <a:ext cx="6732587" cy="3740150"/>
        </p:xfrm>
        <a:graphic>
          <a:graphicData uri="http://schemas.openxmlformats.org/presentationml/2006/ole">
            <mc:AlternateContent xmlns:mc="http://schemas.openxmlformats.org/markup-compatibility/2006">
              <mc:Choice xmlns:v="urn:schemas-microsoft-com:vml" Requires="v">
                <p:oleObj spid="_x0000_s14340" name="Chart" r:id="rId4" imgW="8296275" imgH="4610100" progId="MSGraph.Chart.8">
                  <p:embed followColorScheme="full"/>
                </p:oleObj>
              </mc:Choice>
              <mc:Fallback>
                <p:oleObj name="Chart" r:id="rId4" imgW="8296275"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288" y="1989138"/>
                        <a:ext cx="6732587"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35843" name="Group 3"/>
          <p:cNvGraphicFramePr>
            <a:graphicFrameLocks noGrp="1"/>
          </p:cNvGraphicFramePr>
          <p:nvPr>
            <p:ph type="tbl" idx="1"/>
          </p:nvPr>
        </p:nvGraphicFramePr>
        <p:xfrm>
          <a:off x="1590675" y="1916113"/>
          <a:ext cx="6672263" cy="3275012"/>
        </p:xfrm>
        <a:graphic>
          <a:graphicData uri="http://schemas.openxmlformats.org/drawingml/2006/table">
            <a:tbl>
              <a:tblPr/>
              <a:tblGrid>
                <a:gridCol w="3336925"/>
                <a:gridCol w="3335338"/>
              </a:tblGrid>
              <a:tr h="519072">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tx2"/>
                    </a:solid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tx2"/>
                    </a:solidFill>
                  </a:tcPr>
                </a:tc>
              </a:tr>
              <a:tr h="45932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bl>
          </a:graphicData>
        </a:graphic>
      </p:graphicFrame>
      <p:sp>
        <p:nvSpPr>
          <p:cNvPr id="16413" name="Text Box 29"/>
          <p:cNvSpPr txBox="1">
            <a:spLocks noChangeArrowheads="1"/>
          </p:cNvSpPr>
          <p:nvPr/>
        </p:nvSpPr>
        <p:spPr bwMode="auto">
          <a:xfrm>
            <a:off x="2630488" y="5397500"/>
            <a:ext cx="411003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a:cs typeface="Arial" panose="020B0604020202020204" pitchFamily="34" charset="0"/>
              </a:rPr>
              <a:t>Note:  </a:t>
            </a:r>
            <a:r>
              <a:rPr lang="en-GB" altLang="en-US">
                <a:cs typeface="Arial" panose="020B0604020202020204" pitchFamily="34" charset="0"/>
              </a:rPr>
              <a:t>PowerPoint does not allow </a:t>
            </a:r>
            <a:r>
              <a:rPr lang="en-GB" altLang="en-US"/>
              <a:t>you </a:t>
            </a:r>
            <a:r>
              <a:rPr lang="en-GB" altLang="en-US">
                <a:cs typeface="Arial" panose="020B0604020202020204" pitchFamily="34" charset="0"/>
              </a:rPr>
              <a:t>to have nice default tables - but you can cut and paste this one</a:t>
            </a:r>
            <a:endParaRPr lang="en-US" altLang="en-US">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18435" name="Rectangle 3"/>
          <p:cNvSpPr>
            <a:spLocks noGrp="1" noChangeArrowheads="1"/>
          </p:cNvSpPr>
          <p:nvPr>
            <p:ph type="body" sz="half" idx="1"/>
          </p:nvPr>
        </p:nvSpPr>
        <p:spPr>
          <a:xfrm>
            <a:off x="971550" y="1600200"/>
            <a:ext cx="3638550" cy="4525963"/>
          </a:xfrm>
        </p:spPr>
        <p:txBody>
          <a:bodyPr/>
          <a:lstStyle/>
          <a:p>
            <a:pPr eaLnBrk="1" hangingPunct="1"/>
            <a:r>
              <a:rPr lang="en-GB" altLang="en-US" sz="2800" smtClean="0"/>
              <a:t>Bullets go in here</a:t>
            </a:r>
            <a:endParaRPr lang="en-US" altLang="en-US" sz="2800" smtClean="0"/>
          </a:p>
        </p:txBody>
      </p:sp>
      <p:sp>
        <p:nvSpPr>
          <p:cNvPr id="18436" name="Rectangle 4"/>
          <p:cNvSpPr>
            <a:spLocks noGrp="1" noChangeArrowheads="1"/>
          </p:cNvSpPr>
          <p:nvPr>
            <p:ph type="body" sz="half" idx="2"/>
          </p:nvPr>
        </p:nvSpPr>
        <p:spPr>
          <a:xfrm>
            <a:off x="4749800" y="1600200"/>
            <a:ext cx="3638550" cy="4525963"/>
          </a:xfrm>
        </p:spPr>
        <p:txBody>
          <a:bodyPr/>
          <a:lstStyle/>
          <a:p>
            <a:pPr eaLnBrk="1" hangingPunct="1"/>
            <a:r>
              <a:rPr lang="en-GB" altLang="en-US" sz="2800" smtClean="0"/>
              <a:t>And also in here</a:t>
            </a:r>
            <a:endParaRPr lang="en-US" altLang="en-US" sz="280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20483" name="Rectangle 3"/>
          <p:cNvSpPr>
            <a:spLocks noGrp="1" noChangeArrowheads="1"/>
          </p:cNvSpPr>
          <p:nvPr>
            <p:ph type="body" sz="half" idx="1"/>
          </p:nvPr>
        </p:nvSpPr>
        <p:spPr>
          <a:xfrm>
            <a:off x="971550" y="1600200"/>
            <a:ext cx="4225925" cy="4525963"/>
          </a:xfrm>
          <a:noFill/>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39940" name="Group 4"/>
          <p:cNvGraphicFramePr>
            <a:graphicFrameLocks noGrp="1"/>
          </p:cNvGraphicFramePr>
          <p:nvPr>
            <p:ph sz="half" idx="2"/>
          </p:nvPr>
        </p:nvGraphicFramePr>
        <p:xfrm>
          <a:off x="5468938" y="1781175"/>
          <a:ext cx="2857500" cy="1614488"/>
        </p:xfrm>
        <a:graphic>
          <a:graphicData uri="http://schemas.openxmlformats.org/drawingml/2006/table">
            <a:tbl>
              <a:tblPr/>
              <a:tblGrid>
                <a:gridCol w="1428750"/>
                <a:gridCol w="1428750"/>
              </a:tblGrid>
              <a:tr h="808038">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anose="020B0604020202020204" pitchFamily="34" charset="0"/>
                        </a:rPr>
                        <a:t>Table</a:t>
                      </a:r>
                      <a:endParaRPr kumimoji="0" lang="en-US"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6450">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0495" name="Rectangle 15"/>
          <p:cNvSpPr>
            <a:spLocks noChangeArrowheads="1"/>
          </p:cNvSpPr>
          <p:nvPr/>
        </p:nvSpPr>
        <p:spPr bwMode="auto">
          <a:xfrm>
            <a:off x="1620838" y="4581525"/>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cs typeface="Arial" panose="020B0604020202020204" pitchFamily="34" charset="0"/>
              </a:rPr>
              <a:t>Text box</a:t>
            </a:r>
            <a:endParaRPr lang="en-US" altLang="en-US">
              <a:cs typeface="Arial" panose="020B0604020202020204" pitchFamily="34" charset="0"/>
            </a:endParaRPr>
          </a:p>
        </p:txBody>
      </p:sp>
      <p:sp>
        <p:nvSpPr>
          <p:cNvPr id="20496" name="Rectangle 16"/>
          <p:cNvSpPr>
            <a:spLocks noChangeArrowheads="1"/>
          </p:cNvSpPr>
          <p:nvPr/>
        </p:nvSpPr>
        <p:spPr bwMode="auto">
          <a:xfrm>
            <a:off x="4500563" y="4581525"/>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cs typeface="Arial" panose="020B0604020202020204" pitchFamily="34" charset="0"/>
              </a:rPr>
              <a:t>Text box</a:t>
            </a:r>
          </a:p>
          <a:p>
            <a:pPr algn="ctr" eaLnBrk="1" hangingPunct="1"/>
            <a:r>
              <a:rPr lang="en-GB" altLang="en-US">
                <a:cs typeface="Arial" panose="020B0604020202020204" pitchFamily="34" charset="0"/>
              </a:rPr>
              <a:t>With shadow</a:t>
            </a:r>
            <a:endParaRPr lang="en-US" altLang="en-US">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DCE4F0"/>
      </a:accent1>
      <a:accent2>
        <a:srgbClr val="8BA5CE"/>
      </a:accent2>
      <a:accent3>
        <a:srgbClr val="FFFFFF"/>
      </a:accent3>
      <a:accent4>
        <a:srgbClr val="000000"/>
      </a:accent4>
      <a:accent5>
        <a:srgbClr val="EBEFF6"/>
      </a:accent5>
      <a:accent6>
        <a:srgbClr val="7D95BA"/>
      </a:accent6>
      <a:hlink>
        <a:srgbClr val="3F598D"/>
      </a:hlink>
      <a:folHlink>
        <a:srgbClr val="4F70B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DCE4F0"/>
        </a:accent1>
        <a:accent2>
          <a:srgbClr val="8BA5CE"/>
        </a:accent2>
        <a:accent3>
          <a:srgbClr val="FFFFFF"/>
        </a:accent3>
        <a:accent4>
          <a:srgbClr val="000000"/>
        </a:accent4>
        <a:accent5>
          <a:srgbClr val="EBEFF6"/>
        </a:accent5>
        <a:accent6>
          <a:srgbClr val="7D95BA"/>
        </a:accent6>
        <a:hlink>
          <a:srgbClr val="3F598D"/>
        </a:hlink>
        <a:folHlink>
          <a:srgbClr val="4F70B1"/>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1150</TotalTime>
  <Words>324</Words>
  <Application>Microsoft Office PowerPoint</Application>
  <PresentationFormat>On-screen Show (4:3)</PresentationFormat>
  <Paragraphs>101</Paragraphs>
  <Slides>10</Slides>
  <Notes>10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Arial</vt:lpstr>
      <vt:lpstr>Comic Sans MS</vt:lpstr>
      <vt:lpstr>Wingdings</vt:lpstr>
      <vt:lpstr>Default Design</vt:lpstr>
      <vt:lpstr>Microsoft Graph Chart</vt:lpstr>
      <vt:lpstr>Old Book</vt:lpstr>
      <vt:lpstr>Scorecard</vt:lpstr>
      <vt:lpstr>Colour scheme</vt:lpstr>
      <vt:lpstr>Example Bullet Point Slide</vt:lpstr>
      <vt:lpstr>Picture slide</vt:lpstr>
      <vt:lpstr>Sample Graph (3 colours)</vt:lpstr>
      <vt:lpstr>Example of a table</vt:lpstr>
      <vt:lpstr>Two column bullet points</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Old Book Template</dc:title>
  <dc:creator>Presentation Magazine</dc:creator>
  <cp:lastModifiedBy>Jonty Pearce</cp:lastModifiedBy>
  <cp:revision>11</cp:revision>
  <dcterms:created xsi:type="dcterms:W3CDTF">2006-02-27T22:56:03Z</dcterms:created>
  <dcterms:modified xsi:type="dcterms:W3CDTF">2015-02-22T11:10:46Z</dcterms:modified>
</cp:coreProperties>
</file>