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os="4848">
          <p15:clr>
            <a:srgbClr val="A4A3A4"/>
          </p15:clr>
        </p15:guide>
        <p15:guide id="3" pos="144">
          <p15:clr>
            <a:srgbClr val="A4A3A4"/>
          </p15:clr>
        </p15:guide>
        <p15:guide id="4" pos="912">
          <p15:clr>
            <a:srgbClr val="A4A3A4"/>
          </p15:clr>
        </p15:guide>
        <p15:guide id="5" pos="1680">
          <p15:clr>
            <a:srgbClr val="A4A3A4"/>
          </p15:clr>
        </p15:guide>
        <p15:guide id="6" pos="2496">
          <p15:clr>
            <a:srgbClr val="A4A3A4"/>
          </p15:clr>
        </p15:guide>
        <p15:guide id="7" pos="3264">
          <p15:clr>
            <a:srgbClr val="A4A3A4"/>
          </p15:clr>
        </p15:guide>
        <p15:guide id="8" pos="40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93" autoAdjust="0"/>
  </p:normalViewPr>
  <p:slideViewPr>
    <p:cSldViewPr snapToGrid="0" snapToObjects="1">
      <p:cViewPr>
        <p:scale>
          <a:sx n="100" d="100"/>
          <a:sy n="100" d="100"/>
        </p:scale>
        <p:origin x="-1146" y="-72"/>
      </p:cViewPr>
      <p:guideLst>
        <p:guide orient="horz"/>
        <p:guide pos="4848"/>
        <p:guide pos="144"/>
        <p:guide pos="912"/>
        <p:guide pos="1680"/>
        <p:guide pos="2496"/>
        <p:guide pos="3264"/>
        <p:guide pos="408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lt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lt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54F4FE6-D826-4E42-8E8F-81E13DCE3341}" type="slidenum">
              <a:rPr lang="en-GB" altLang="en-US"/>
              <a:pPr>
                <a:defRPr/>
              </a:pPr>
              <a:t>‹#›</a:t>
            </a:fld>
            <a:endParaRPr lang="en-GB" altLang="en-US"/>
          </a:p>
        </p:txBody>
      </p:sp>
    </p:spTree>
    <p:extLst>
      <p:ext uri="{BB962C8B-B14F-4D97-AF65-F5344CB8AC3E}">
        <p14:creationId xmlns:p14="http://schemas.microsoft.com/office/powerpoint/2010/main" val="11018713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8DF0035-3782-4504-AD73-AD87D75FBC7E}" type="slidenum">
              <a:rPr lang="en-GB" altLang="en-US" sz="1200"/>
              <a:pPr/>
              <a:t>1</a:t>
            </a:fld>
            <a:endParaRPr lang="en-GB"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08870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172C7B3-D8E9-40C1-8292-12A1E254FF81}" type="slidenum">
              <a:rPr lang="en-GB" altLang="en-US" sz="1200"/>
              <a:pPr/>
              <a:t>10</a:t>
            </a:fld>
            <a:endParaRPr lang="en-GB" altLang="en-US" sz="120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58383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3F8DCA9-9F29-4E68-AB2D-661DCDA6BAD9}" type="slidenum">
              <a:rPr lang="en-GB" altLang="en-US" sz="1200"/>
              <a:pPr/>
              <a:t>11</a:t>
            </a:fld>
            <a:endParaRPr lang="en-GB" altLang="en-US" sz="120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17565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73D4B2A-31F8-43CB-AB50-6FEC1C6398E8}" type="slidenum">
              <a:rPr lang="en-GB" altLang="en-US" sz="1200"/>
              <a:pPr/>
              <a:t>12</a:t>
            </a:fld>
            <a:endParaRPr lang="en-GB" altLang="en-US" sz="120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89024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A113F05-1CEC-4950-9C10-79129754448E}" type="slidenum">
              <a:rPr lang="en-GB" altLang="en-US" sz="1200"/>
              <a:pPr/>
              <a:t>13</a:t>
            </a:fld>
            <a:endParaRPr lang="en-GB" altLang="en-US" sz="120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24327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DEA15D9-B17C-4FA1-A6D3-B4F3B4E052B0}" type="slidenum">
              <a:rPr lang="en-GB" altLang="en-US" sz="1200"/>
              <a:pPr/>
              <a:t>2</a:t>
            </a:fld>
            <a:endParaRPr lang="en-GB" altLang="en-US" sz="120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9442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2EDCFD-D8E8-415C-8137-4153D8D88E1C}" type="slidenum">
              <a:rPr lang="en-GB" altLang="en-US" sz="1200"/>
              <a:pPr/>
              <a:t>3</a:t>
            </a:fld>
            <a:endParaRPr lang="en-GB" altLang="en-US" sz="120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32700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FDE7A49-2763-4162-AC1A-C861CD95B187}" type="slidenum">
              <a:rPr lang="en-GB" altLang="en-US" sz="1200"/>
              <a:pPr/>
              <a:t>4</a:t>
            </a:fld>
            <a:endParaRPr lang="en-GB" altLang="en-US" sz="120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71862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254CF8A-2E1B-4AFF-9E7C-352CE80C1F3E}" type="slidenum">
              <a:rPr lang="en-GB" altLang="en-US" sz="1200"/>
              <a:pPr/>
              <a:t>5</a:t>
            </a:fld>
            <a:endParaRPr lang="en-GB" altLang="en-US" sz="120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13320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625BF27-338A-42D8-AE36-1D5F5EBFC079}" type="slidenum">
              <a:rPr lang="en-GB" altLang="en-US" sz="1200"/>
              <a:pPr/>
              <a:t>6</a:t>
            </a:fld>
            <a:endParaRPr lang="en-GB" altLang="en-US" sz="120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85430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965C17F-6931-48F3-94ED-ACBED215D982}" type="slidenum">
              <a:rPr lang="en-GB" altLang="en-US" sz="1200"/>
              <a:pPr/>
              <a:t>7</a:t>
            </a:fld>
            <a:endParaRPr lang="en-GB" altLang="en-US" sz="120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66439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4A277AF-FB6D-45FE-8248-858614D4C817}" type="slidenum">
              <a:rPr lang="en-GB" altLang="en-US" sz="1200"/>
              <a:pPr/>
              <a:t>8</a:t>
            </a:fld>
            <a:endParaRPr lang="en-GB" altLang="en-US" sz="120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97431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5F6A490-16D4-4758-B35E-33F6E2214B27}" type="slidenum">
              <a:rPr lang="en-GB" altLang="en-US" sz="1200"/>
              <a:pPr/>
              <a:t>9</a:t>
            </a:fld>
            <a:endParaRPr lang="en-GB" altLang="en-US" sz="120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2324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D10E6F-F1EA-4312-8722-23CE60013671}" type="slidenum">
              <a:rPr lang="en-US" altLang="en-US"/>
              <a:pPr>
                <a:defRPr/>
              </a:pPr>
              <a:t>‹#›</a:t>
            </a:fld>
            <a:endParaRPr lang="en-US" altLang="en-US"/>
          </a:p>
        </p:txBody>
      </p:sp>
    </p:spTree>
    <p:extLst>
      <p:ext uri="{BB962C8B-B14F-4D97-AF65-F5344CB8AC3E}">
        <p14:creationId xmlns:p14="http://schemas.microsoft.com/office/powerpoint/2010/main" val="4259541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397267E-150D-432C-B0EC-6A54EDB520AE}" type="slidenum">
              <a:rPr lang="en-US" altLang="en-US"/>
              <a:pPr>
                <a:defRPr/>
              </a:pPr>
              <a:t>‹#›</a:t>
            </a:fld>
            <a:endParaRPr lang="en-US" altLang="en-US"/>
          </a:p>
        </p:txBody>
      </p:sp>
    </p:spTree>
    <p:extLst>
      <p:ext uri="{BB962C8B-B14F-4D97-AF65-F5344CB8AC3E}">
        <p14:creationId xmlns:p14="http://schemas.microsoft.com/office/powerpoint/2010/main" val="50575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4E819F3-D915-4FA2-96F9-FB8F4555EE65}" type="slidenum">
              <a:rPr lang="en-US" altLang="en-US"/>
              <a:pPr>
                <a:defRPr/>
              </a:pPr>
              <a:t>‹#›</a:t>
            </a:fld>
            <a:endParaRPr lang="en-US" altLang="en-US"/>
          </a:p>
        </p:txBody>
      </p:sp>
    </p:spTree>
    <p:extLst>
      <p:ext uri="{BB962C8B-B14F-4D97-AF65-F5344CB8AC3E}">
        <p14:creationId xmlns:p14="http://schemas.microsoft.com/office/powerpoint/2010/main" val="291119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C584EC-ABC0-4F0F-9B49-EA4C3BB423CF}" type="slidenum">
              <a:rPr lang="en-US" altLang="en-US"/>
              <a:pPr>
                <a:defRPr/>
              </a:pPr>
              <a:t>‹#›</a:t>
            </a:fld>
            <a:endParaRPr lang="en-US" altLang="en-US"/>
          </a:p>
        </p:txBody>
      </p:sp>
    </p:spTree>
    <p:extLst>
      <p:ext uri="{BB962C8B-B14F-4D97-AF65-F5344CB8AC3E}">
        <p14:creationId xmlns:p14="http://schemas.microsoft.com/office/powerpoint/2010/main" val="318418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31260F-A917-4653-8A6F-22F67DAE1C35}" type="slidenum">
              <a:rPr lang="en-US" altLang="en-US"/>
              <a:pPr>
                <a:defRPr/>
              </a:pPr>
              <a:t>‹#›</a:t>
            </a:fld>
            <a:endParaRPr lang="en-US" altLang="en-US"/>
          </a:p>
        </p:txBody>
      </p:sp>
    </p:spTree>
    <p:extLst>
      <p:ext uri="{BB962C8B-B14F-4D97-AF65-F5344CB8AC3E}">
        <p14:creationId xmlns:p14="http://schemas.microsoft.com/office/powerpoint/2010/main" val="3801116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BDD7FA5-C934-408B-8AD0-54E7066CCCA2}" type="slidenum">
              <a:rPr lang="en-US" altLang="en-US"/>
              <a:pPr>
                <a:defRPr/>
              </a:pPr>
              <a:t>‹#›</a:t>
            </a:fld>
            <a:endParaRPr lang="en-US" altLang="en-US"/>
          </a:p>
        </p:txBody>
      </p:sp>
    </p:spTree>
    <p:extLst>
      <p:ext uri="{BB962C8B-B14F-4D97-AF65-F5344CB8AC3E}">
        <p14:creationId xmlns:p14="http://schemas.microsoft.com/office/powerpoint/2010/main" val="2640489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CD933BE-EA36-46D6-9985-151608D9E5E8}" type="slidenum">
              <a:rPr lang="en-US" altLang="en-US"/>
              <a:pPr>
                <a:defRPr/>
              </a:pPr>
              <a:t>‹#›</a:t>
            </a:fld>
            <a:endParaRPr lang="en-US" altLang="en-US"/>
          </a:p>
        </p:txBody>
      </p:sp>
    </p:spTree>
    <p:extLst>
      <p:ext uri="{BB962C8B-B14F-4D97-AF65-F5344CB8AC3E}">
        <p14:creationId xmlns:p14="http://schemas.microsoft.com/office/powerpoint/2010/main" val="328384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80548A7-580B-4383-A5E6-6C645835A0B5}" type="slidenum">
              <a:rPr lang="en-US" altLang="en-US"/>
              <a:pPr>
                <a:defRPr/>
              </a:pPr>
              <a:t>‹#›</a:t>
            </a:fld>
            <a:endParaRPr lang="en-US" altLang="en-US"/>
          </a:p>
        </p:txBody>
      </p:sp>
    </p:spTree>
    <p:extLst>
      <p:ext uri="{BB962C8B-B14F-4D97-AF65-F5344CB8AC3E}">
        <p14:creationId xmlns:p14="http://schemas.microsoft.com/office/powerpoint/2010/main" val="1598851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42BEFB7-F4CD-40CB-B97D-C009C8F0729B}" type="slidenum">
              <a:rPr lang="en-US" altLang="en-US"/>
              <a:pPr>
                <a:defRPr/>
              </a:pPr>
              <a:t>‹#›</a:t>
            </a:fld>
            <a:endParaRPr lang="en-US" altLang="en-US"/>
          </a:p>
        </p:txBody>
      </p:sp>
    </p:spTree>
    <p:extLst>
      <p:ext uri="{BB962C8B-B14F-4D97-AF65-F5344CB8AC3E}">
        <p14:creationId xmlns:p14="http://schemas.microsoft.com/office/powerpoint/2010/main" val="395655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F2648B9-360F-4F11-A218-52F1F026CD92}" type="slidenum">
              <a:rPr lang="en-US" altLang="en-US"/>
              <a:pPr>
                <a:defRPr/>
              </a:pPr>
              <a:t>‹#›</a:t>
            </a:fld>
            <a:endParaRPr lang="en-US" altLang="en-US"/>
          </a:p>
        </p:txBody>
      </p:sp>
    </p:spTree>
    <p:extLst>
      <p:ext uri="{BB962C8B-B14F-4D97-AF65-F5344CB8AC3E}">
        <p14:creationId xmlns:p14="http://schemas.microsoft.com/office/powerpoint/2010/main" val="192378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361A258-207D-4F4F-B1F7-EF5B1F7D8957}" type="slidenum">
              <a:rPr lang="en-US" altLang="en-US"/>
              <a:pPr>
                <a:defRPr/>
              </a:pPr>
              <a:t>‹#›</a:t>
            </a:fld>
            <a:endParaRPr lang="en-US" altLang="en-US"/>
          </a:p>
        </p:txBody>
      </p:sp>
    </p:spTree>
    <p:extLst>
      <p:ext uri="{BB962C8B-B14F-4D97-AF65-F5344CB8AC3E}">
        <p14:creationId xmlns:p14="http://schemas.microsoft.com/office/powerpoint/2010/main" val="3598925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4651751B-6DE8-4521-BBE8-3AF402E06D0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2"/>
          <p:cNvSpPr txBox="1">
            <a:spLocks noChangeArrowheads="1"/>
          </p:cNvSpPr>
          <p:nvPr/>
        </p:nvSpPr>
        <p:spPr bwMode="auto">
          <a:xfrm>
            <a:off x="3268663" y="388938"/>
            <a:ext cx="23701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JANUARY 2008</a:t>
            </a:r>
          </a:p>
        </p:txBody>
      </p:sp>
      <p:sp>
        <p:nvSpPr>
          <p:cNvPr id="3075" name="Text Box 27"/>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3076" name="Text Box 28"/>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3077" name="Text Box 29"/>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3078" name="Text Box 30"/>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3079" name="Text Box 31"/>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3080" name="Text Box 32"/>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3081" name="Text Box 68"/>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grpSp>
        <p:nvGrpSpPr>
          <p:cNvPr id="3082" name="Group 84"/>
          <p:cNvGrpSpPr>
            <a:grpSpLocks/>
          </p:cNvGrpSpPr>
          <p:nvPr/>
        </p:nvGrpSpPr>
        <p:grpSpPr bwMode="auto">
          <a:xfrm>
            <a:off x="215900" y="171450"/>
            <a:ext cx="8697913" cy="6513513"/>
            <a:chOff x="136" y="108"/>
            <a:chExt cx="5479" cy="4103"/>
          </a:xfrm>
        </p:grpSpPr>
        <p:sp>
          <p:nvSpPr>
            <p:cNvPr id="3114" name="Line 14"/>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3115" name="Group 70"/>
            <p:cNvGrpSpPr>
              <a:grpSpLocks/>
            </p:cNvGrpSpPr>
            <p:nvPr/>
          </p:nvGrpSpPr>
          <p:grpSpPr bwMode="auto">
            <a:xfrm>
              <a:off x="136" y="108"/>
              <a:ext cx="5479" cy="4103"/>
              <a:chOff x="144" y="108"/>
              <a:chExt cx="5479" cy="4103"/>
            </a:xfrm>
          </p:grpSpPr>
          <p:sp>
            <p:nvSpPr>
              <p:cNvPr id="3116" name="Line 71"/>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17" name="Line 72"/>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18" name="Line 73"/>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19" name="Line 74"/>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0" name="Line 75"/>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1" name="Line 76"/>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2" name="Line 77"/>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3" name="Line 78"/>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4" name="Line 79"/>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5" name="Line 80"/>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6" name="Line 81"/>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7" name="Line 82"/>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8" name="Rectangle 83"/>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3083" name="Rectangle 85"/>
          <p:cNvSpPr>
            <a:spLocks noChangeArrowheads="1"/>
          </p:cNvSpPr>
          <p:nvPr/>
        </p:nvSpPr>
        <p:spPr bwMode="auto">
          <a:xfrm>
            <a:off x="1446213" y="1792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3084" name="Rectangle 86"/>
          <p:cNvSpPr>
            <a:spLocks noChangeArrowheads="1"/>
          </p:cNvSpPr>
          <p:nvPr/>
        </p:nvSpPr>
        <p:spPr bwMode="auto">
          <a:xfrm>
            <a:off x="2698750" y="17907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3085" name="Rectangle 87"/>
          <p:cNvSpPr>
            <a:spLocks noChangeArrowheads="1"/>
          </p:cNvSpPr>
          <p:nvPr/>
        </p:nvSpPr>
        <p:spPr bwMode="auto">
          <a:xfrm>
            <a:off x="3962400"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3086" name="Rectangle 88"/>
          <p:cNvSpPr>
            <a:spLocks noChangeArrowheads="1"/>
          </p:cNvSpPr>
          <p:nvPr/>
        </p:nvSpPr>
        <p:spPr bwMode="auto">
          <a:xfrm>
            <a:off x="5181600" y="17954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3087" name="Rectangle 89"/>
          <p:cNvSpPr>
            <a:spLocks noChangeArrowheads="1"/>
          </p:cNvSpPr>
          <p:nvPr/>
        </p:nvSpPr>
        <p:spPr bwMode="auto">
          <a:xfrm>
            <a:off x="6434138" y="1793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3088" name="Rectangle 90"/>
          <p:cNvSpPr>
            <a:spLocks noChangeArrowheads="1"/>
          </p:cNvSpPr>
          <p:nvPr/>
        </p:nvSpPr>
        <p:spPr bwMode="auto">
          <a:xfrm>
            <a:off x="7672388" y="17875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3089" name="Rectangle 91"/>
          <p:cNvSpPr>
            <a:spLocks noChangeArrowheads="1"/>
          </p:cNvSpPr>
          <p:nvPr/>
        </p:nvSpPr>
        <p:spPr bwMode="auto">
          <a:xfrm>
            <a:off x="228600" y="2611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3090" name="Rectangle 92"/>
          <p:cNvSpPr>
            <a:spLocks noChangeArrowheads="1"/>
          </p:cNvSpPr>
          <p:nvPr/>
        </p:nvSpPr>
        <p:spPr bwMode="auto">
          <a:xfrm>
            <a:off x="148113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3091" name="Rectangle 93"/>
          <p:cNvSpPr>
            <a:spLocks noChangeArrowheads="1"/>
          </p:cNvSpPr>
          <p:nvPr/>
        </p:nvSpPr>
        <p:spPr bwMode="auto">
          <a:xfrm>
            <a:off x="2719388"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3092" name="Rectangle 94"/>
          <p:cNvSpPr>
            <a:spLocks noChangeArrowheads="1"/>
          </p:cNvSpPr>
          <p:nvPr/>
        </p:nvSpPr>
        <p:spPr bwMode="auto">
          <a:xfrm>
            <a:off x="3962400"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3093" name="Rectangle 95"/>
          <p:cNvSpPr>
            <a:spLocks noChangeArrowheads="1"/>
          </p:cNvSpPr>
          <p:nvPr/>
        </p:nvSpPr>
        <p:spPr bwMode="auto">
          <a:xfrm>
            <a:off x="5181600"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3094" name="Rectangle 96"/>
          <p:cNvSpPr>
            <a:spLocks noChangeArrowheads="1"/>
          </p:cNvSpPr>
          <p:nvPr/>
        </p:nvSpPr>
        <p:spPr bwMode="auto">
          <a:xfrm>
            <a:off x="6434138" y="2608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3095" name="Rectangle 97"/>
          <p:cNvSpPr>
            <a:spLocks noChangeArrowheads="1"/>
          </p:cNvSpPr>
          <p:nvPr/>
        </p:nvSpPr>
        <p:spPr bwMode="auto">
          <a:xfrm>
            <a:off x="767238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3096" name="Rectangle 98"/>
          <p:cNvSpPr>
            <a:spLocks noChangeArrowheads="1"/>
          </p:cNvSpPr>
          <p:nvPr/>
        </p:nvSpPr>
        <p:spPr bwMode="auto">
          <a:xfrm>
            <a:off x="228600"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3097" name="Rectangle 99"/>
          <p:cNvSpPr>
            <a:spLocks noChangeArrowheads="1"/>
          </p:cNvSpPr>
          <p:nvPr/>
        </p:nvSpPr>
        <p:spPr bwMode="auto">
          <a:xfrm>
            <a:off x="1481138"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3098" name="Rectangle 100"/>
          <p:cNvSpPr>
            <a:spLocks noChangeArrowheads="1"/>
          </p:cNvSpPr>
          <p:nvPr/>
        </p:nvSpPr>
        <p:spPr bwMode="auto">
          <a:xfrm>
            <a:off x="271938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3099" name="Rectangle 101"/>
          <p:cNvSpPr>
            <a:spLocks noChangeArrowheads="1"/>
          </p:cNvSpPr>
          <p:nvPr/>
        </p:nvSpPr>
        <p:spPr bwMode="auto">
          <a:xfrm>
            <a:off x="395128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3100" name="Rectangle 102"/>
          <p:cNvSpPr>
            <a:spLocks noChangeArrowheads="1"/>
          </p:cNvSpPr>
          <p:nvPr/>
        </p:nvSpPr>
        <p:spPr bwMode="auto">
          <a:xfrm>
            <a:off x="5181600" y="3429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3101" name="Rectangle 103"/>
          <p:cNvSpPr>
            <a:spLocks noChangeArrowheads="1"/>
          </p:cNvSpPr>
          <p:nvPr/>
        </p:nvSpPr>
        <p:spPr bwMode="auto">
          <a:xfrm>
            <a:off x="6434138" y="3427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3102" name="Rectangle 104"/>
          <p:cNvSpPr>
            <a:spLocks noChangeArrowheads="1"/>
          </p:cNvSpPr>
          <p:nvPr/>
        </p:nvSpPr>
        <p:spPr bwMode="auto">
          <a:xfrm>
            <a:off x="7672388" y="3429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3103" name="Rectangle 105"/>
          <p:cNvSpPr>
            <a:spLocks noChangeArrowheads="1"/>
          </p:cNvSpPr>
          <p:nvPr/>
        </p:nvSpPr>
        <p:spPr bwMode="auto">
          <a:xfrm>
            <a:off x="21590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3104" name="Rectangle 106"/>
          <p:cNvSpPr>
            <a:spLocks noChangeArrowheads="1"/>
          </p:cNvSpPr>
          <p:nvPr/>
        </p:nvSpPr>
        <p:spPr bwMode="auto">
          <a:xfrm>
            <a:off x="1458913" y="4256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3105" name="Rectangle 107"/>
          <p:cNvSpPr>
            <a:spLocks noChangeArrowheads="1"/>
          </p:cNvSpPr>
          <p:nvPr/>
        </p:nvSpPr>
        <p:spPr bwMode="auto">
          <a:xfrm>
            <a:off x="269875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3106" name="Rectangle 108"/>
          <p:cNvSpPr>
            <a:spLocks noChangeArrowheads="1"/>
          </p:cNvSpPr>
          <p:nvPr/>
        </p:nvSpPr>
        <p:spPr bwMode="auto">
          <a:xfrm>
            <a:off x="395605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3107" name="Rectangle 109"/>
          <p:cNvSpPr>
            <a:spLocks noChangeArrowheads="1"/>
          </p:cNvSpPr>
          <p:nvPr/>
        </p:nvSpPr>
        <p:spPr bwMode="auto">
          <a:xfrm>
            <a:off x="5224463"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3108" name="Rectangle 110"/>
          <p:cNvSpPr>
            <a:spLocks noChangeArrowheads="1"/>
          </p:cNvSpPr>
          <p:nvPr/>
        </p:nvSpPr>
        <p:spPr bwMode="auto">
          <a:xfrm>
            <a:off x="641985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3109" name="Rectangle 111"/>
          <p:cNvSpPr>
            <a:spLocks noChangeArrowheads="1"/>
          </p:cNvSpPr>
          <p:nvPr/>
        </p:nvSpPr>
        <p:spPr bwMode="auto">
          <a:xfrm>
            <a:off x="7672388"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3110" name="Rectangle 112"/>
          <p:cNvSpPr>
            <a:spLocks noChangeArrowheads="1"/>
          </p:cNvSpPr>
          <p:nvPr/>
        </p:nvSpPr>
        <p:spPr bwMode="auto">
          <a:xfrm>
            <a:off x="228600" y="5076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3111" name="Rectangle 113"/>
          <p:cNvSpPr>
            <a:spLocks noChangeArrowheads="1"/>
          </p:cNvSpPr>
          <p:nvPr/>
        </p:nvSpPr>
        <p:spPr bwMode="auto">
          <a:xfrm>
            <a:off x="1458913"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3112" name="Rectangle 114"/>
          <p:cNvSpPr>
            <a:spLocks noChangeArrowheads="1"/>
          </p:cNvSpPr>
          <p:nvPr/>
        </p:nvSpPr>
        <p:spPr bwMode="auto">
          <a:xfrm>
            <a:off x="266700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
        <p:nvSpPr>
          <p:cNvPr id="3113" name="Rectangle 115"/>
          <p:cNvSpPr>
            <a:spLocks noChangeArrowheads="1"/>
          </p:cNvSpPr>
          <p:nvPr/>
        </p:nvSpPr>
        <p:spPr bwMode="auto">
          <a:xfrm>
            <a:off x="3962400"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215900" y="171450"/>
            <a:ext cx="8697913" cy="6513513"/>
            <a:chOff x="136" y="108"/>
            <a:chExt cx="5479" cy="4103"/>
          </a:xfrm>
        </p:grpSpPr>
        <p:sp>
          <p:nvSpPr>
            <p:cNvPr id="21546"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21547" name="Group 4"/>
            <p:cNvGrpSpPr>
              <a:grpSpLocks/>
            </p:cNvGrpSpPr>
            <p:nvPr/>
          </p:nvGrpSpPr>
          <p:grpSpPr bwMode="auto">
            <a:xfrm>
              <a:off x="136" y="108"/>
              <a:ext cx="5479" cy="4103"/>
              <a:chOff x="144" y="108"/>
              <a:chExt cx="5479" cy="4103"/>
            </a:xfrm>
          </p:grpSpPr>
          <p:sp>
            <p:nvSpPr>
              <p:cNvPr id="21548"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49"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0"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1"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2"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3"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4"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5"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6"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7"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8"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9"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60"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21507" name="Text Box 18"/>
          <p:cNvSpPr txBox="1">
            <a:spLocks noChangeArrowheads="1"/>
          </p:cNvSpPr>
          <p:nvPr/>
        </p:nvSpPr>
        <p:spPr bwMode="auto">
          <a:xfrm>
            <a:off x="3268663" y="388938"/>
            <a:ext cx="24542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OCTOBER 2008</a:t>
            </a:r>
          </a:p>
        </p:txBody>
      </p:sp>
      <p:sp>
        <p:nvSpPr>
          <p:cNvPr id="21508"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21509"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21510"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21511"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21512"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21513"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21514"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21515" name="Rectangle 26"/>
          <p:cNvSpPr>
            <a:spLocks noChangeArrowheads="1"/>
          </p:cNvSpPr>
          <p:nvPr/>
        </p:nvSpPr>
        <p:spPr bwMode="auto">
          <a:xfrm>
            <a:off x="2665413" y="18002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21516" name="Rectangle 27"/>
          <p:cNvSpPr>
            <a:spLocks noChangeArrowheads="1"/>
          </p:cNvSpPr>
          <p:nvPr/>
        </p:nvSpPr>
        <p:spPr bwMode="auto">
          <a:xfrm>
            <a:off x="3917950"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21517" name="Rectangle 28"/>
          <p:cNvSpPr>
            <a:spLocks noChangeArrowheads="1"/>
          </p:cNvSpPr>
          <p:nvPr/>
        </p:nvSpPr>
        <p:spPr bwMode="auto">
          <a:xfrm>
            <a:off x="5156200" y="18065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21518" name="Rectangle 29"/>
          <p:cNvSpPr>
            <a:spLocks noChangeArrowheads="1"/>
          </p:cNvSpPr>
          <p:nvPr/>
        </p:nvSpPr>
        <p:spPr bwMode="auto">
          <a:xfrm>
            <a:off x="6400800" y="18034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21519" name="Rectangle 30"/>
          <p:cNvSpPr>
            <a:spLocks noChangeArrowheads="1"/>
          </p:cNvSpPr>
          <p:nvPr/>
        </p:nvSpPr>
        <p:spPr bwMode="auto">
          <a:xfrm>
            <a:off x="7653338" y="18018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21520" name="Rectangle 31"/>
          <p:cNvSpPr>
            <a:spLocks noChangeArrowheads="1"/>
          </p:cNvSpPr>
          <p:nvPr/>
        </p:nvSpPr>
        <p:spPr bwMode="auto">
          <a:xfrm>
            <a:off x="215900"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21521" name="Rectangle 32"/>
          <p:cNvSpPr>
            <a:spLocks noChangeArrowheads="1"/>
          </p:cNvSpPr>
          <p:nvPr/>
        </p:nvSpPr>
        <p:spPr bwMode="auto">
          <a:xfrm>
            <a:off x="1447800" y="26209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21522" name="Rectangle 33"/>
          <p:cNvSpPr>
            <a:spLocks noChangeArrowheads="1"/>
          </p:cNvSpPr>
          <p:nvPr/>
        </p:nvSpPr>
        <p:spPr bwMode="auto">
          <a:xfrm>
            <a:off x="2700338" y="26193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21523" name="Rectangle 34"/>
          <p:cNvSpPr>
            <a:spLocks noChangeArrowheads="1"/>
          </p:cNvSpPr>
          <p:nvPr/>
        </p:nvSpPr>
        <p:spPr bwMode="auto">
          <a:xfrm>
            <a:off x="3938588" y="26257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21524" name="Rectangle 35"/>
          <p:cNvSpPr>
            <a:spLocks noChangeArrowheads="1"/>
          </p:cNvSpPr>
          <p:nvPr/>
        </p:nvSpPr>
        <p:spPr bwMode="auto">
          <a:xfrm>
            <a:off x="5181600" y="26257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21525" name="Rectangle 36"/>
          <p:cNvSpPr>
            <a:spLocks noChangeArrowheads="1"/>
          </p:cNvSpPr>
          <p:nvPr/>
        </p:nvSpPr>
        <p:spPr bwMode="auto">
          <a:xfrm>
            <a:off x="6400800" y="26273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21526" name="Rectangle 37"/>
          <p:cNvSpPr>
            <a:spLocks noChangeArrowheads="1"/>
          </p:cNvSpPr>
          <p:nvPr/>
        </p:nvSpPr>
        <p:spPr bwMode="auto">
          <a:xfrm>
            <a:off x="7653338"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21527" name="Rectangle 38"/>
          <p:cNvSpPr>
            <a:spLocks noChangeArrowheads="1"/>
          </p:cNvSpPr>
          <p:nvPr/>
        </p:nvSpPr>
        <p:spPr bwMode="auto">
          <a:xfrm>
            <a:off x="228600" y="34321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21528" name="Rectangle 39"/>
          <p:cNvSpPr>
            <a:spLocks noChangeArrowheads="1"/>
          </p:cNvSpPr>
          <p:nvPr/>
        </p:nvSpPr>
        <p:spPr bwMode="auto">
          <a:xfrm>
            <a:off x="1466850" y="34512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21529" name="Rectangle 40"/>
          <p:cNvSpPr>
            <a:spLocks noChangeArrowheads="1"/>
          </p:cNvSpPr>
          <p:nvPr/>
        </p:nvSpPr>
        <p:spPr bwMode="auto">
          <a:xfrm>
            <a:off x="2719388" y="3449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21530" name="Rectangle 41"/>
          <p:cNvSpPr>
            <a:spLocks noChangeArrowheads="1"/>
          </p:cNvSpPr>
          <p:nvPr/>
        </p:nvSpPr>
        <p:spPr bwMode="auto">
          <a:xfrm>
            <a:off x="3957638" y="34512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21531" name="Rectangle 42"/>
          <p:cNvSpPr>
            <a:spLocks noChangeArrowheads="1"/>
          </p:cNvSpPr>
          <p:nvPr/>
        </p:nvSpPr>
        <p:spPr bwMode="auto">
          <a:xfrm>
            <a:off x="5164138" y="34512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21532" name="Rectangle 43"/>
          <p:cNvSpPr>
            <a:spLocks noChangeArrowheads="1"/>
          </p:cNvSpPr>
          <p:nvPr/>
        </p:nvSpPr>
        <p:spPr bwMode="auto">
          <a:xfrm>
            <a:off x="6419850" y="3444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21533" name="Rectangle 44"/>
          <p:cNvSpPr>
            <a:spLocks noChangeArrowheads="1"/>
          </p:cNvSpPr>
          <p:nvPr/>
        </p:nvSpPr>
        <p:spPr bwMode="auto">
          <a:xfrm>
            <a:off x="7672388" y="3443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21534" name="Rectangle 45"/>
          <p:cNvSpPr>
            <a:spLocks noChangeArrowheads="1"/>
          </p:cNvSpPr>
          <p:nvPr/>
        </p:nvSpPr>
        <p:spPr bwMode="auto">
          <a:xfrm>
            <a:off x="228600" y="42529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21535" name="Rectangle 46"/>
          <p:cNvSpPr>
            <a:spLocks noChangeArrowheads="1"/>
          </p:cNvSpPr>
          <p:nvPr/>
        </p:nvSpPr>
        <p:spPr bwMode="auto">
          <a:xfrm>
            <a:off x="1454150" y="4267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21536" name="Rectangle 47"/>
          <p:cNvSpPr>
            <a:spLocks noChangeArrowheads="1"/>
          </p:cNvSpPr>
          <p:nvPr/>
        </p:nvSpPr>
        <p:spPr bwMode="auto">
          <a:xfrm>
            <a:off x="2706688" y="42656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21537" name="Rectangle 48"/>
          <p:cNvSpPr>
            <a:spLocks noChangeArrowheads="1"/>
          </p:cNvSpPr>
          <p:nvPr/>
        </p:nvSpPr>
        <p:spPr bwMode="auto">
          <a:xfrm>
            <a:off x="3919538" y="4267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21538" name="Rectangle 49"/>
          <p:cNvSpPr>
            <a:spLocks noChangeArrowheads="1"/>
          </p:cNvSpPr>
          <p:nvPr/>
        </p:nvSpPr>
        <p:spPr bwMode="auto">
          <a:xfrm>
            <a:off x="5138738" y="4267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21539" name="Rectangle 50"/>
          <p:cNvSpPr>
            <a:spLocks noChangeArrowheads="1"/>
          </p:cNvSpPr>
          <p:nvPr/>
        </p:nvSpPr>
        <p:spPr bwMode="auto">
          <a:xfrm>
            <a:off x="6407150"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21540" name="Rectangle 51"/>
          <p:cNvSpPr>
            <a:spLocks noChangeArrowheads="1"/>
          </p:cNvSpPr>
          <p:nvPr/>
        </p:nvSpPr>
        <p:spPr bwMode="auto">
          <a:xfrm>
            <a:off x="7659688"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21541" name="Rectangle 52"/>
          <p:cNvSpPr>
            <a:spLocks noChangeArrowheads="1"/>
          </p:cNvSpPr>
          <p:nvPr/>
        </p:nvSpPr>
        <p:spPr bwMode="auto">
          <a:xfrm>
            <a:off x="22860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21542" name="Rectangle 53"/>
          <p:cNvSpPr>
            <a:spLocks noChangeArrowheads="1"/>
          </p:cNvSpPr>
          <p:nvPr/>
        </p:nvSpPr>
        <p:spPr bwMode="auto">
          <a:xfrm>
            <a:off x="1438275" y="5078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21543" name="Rectangle 54"/>
          <p:cNvSpPr>
            <a:spLocks noChangeArrowheads="1"/>
          </p:cNvSpPr>
          <p:nvPr/>
        </p:nvSpPr>
        <p:spPr bwMode="auto">
          <a:xfrm>
            <a:off x="2690813" y="5076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21544" name="Rectangle 55"/>
          <p:cNvSpPr>
            <a:spLocks noChangeArrowheads="1"/>
          </p:cNvSpPr>
          <p:nvPr/>
        </p:nvSpPr>
        <p:spPr bwMode="auto">
          <a:xfrm>
            <a:off x="3929063" y="5078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
        <p:nvSpPr>
          <p:cNvPr id="21545" name="Rectangle 56"/>
          <p:cNvSpPr>
            <a:spLocks noChangeArrowheads="1"/>
          </p:cNvSpPr>
          <p:nvPr/>
        </p:nvSpPr>
        <p:spPr bwMode="auto">
          <a:xfrm>
            <a:off x="5181600" y="5076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215900" y="171450"/>
            <a:ext cx="8697913" cy="6513513"/>
            <a:chOff x="136" y="108"/>
            <a:chExt cx="5479" cy="4103"/>
          </a:xfrm>
        </p:grpSpPr>
        <p:sp>
          <p:nvSpPr>
            <p:cNvPr id="23593"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23594" name="Group 4"/>
            <p:cNvGrpSpPr>
              <a:grpSpLocks/>
            </p:cNvGrpSpPr>
            <p:nvPr/>
          </p:nvGrpSpPr>
          <p:grpSpPr bwMode="auto">
            <a:xfrm>
              <a:off x="136" y="108"/>
              <a:ext cx="5479" cy="4103"/>
              <a:chOff x="144" y="108"/>
              <a:chExt cx="5479" cy="4103"/>
            </a:xfrm>
          </p:grpSpPr>
          <p:sp>
            <p:nvSpPr>
              <p:cNvPr id="23595"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6"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7"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8"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9"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0"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1"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2"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3"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4"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5"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6"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7"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23555" name="Text Box 18"/>
          <p:cNvSpPr txBox="1">
            <a:spLocks noChangeArrowheads="1"/>
          </p:cNvSpPr>
          <p:nvPr/>
        </p:nvSpPr>
        <p:spPr bwMode="auto">
          <a:xfrm>
            <a:off x="3268663" y="388938"/>
            <a:ext cx="2690812"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NOVEMBER 2008</a:t>
            </a:r>
          </a:p>
        </p:txBody>
      </p:sp>
      <p:sp>
        <p:nvSpPr>
          <p:cNvPr id="23556"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23557"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23558"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23559"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23560"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23561"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23562"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23563" name="Rectangle 26"/>
          <p:cNvSpPr>
            <a:spLocks noChangeArrowheads="1"/>
          </p:cNvSpPr>
          <p:nvPr/>
        </p:nvSpPr>
        <p:spPr bwMode="auto">
          <a:xfrm>
            <a:off x="6408738" y="1793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23564" name="Rectangle 27"/>
          <p:cNvSpPr>
            <a:spLocks noChangeArrowheads="1"/>
          </p:cNvSpPr>
          <p:nvPr/>
        </p:nvSpPr>
        <p:spPr bwMode="auto">
          <a:xfrm>
            <a:off x="7661275" y="1792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23565" name="Rectangle 28"/>
          <p:cNvSpPr>
            <a:spLocks noChangeArrowheads="1"/>
          </p:cNvSpPr>
          <p:nvPr/>
        </p:nvSpPr>
        <p:spPr bwMode="auto">
          <a:xfrm>
            <a:off x="215900" y="26336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23566" name="Rectangle 29"/>
          <p:cNvSpPr>
            <a:spLocks noChangeArrowheads="1"/>
          </p:cNvSpPr>
          <p:nvPr/>
        </p:nvSpPr>
        <p:spPr bwMode="auto">
          <a:xfrm>
            <a:off x="1460500" y="26304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23567" name="Rectangle 30"/>
          <p:cNvSpPr>
            <a:spLocks noChangeArrowheads="1"/>
          </p:cNvSpPr>
          <p:nvPr/>
        </p:nvSpPr>
        <p:spPr bwMode="auto">
          <a:xfrm>
            <a:off x="2713038" y="26289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23568" name="Rectangle 31"/>
          <p:cNvSpPr>
            <a:spLocks noChangeArrowheads="1"/>
          </p:cNvSpPr>
          <p:nvPr/>
        </p:nvSpPr>
        <p:spPr bwMode="auto">
          <a:xfrm>
            <a:off x="3951288" y="26225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23569" name="Rectangle 32"/>
          <p:cNvSpPr>
            <a:spLocks noChangeArrowheads="1"/>
          </p:cNvSpPr>
          <p:nvPr/>
        </p:nvSpPr>
        <p:spPr bwMode="auto">
          <a:xfrm>
            <a:off x="5168900"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23570" name="Rectangle 33"/>
          <p:cNvSpPr>
            <a:spLocks noChangeArrowheads="1"/>
          </p:cNvSpPr>
          <p:nvPr/>
        </p:nvSpPr>
        <p:spPr bwMode="auto">
          <a:xfrm>
            <a:off x="6421438"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23571" name="Rectangle 34"/>
          <p:cNvSpPr>
            <a:spLocks noChangeArrowheads="1"/>
          </p:cNvSpPr>
          <p:nvPr/>
        </p:nvSpPr>
        <p:spPr bwMode="auto">
          <a:xfrm>
            <a:off x="7659688" y="26225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23572" name="Rectangle 35"/>
          <p:cNvSpPr>
            <a:spLocks noChangeArrowheads="1"/>
          </p:cNvSpPr>
          <p:nvPr/>
        </p:nvSpPr>
        <p:spPr bwMode="auto">
          <a:xfrm>
            <a:off x="215900"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23573" name="Rectangle 36"/>
          <p:cNvSpPr>
            <a:spLocks noChangeArrowheads="1"/>
          </p:cNvSpPr>
          <p:nvPr/>
        </p:nvSpPr>
        <p:spPr bwMode="auto">
          <a:xfrm>
            <a:off x="1435100"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23574" name="Rectangle 37"/>
          <p:cNvSpPr>
            <a:spLocks noChangeArrowheads="1"/>
          </p:cNvSpPr>
          <p:nvPr/>
        </p:nvSpPr>
        <p:spPr bwMode="auto">
          <a:xfrm>
            <a:off x="2687638" y="3425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23575" name="Rectangle 38"/>
          <p:cNvSpPr>
            <a:spLocks noChangeArrowheads="1"/>
          </p:cNvSpPr>
          <p:nvPr/>
        </p:nvSpPr>
        <p:spPr bwMode="auto">
          <a:xfrm>
            <a:off x="3925888" y="3427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23576" name="Rectangle 39"/>
          <p:cNvSpPr>
            <a:spLocks noChangeArrowheads="1"/>
          </p:cNvSpPr>
          <p:nvPr/>
        </p:nvSpPr>
        <p:spPr bwMode="auto">
          <a:xfrm>
            <a:off x="5168900"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23577" name="Rectangle 40"/>
          <p:cNvSpPr>
            <a:spLocks noChangeArrowheads="1"/>
          </p:cNvSpPr>
          <p:nvPr/>
        </p:nvSpPr>
        <p:spPr bwMode="auto">
          <a:xfrm>
            <a:off x="642143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23578" name="Rectangle 41"/>
          <p:cNvSpPr>
            <a:spLocks noChangeArrowheads="1"/>
          </p:cNvSpPr>
          <p:nvPr/>
        </p:nvSpPr>
        <p:spPr bwMode="auto">
          <a:xfrm>
            <a:off x="7659688"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23579" name="Rectangle 42"/>
          <p:cNvSpPr>
            <a:spLocks noChangeArrowheads="1"/>
          </p:cNvSpPr>
          <p:nvPr/>
        </p:nvSpPr>
        <p:spPr bwMode="auto">
          <a:xfrm>
            <a:off x="228600" y="4262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23580" name="Rectangle 43"/>
          <p:cNvSpPr>
            <a:spLocks noChangeArrowheads="1"/>
          </p:cNvSpPr>
          <p:nvPr/>
        </p:nvSpPr>
        <p:spPr bwMode="auto">
          <a:xfrm>
            <a:off x="1473200" y="4256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23581" name="Rectangle 44"/>
          <p:cNvSpPr>
            <a:spLocks noChangeArrowheads="1"/>
          </p:cNvSpPr>
          <p:nvPr/>
        </p:nvSpPr>
        <p:spPr bwMode="auto">
          <a:xfrm>
            <a:off x="2725738" y="42545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23582" name="Rectangle 45"/>
          <p:cNvSpPr>
            <a:spLocks noChangeArrowheads="1"/>
          </p:cNvSpPr>
          <p:nvPr/>
        </p:nvSpPr>
        <p:spPr bwMode="auto">
          <a:xfrm>
            <a:off x="3963988" y="4256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23583" name="Rectangle 46"/>
          <p:cNvSpPr>
            <a:spLocks noChangeArrowheads="1"/>
          </p:cNvSpPr>
          <p:nvPr/>
        </p:nvSpPr>
        <p:spPr bwMode="auto">
          <a:xfrm>
            <a:off x="5181600" y="42529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23584" name="Rectangle 47"/>
          <p:cNvSpPr>
            <a:spLocks noChangeArrowheads="1"/>
          </p:cNvSpPr>
          <p:nvPr/>
        </p:nvSpPr>
        <p:spPr bwMode="auto">
          <a:xfrm>
            <a:off x="6434138" y="42513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23585" name="Rectangle 48"/>
          <p:cNvSpPr>
            <a:spLocks noChangeArrowheads="1"/>
          </p:cNvSpPr>
          <p:nvPr/>
        </p:nvSpPr>
        <p:spPr bwMode="auto">
          <a:xfrm>
            <a:off x="7646988" y="42529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23586" name="Rectangle 49"/>
          <p:cNvSpPr>
            <a:spLocks noChangeArrowheads="1"/>
          </p:cNvSpPr>
          <p:nvPr/>
        </p:nvSpPr>
        <p:spPr bwMode="auto">
          <a:xfrm>
            <a:off x="246063" y="5072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23587" name="Rectangle 50"/>
          <p:cNvSpPr>
            <a:spLocks noChangeArrowheads="1"/>
          </p:cNvSpPr>
          <p:nvPr/>
        </p:nvSpPr>
        <p:spPr bwMode="auto">
          <a:xfrm>
            <a:off x="1514475" y="50641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23588" name="Rectangle 51"/>
          <p:cNvSpPr>
            <a:spLocks noChangeArrowheads="1"/>
          </p:cNvSpPr>
          <p:nvPr/>
        </p:nvSpPr>
        <p:spPr bwMode="auto">
          <a:xfrm>
            <a:off x="2767013" y="50625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23589" name="Rectangle 52"/>
          <p:cNvSpPr>
            <a:spLocks noChangeArrowheads="1"/>
          </p:cNvSpPr>
          <p:nvPr/>
        </p:nvSpPr>
        <p:spPr bwMode="auto">
          <a:xfrm>
            <a:off x="3962400" y="50641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23590" name="Rectangle 53"/>
          <p:cNvSpPr>
            <a:spLocks noChangeArrowheads="1"/>
          </p:cNvSpPr>
          <p:nvPr/>
        </p:nvSpPr>
        <p:spPr bwMode="auto">
          <a:xfrm>
            <a:off x="5170488"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23591" name="Rectangle 54"/>
          <p:cNvSpPr>
            <a:spLocks noChangeArrowheads="1"/>
          </p:cNvSpPr>
          <p:nvPr/>
        </p:nvSpPr>
        <p:spPr bwMode="auto">
          <a:xfrm>
            <a:off x="6423025" y="5072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23592" name="Rectangle 55"/>
          <p:cNvSpPr>
            <a:spLocks noChangeArrowheads="1"/>
          </p:cNvSpPr>
          <p:nvPr/>
        </p:nvSpPr>
        <p:spPr bwMode="auto">
          <a:xfrm>
            <a:off x="7661275"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215900" y="171450"/>
            <a:ext cx="8697913" cy="6513513"/>
            <a:chOff x="136" y="108"/>
            <a:chExt cx="5479" cy="4103"/>
          </a:xfrm>
        </p:grpSpPr>
        <p:sp>
          <p:nvSpPr>
            <p:cNvPr id="25642"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25643" name="Group 4"/>
            <p:cNvGrpSpPr>
              <a:grpSpLocks/>
            </p:cNvGrpSpPr>
            <p:nvPr/>
          </p:nvGrpSpPr>
          <p:grpSpPr bwMode="auto">
            <a:xfrm>
              <a:off x="136" y="108"/>
              <a:ext cx="5479" cy="4103"/>
              <a:chOff x="144" y="108"/>
              <a:chExt cx="5479" cy="4103"/>
            </a:xfrm>
          </p:grpSpPr>
          <p:sp>
            <p:nvSpPr>
              <p:cNvPr id="25644"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5"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6"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7"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8"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9"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0"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1"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2"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3"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4"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5"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6"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25603" name="Text Box 18"/>
          <p:cNvSpPr txBox="1">
            <a:spLocks noChangeArrowheads="1"/>
          </p:cNvSpPr>
          <p:nvPr/>
        </p:nvSpPr>
        <p:spPr bwMode="auto">
          <a:xfrm>
            <a:off x="3268663" y="388938"/>
            <a:ext cx="26749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DECEMBER 2008</a:t>
            </a:r>
          </a:p>
        </p:txBody>
      </p:sp>
      <p:sp>
        <p:nvSpPr>
          <p:cNvPr id="25604"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25605"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25606"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25607"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25608"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25609"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25610"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25611" name="Rectangle 26"/>
          <p:cNvSpPr>
            <a:spLocks noChangeArrowheads="1"/>
          </p:cNvSpPr>
          <p:nvPr/>
        </p:nvSpPr>
        <p:spPr bwMode="auto">
          <a:xfrm>
            <a:off x="228600" y="18034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25612" name="Rectangle 27"/>
          <p:cNvSpPr>
            <a:spLocks noChangeArrowheads="1"/>
          </p:cNvSpPr>
          <p:nvPr/>
        </p:nvSpPr>
        <p:spPr bwMode="auto">
          <a:xfrm>
            <a:off x="1481138" y="18018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25613" name="Rectangle 28"/>
          <p:cNvSpPr>
            <a:spLocks noChangeArrowheads="1"/>
          </p:cNvSpPr>
          <p:nvPr/>
        </p:nvSpPr>
        <p:spPr bwMode="auto">
          <a:xfrm>
            <a:off x="2719388" y="18097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25614" name="Rectangle 29"/>
          <p:cNvSpPr>
            <a:spLocks noChangeArrowheads="1"/>
          </p:cNvSpPr>
          <p:nvPr/>
        </p:nvSpPr>
        <p:spPr bwMode="auto">
          <a:xfrm>
            <a:off x="3963988" y="18065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25615" name="Rectangle 30"/>
          <p:cNvSpPr>
            <a:spLocks noChangeArrowheads="1"/>
          </p:cNvSpPr>
          <p:nvPr/>
        </p:nvSpPr>
        <p:spPr bwMode="auto">
          <a:xfrm>
            <a:off x="5216525" y="18049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25616" name="Rectangle 31"/>
          <p:cNvSpPr>
            <a:spLocks noChangeArrowheads="1"/>
          </p:cNvSpPr>
          <p:nvPr/>
        </p:nvSpPr>
        <p:spPr bwMode="auto">
          <a:xfrm>
            <a:off x="6454775"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25617" name="Rectangle 32"/>
          <p:cNvSpPr>
            <a:spLocks noChangeArrowheads="1"/>
          </p:cNvSpPr>
          <p:nvPr/>
        </p:nvSpPr>
        <p:spPr bwMode="auto">
          <a:xfrm>
            <a:off x="7659688"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25618" name="Rectangle 33"/>
          <p:cNvSpPr>
            <a:spLocks noChangeArrowheads="1"/>
          </p:cNvSpPr>
          <p:nvPr/>
        </p:nvSpPr>
        <p:spPr bwMode="auto">
          <a:xfrm>
            <a:off x="228600" y="26193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25619" name="Rectangle 34"/>
          <p:cNvSpPr>
            <a:spLocks noChangeArrowheads="1"/>
          </p:cNvSpPr>
          <p:nvPr/>
        </p:nvSpPr>
        <p:spPr bwMode="auto">
          <a:xfrm>
            <a:off x="1466850" y="26257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25620" name="Rectangle 35"/>
          <p:cNvSpPr>
            <a:spLocks noChangeArrowheads="1"/>
          </p:cNvSpPr>
          <p:nvPr/>
        </p:nvSpPr>
        <p:spPr bwMode="auto">
          <a:xfrm>
            <a:off x="2709863" y="26257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25621" name="Rectangle 36"/>
          <p:cNvSpPr>
            <a:spLocks noChangeArrowheads="1"/>
          </p:cNvSpPr>
          <p:nvPr/>
        </p:nvSpPr>
        <p:spPr bwMode="auto">
          <a:xfrm>
            <a:off x="3929063" y="26273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25622" name="Rectangle 37"/>
          <p:cNvSpPr>
            <a:spLocks noChangeArrowheads="1"/>
          </p:cNvSpPr>
          <p:nvPr/>
        </p:nvSpPr>
        <p:spPr bwMode="auto">
          <a:xfrm>
            <a:off x="5181600"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25623" name="Rectangle 38"/>
          <p:cNvSpPr>
            <a:spLocks noChangeArrowheads="1"/>
          </p:cNvSpPr>
          <p:nvPr/>
        </p:nvSpPr>
        <p:spPr bwMode="auto">
          <a:xfrm>
            <a:off x="6399213" y="26193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25624" name="Rectangle 39"/>
          <p:cNvSpPr>
            <a:spLocks noChangeArrowheads="1"/>
          </p:cNvSpPr>
          <p:nvPr/>
        </p:nvSpPr>
        <p:spPr bwMode="auto">
          <a:xfrm>
            <a:off x="765968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25625" name="Rectangle 40"/>
          <p:cNvSpPr>
            <a:spLocks noChangeArrowheads="1"/>
          </p:cNvSpPr>
          <p:nvPr/>
        </p:nvSpPr>
        <p:spPr bwMode="auto">
          <a:xfrm>
            <a:off x="228600" y="34417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25626" name="Rectangle 41"/>
          <p:cNvSpPr>
            <a:spLocks noChangeArrowheads="1"/>
          </p:cNvSpPr>
          <p:nvPr/>
        </p:nvSpPr>
        <p:spPr bwMode="auto">
          <a:xfrm>
            <a:off x="1466850" y="3443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25627" name="Rectangle 42"/>
          <p:cNvSpPr>
            <a:spLocks noChangeArrowheads="1"/>
          </p:cNvSpPr>
          <p:nvPr/>
        </p:nvSpPr>
        <p:spPr bwMode="auto">
          <a:xfrm>
            <a:off x="2673350" y="3443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25628" name="Rectangle 43"/>
          <p:cNvSpPr>
            <a:spLocks noChangeArrowheads="1"/>
          </p:cNvSpPr>
          <p:nvPr/>
        </p:nvSpPr>
        <p:spPr bwMode="auto">
          <a:xfrm>
            <a:off x="3929063"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25629" name="Rectangle 44"/>
          <p:cNvSpPr>
            <a:spLocks noChangeArrowheads="1"/>
          </p:cNvSpPr>
          <p:nvPr/>
        </p:nvSpPr>
        <p:spPr bwMode="auto">
          <a:xfrm>
            <a:off x="5181600"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25630" name="Rectangle 45"/>
          <p:cNvSpPr>
            <a:spLocks noChangeArrowheads="1"/>
          </p:cNvSpPr>
          <p:nvPr/>
        </p:nvSpPr>
        <p:spPr bwMode="auto">
          <a:xfrm>
            <a:off x="6419850"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25631" name="Rectangle 46"/>
          <p:cNvSpPr>
            <a:spLocks noChangeArrowheads="1"/>
          </p:cNvSpPr>
          <p:nvPr/>
        </p:nvSpPr>
        <p:spPr bwMode="auto">
          <a:xfrm>
            <a:off x="7672388" y="3443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25632" name="Rectangle 47"/>
          <p:cNvSpPr>
            <a:spLocks noChangeArrowheads="1"/>
          </p:cNvSpPr>
          <p:nvPr/>
        </p:nvSpPr>
        <p:spPr bwMode="auto">
          <a:xfrm>
            <a:off x="228600" y="42656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25633" name="Rectangle 48"/>
          <p:cNvSpPr>
            <a:spLocks noChangeArrowheads="1"/>
          </p:cNvSpPr>
          <p:nvPr/>
        </p:nvSpPr>
        <p:spPr bwMode="auto">
          <a:xfrm>
            <a:off x="1441450" y="4267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25634" name="Rectangle 49"/>
          <p:cNvSpPr>
            <a:spLocks noChangeArrowheads="1"/>
          </p:cNvSpPr>
          <p:nvPr/>
        </p:nvSpPr>
        <p:spPr bwMode="auto">
          <a:xfrm>
            <a:off x="2719388" y="4267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25635" name="Rectangle 50"/>
          <p:cNvSpPr>
            <a:spLocks noChangeArrowheads="1"/>
          </p:cNvSpPr>
          <p:nvPr/>
        </p:nvSpPr>
        <p:spPr bwMode="auto">
          <a:xfrm>
            <a:off x="3916363"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25636" name="Rectangle 51"/>
          <p:cNvSpPr>
            <a:spLocks noChangeArrowheads="1"/>
          </p:cNvSpPr>
          <p:nvPr/>
        </p:nvSpPr>
        <p:spPr bwMode="auto">
          <a:xfrm>
            <a:off x="516890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25637" name="Rectangle 52"/>
          <p:cNvSpPr>
            <a:spLocks noChangeArrowheads="1"/>
          </p:cNvSpPr>
          <p:nvPr/>
        </p:nvSpPr>
        <p:spPr bwMode="auto">
          <a:xfrm>
            <a:off x="6421438"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25638" name="Rectangle 53"/>
          <p:cNvSpPr>
            <a:spLocks noChangeArrowheads="1"/>
          </p:cNvSpPr>
          <p:nvPr/>
        </p:nvSpPr>
        <p:spPr bwMode="auto">
          <a:xfrm>
            <a:off x="7659688" y="4267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25639" name="Rectangle 54"/>
          <p:cNvSpPr>
            <a:spLocks noChangeArrowheads="1"/>
          </p:cNvSpPr>
          <p:nvPr/>
        </p:nvSpPr>
        <p:spPr bwMode="auto">
          <a:xfrm>
            <a:off x="228600" y="5072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25640" name="Rectangle 55"/>
          <p:cNvSpPr>
            <a:spLocks noChangeArrowheads="1"/>
          </p:cNvSpPr>
          <p:nvPr/>
        </p:nvSpPr>
        <p:spPr bwMode="auto">
          <a:xfrm>
            <a:off x="1466850"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
        <p:nvSpPr>
          <p:cNvPr id="25641" name="Rectangle 56"/>
          <p:cNvSpPr>
            <a:spLocks noChangeArrowheads="1"/>
          </p:cNvSpPr>
          <p:nvPr/>
        </p:nvSpPr>
        <p:spPr bwMode="auto">
          <a:xfrm>
            <a:off x="2719388" y="5072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2765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765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765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765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765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ea typeface="MS PGothic" panose="020B0600070205080204" pitchFamily="34" charset="-128"/>
              </a:defRPr>
            </a:lvl1pPr>
            <a:lvl2pPr>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765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
          <p:cNvSpPr txBox="1">
            <a:spLocks noChangeArrowheads="1"/>
          </p:cNvSpPr>
          <p:nvPr/>
        </p:nvSpPr>
        <p:spPr bwMode="auto">
          <a:xfrm>
            <a:off x="3268663" y="388938"/>
            <a:ext cx="26066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FEBRUARY 2008</a:t>
            </a:r>
          </a:p>
        </p:txBody>
      </p:sp>
      <p:sp>
        <p:nvSpPr>
          <p:cNvPr id="5123" name="Text Box 62"/>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5124" name="Text Box 63"/>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5125" name="Text Box 64"/>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5126" name="Text Box 65"/>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5127" name="Text Box 66"/>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5128" name="Text Box 67"/>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5129" name="Text Box 68"/>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grpSp>
        <p:nvGrpSpPr>
          <p:cNvPr id="5130" name="Group 83"/>
          <p:cNvGrpSpPr>
            <a:grpSpLocks/>
          </p:cNvGrpSpPr>
          <p:nvPr/>
        </p:nvGrpSpPr>
        <p:grpSpPr bwMode="auto">
          <a:xfrm>
            <a:off x="203200" y="171450"/>
            <a:ext cx="8697913" cy="6513513"/>
            <a:chOff x="136" y="108"/>
            <a:chExt cx="5479" cy="4103"/>
          </a:xfrm>
        </p:grpSpPr>
        <p:sp>
          <p:nvSpPr>
            <p:cNvPr id="5160" name="Line 6"/>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5161" name="Group 69"/>
            <p:cNvGrpSpPr>
              <a:grpSpLocks/>
            </p:cNvGrpSpPr>
            <p:nvPr/>
          </p:nvGrpSpPr>
          <p:grpSpPr bwMode="auto">
            <a:xfrm>
              <a:off x="136" y="108"/>
              <a:ext cx="5479" cy="4103"/>
              <a:chOff x="144" y="108"/>
              <a:chExt cx="5479" cy="4103"/>
            </a:xfrm>
          </p:grpSpPr>
          <p:sp>
            <p:nvSpPr>
              <p:cNvPr id="5162" name="Line 70"/>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63" name="Line 71"/>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64" name="Line 72"/>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65" name="Line 73"/>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66" name="Line 74"/>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67" name="Line 75"/>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68" name="Line 76"/>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69" name="Line 77"/>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0" name="Line 78"/>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1" name="Line 79"/>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2" name="Line 80"/>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3" name="Line 81"/>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4" name="Rectangle 82"/>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5131" name="Rectangle 84"/>
          <p:cNvSpPr>
            <a:spLocks noChangeArrowheads="1"/>
          </p:cNvSpPr>
          <p:nvPr/>
        </p:nvSpPr>
        <p:spPr bwMode="auto">
          <a:xfrm>
            <a:off x="5156200" y="17891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5132" name="Rectangle 87"/>
          <p:cNvSpPr>
            <a:spLocks noChangeArrowheads="1"/>
          </p:cNvSpPr>
          <p:nvPr/>
        </p:nvSpPr>
        <p:spPr bwMode="auto">
          <a:xfrm>
            <a:off x="6408738" y="17875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5133" name="Rectangle 88"/>
          <p:cNvSpPr>
            <a:spLocks noChangeArrowheads="1"/>
          </p:cNvSpPr>
          <p:nvPr/>
        </p:nvSpPr>
        <p:spPr bwMode="auto">
          <a:xfrm>
            <a:off x="7646988" y="17891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5134" name="Rectangle 89"/>
          <p:cNvSpPr>
            <a:spLocks noChangeArrowheads="1"/>
          </p:cNvSpPr>
          <p:nvPr/>
        </p:nvSpPr>
        <p:spPr bwMode="auto">
          <a:xfrm>
            <a:off x="203200"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5135" name="Rectangle 90"/>
          <p:cNvSpPr>
            <a:spLocks noChangeArrowheads="1"/>
          </p:cNvSpPr>
          <p:nvPr/>
        </p:nvSpPr>
        <p:spPr bwMode="auto">
          <a:xfrm>
            <a:off x="1455738" y="2608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5136" name="Rectangle 91"/>
          <p:cNvSpPr>
            <a:spLocks noChangeArrowheads="1"/>
          </p:cNvSpPr>
          <p:nvPr/>
        </p:nvSpPr>
        <p:spPr bwMode="auto">
          <a:xfrm>
            <a:off x="269398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5137" name="Rectangle 92"/>
          <p:cNvSpPr>
            <a:spLocks noChangeArrowheads="1"/>
          </p:cNvSpPr>
          <p:nvPr/>
        </p:nvSpPr>
        <p:spPr bwMode="auto">
          <a:xfrm>
            <a:off x="3937000" y="26130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5138" name="Rectangle 93"/>
          <p:cNvSpPr>
            <a:spLocks noChangeArrowheads="1"/>
          </p:cNvSpPr>
          <p:nvPr/>
        </p:nvSpPr>
        <p:spPr bwMode="auto">
          <a:xfrm>
            <a:off x="5189538" y="2611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5139" name="Rectangle 94"/>
          <p:cNvSpPr>
            <a:spLocks noChangeArrowheads="1"/>
          </p:cNvSpPr>
          <p:nvPr/>
        </p:nvSpPr>
        <p:spPr bwMode="auto">
          <a:xfrm>
            <a:off x="6427788" y="26130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5140" name="Rectangle 95"/>
          <p:cNvSpPr>
            <a:spLocks noChangeArrowheads="1"/>
          </p:cNvSpPr>
          <p:nvPr/>
        </p:nvSpPr>
        <p:spPr bwMode="auto">
          <a:xfrm>
            <a:off x="7646988" y="26130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5141" name="Rectangle 96"/>
          <p:cNvSpPr>
            <a:spLocks noChangeArrowheads="1"/>
          </p:cNvSpPr>
          <p:nvPr/>
        </p:nvSpPr>
        <p:spPr bwMode="auto">
          <a:xfrm>
            <a:off x="228600"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5142" name="Rectangle 97"/>
          <p:cNvSpPr>
            <a:spLocks noChangeArrowheads="1"/>
          </p:cNvSpPr>
          <p:nvPr/>
        </p:nvSpPr>
        <p:spPr bwMode="auto">
          <a:xfrm>
            <a:off x="1481138" y="34321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5143" name="Rectangle 98"/>
          <p:cNvSpPr>
            <a:spLocks noChangeArrowheads="1"/>
          </p:cNvSpPr>
          <p:nvPr/>
        </p:nvSpPr>
        <p:spPr bwMode="auto">
          <a:xfrm>
            <a:off x="2719388"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5144" name="Rectangle 99"/>
          <p:cNvSpPr>
            <a:spLocks noChangeArrowheads="1"/>
          </p:cNvSpPr>
          <p:nvPr/>
        </p:nvSpPr>
        <p:spPr bwMode="auto">
          <a:xfrm>
            <a:off x="3962400"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5145" name="Rectangle 100"/>
          <p:cNvSpPr>
            <a:spLocks noChangeArrowheads="1"/>
          </p:cNvSpPr>
          <p:nvPr/>
        </p:nvSpPr>
        <p:spPr bwMode="auto">
          <a:xfrm>
            <a:off x="521493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5146" name="Rectangle 101"/>
          <p:cNvSpPr>
            <a:spLocks noChangeArrowheads="1"/>
          </p:cNvSpPr>
          <p:nvPr/>
        </p:nvSpPr>
        <p:spPr bwMode="auto">
          <a:xfrm>
            <a:off x="6453188"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5147" name="Rectangle 102"/>
          <p:cNvSpPr>
            <a:spLocks noChangeArrowheads="1"/>
          </p:cNvSpPr>
          <p:nvPr/>
        </p:nvSpPr>
        <p:spPr bwMode="auto">
          <a:xfrm>
            <a:off x="7659688"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5148" name="Rectangle 103"/>
          <p:cNvSpPr>
            <a:spLocks noChangeArrowheads="1"/>
          </p:cNvSpPr>
          <p:nvPr/>
        </p:nvSpPr>
        <p:spPr bwMode="auto">
          <a:xfrm>
            <a:off x="203200" y="4256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5149" name="Rectangle 104"/>
          <p:cNvSpPr>
            <a:spLocks noChangeArrowheads="1"/>
          </p:cNvSpPr>
          <p:nvPr/>
        </p:nvSpPr>
        <p:spPr bwMode="auto">
          <a:xfrm>
            <a:off x="1455738" y="42545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5150" name="Rectangle 105"/>
          <p:cNvSpPr>
            <a:spLocks noChangeArrowheads="1"/>
          </p:cNvSpPr>
          <p:nvPr/>
        </p:nvSpPr>
        <p:spPr bwMode="auto">
          <a:xfrm>
            <a:off x="2693988" y="4256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5151" name="Rectangle 106"/>
          <p:cNvSpPr>
            <a:spLocks noChangeArrowheads="1"/>
          </p:cNvSpPr>
          <p:nvPr/>
        </p:nvSpPr>
        <p:spPr bwMode="auto">
          <a:xfrm>
            <a:off x="3937000"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5152" name="Rectangle 107"/>
          <p:cNvSpPr>
            <a:spLocks noChangeArrowheads="1"/>
          </p:cNvSpPr>
          <p:nvPr/>
        </p:nvSpPr>
        <p:spPr bwMode="auto">
          <a:xfrm>
            <a:off x="5189538"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5153" name="Rectangle 108"/>
          <p:cNvSpPr>
            <a:spLocks noChangeArrowheads="1"/>
          </p:cNvSpPr>
          <p:nvPr/>
        </p:nvSpPr>
        <p:spPr bwMode="auto">
          <a:xfrm>
            <a:off x="6427788"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5154" name="Rectangle 109"/>
          <p:cNvSpPr>
            <a:spLocks noChangeArrowheads="1"/>
          </p:cNvSpPr>
          <p:nvPr/>
        </p:nvSpPr>
        <p:spPr bwMode="auto">
          <a:xfrm>
            <a:off x="7646988"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5155" name="Rectangle 110"/>
          <p:cNvSpPr>
            <a:spLocks noChangeArrowheads="1"/>
          </p:cNvSpPr>
          <p:nvPr/>
        </p:nvSpPr>
        <p:spPr bwMode="auto">
          <a:xfrm>
            <a:off x="215900" y="5072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5156" name="Rectangle 111"/>
          <p:cNvSpPr>
            <a:spLocks noChangeArrowheads="1"/>
          </p:cNvSpPr>
          <p:nvPr/>
        </p:nvSpPr>
        <p:spPr bwMode="auto">
          <a:xfrm>
            <a:off x="1468438" y="50704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5157" name="Rectangle 112"/>
          <p:cNvSpPr>
            <a:spLocks noChangeArrowheads="1"/>
          </p:cNvSpPr>
          <p:nvPr/>
        </p:nvSpPr>
        <p:spPr bwMode="auto">
          <a:xfrm>
            <a:off x="2706688" y="5072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5158" name="Rectangle 113"/>
          <p:cNvSpPr>
            <a:spLocks noChangeArrowheads="1"/>
          </p:cNvSpPr>
          <p:nvPr/>
        </p:nvSpPr>
        <p:spPr bwMode="auto">
          <a:xfrm>
            <a:off x="394970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5159" name="Rectangle 114"/>
          <p:cNvSpPr>
            <a:spLocks noChangeArrowheads="1"/>
          </p:cNvSpPr>
          <p:nvPr/>
        </p:nvSpPr>
        <p:spPr bwMode="auto">
          <a:xfrm>
            <a:off x="5202238"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
          <p:cNvGrpSpPr>
            <a:grpSpLocks/>
          </p:cNvGrpSpPr>
          <p:nvPr/>
        </p:nvGrpSpPr>
        <p:grpSpPr bwMode="auto">
          <a:xfrm>
            <a:off x="215900" y="171450"/>
            <a:ext cx="8697913" cy="6513513"/>
            <a:chOff x="136" y="108"/>
            <a:chExt cx="5479" cy="4103"/>
          </a:xfrm>
        </p:grpSpPr>
        <p:sp>
          <p:nvSpPr>
            <p:cNvPr id="7210" name="Line 5"/>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7211" name="Group 6"/>
            <p:cNvGrpSpPr>
              <a:grpSpLocks/>
            </p:cNvGrpSpPr>
            <p:nvPr/>
          </p:nvGrpSpPr>
          <p:grpSpPr bwMode="auto">
            <a:xfrm>
              <a:off x="136" y="108"/>
              <a:ext cx="5479" cy="4103"/>
              <a:chOff x="144" y="108"/>
              <a:chExt cx="5479" cy="4103"/>
            </a:xfrm>
          </p:grpSpPr>
          <p:sp>
            <p:nvSpPr>
              <p:cNvPr id="7212" name="Line 7"/>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3" name="Line 8"/>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4" name="Line 9"/>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5" name="Line 10"/>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6" name="Line 11"/>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7" name="Line 12"/>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8" name="Line 13"/>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9" name="Line 14"/>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0" name="Line 15"/>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1" name="Line 16"/>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2" name="Line 17"/>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3" name="Line 18"/>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4" name="Rectangle 19"/>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7171" name="Text Box 20"/>
          <p:cNvSpPr txBox="1">
            <a:spLocks noChangeArrowheads="1"/>
          </p:cNvSpPr>
          <p:nvPr/>
        </p:nvSpPr>
        <p:spPr bwMode="auto">
          <a:xfrm>
            <a:off x="3435350" y="388938"/>
            <a:ext cx="2063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MARCH 2008</a:t>
            </a:r>
          </a:p>
        </p:txBody>
      </p:sp>
      <p:sp>
        <p:nvSpPr>
          <p:cNvPr id="7172" name="Text Box 21"/>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7173" name="Text Box 22"/>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7174" name="Text Box 23"/>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7175" name="Text Box 24"/>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7176" name="Text Box 25"/>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7177" name="Text Box 26"/>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7178" name="Text Box 27"/>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7179" name="Rectangle 28"/>
          <p:cNvSpPr>
            <a:spLocks noChangeArrowheads="1"/>
          </p:cNvSpPr>
          <p:nvPr/>
        </p:nvSpPr>
        <p:spPr bwMode="auto">
          <a:xfrm>
            <a:off x="6407150" y="1793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7180" name="Rectangle 29"/>
          <p:cNvSpPr>
            <a:spLocks noChangeArrowheads="1"/>
          </p:cNvSpPr>
          <p:nvPr/>
        </p:nvSpPr>
        <p:spPr bwMode="auto">
          <a:xfrm>
            <a:off x="7659688" y="1792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7181" name="Rectangle 30"/>
          <p:cNvSpPr>
            <a:spLocks noChangeArrowheads="1"/>
          </p:cNvSpPr>
          <p:nvPr/>
        </p:nvSpPr>
        <p:spPr bwMode="auto">
          <a:xfrm>
            <a:off x="228600"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7182" name="Rectangle 31"/>
          <p:cNvSpPr>
            <a:spLocks noChangeArrowheads="1"/>
          </p:cNvSpPr>
          <p:nvPr/>
        </p:nvSpPr>
        <p:spPr bwMode="auto">
          <a:xfrm>
            <a:off x="1473200" y="26130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7183" name="Rectangle 32"/>
          <p:cNvSpPr>
            <a:spLocks noChangeArrowheads="1"/>
          </p:cNvSpPr>
          <p:nvPr/>
        </p:nvSpPr>
        <p:spPr bwMode="auto">
          <a:xfrm>
            <a:off x="2725738" y="2611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7184" name="Rectangle 33"/>
          <p:cNvSpPr>
            <a:spLocks noChangeArrowheads="1"/>
          </p:cNvSpPr>
          <p:nvPr/>
        </p:nvSpPr>
        <p:spPr bwMode="auto">
          <a:xfrm>
            <a:off x="3963988" y="2605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7185" name="Rectangle 34"/>
          <p:cNvSpPr>
            <a:spLocks noChangeArrowheads="1"/>
          </p:cNvSpPr>
          <p:nvPr/>
        </p:nvSpPr>
        <p:spPr bwMode="auto">
          <a:xfrm>
            <a:off x="5181600"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7186" name="Rectangle 35"/>
          <p:cNvSpPr>
            <a:spLocks noChangeArrowheads="1"/>
          </p:cNvSpPr>
          <p:nvPr/>
        </p:nvSpPr>
        <p:spPr bwMode="auto">
          <a:xfrm>
            <a:off x="6434138"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7187" name="Rectangle 36"/>
          <p:cNvSpPr>
            <a:spLocks noChangeArrowheads="1"/>
          </p:cNvSpPr>
          <p:nvPr/>
        </p:nvSpPr>
        <p:spPr bwMode="auto">
          <a:xfrm>
            <a:off x="7672388" y="26225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7188" name="Rectangle 37"/>
          <p:cNvSpPr>
            <a:spLocks noChangeArrowheads="1"/>
          </p:cNvSpPr>
          <p:nvPr/>
        </p:nvSpPr>
        <p:spPr bwMode="auto">
          <a:xfrm>
            <a:off x="252413" y="34321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7189" name="Rectangle 38"/>
          <p:cNvSpPr>
            <a:spLocks noChangeArrowheads="1"/>
          </p:cNvSpPr>
          <p:nvPr/>
        </p:nvSpPr>
        <p:spPr bwMode="auto">
          <a:xfrm>
            <a:off x="1471613"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7190" name="Rectangle 39"/>
          <p:cNvSpPr>
            <a:spLocks noChangeArrowheads="1"/>
          </p:cNvSpPr>
          <p:nvPr/>
        </p:nvSpPr>
        <p:spPr bwMode="auto">
          <a:xfrm>
            <a:off x="2724150" y="3424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7191" name="Rectangle 40"/>
          <p:cNvSpPr>
            <a:spLocks noChangeArrowheads="1"/>
          </p:cNvSpPr>
          <p:nvPr/>
        </p:nvSpPr>
        <p:spPr bwMode="auto">
          <a:xfrm>
            <a:off x="3962400" y="3425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7192" name="Rectangle 41"/>
          <p:cNvSpPr>
            <a:spLocks noChangeArrowheads="1"/>
          </p:cNvSpPr>
          <p:nvPr/>
        </p:nvSpPr>
        <p:spPr bwMode="auto">
          <a:xfrm>
            <a:off x="5168900"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7193" name="Rectangle 42"/>
          <p:cNvSpPr>
            <a:spLocks noChangeArrowheads="1"/>
          </p:cNvSpPr>
          <p:nvPr/>
        </p:nvSpPr>
        <p:spPr bwMode="auto">
          <a:xfrm>
            <a:off x="6421438"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7194" name="Rectangle 43"/>
          <p:cNvSpPr>
            <a:spLocks noChangeArrowheads="1"/>
          </p:cNvSpPr>
          <p:nvPr/>
        </p:nvSpPr>
        <p:spPr bwMode="auto">
          <a:xfrm>
            <a:off x="765968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7195" name="Rectangle 44"/>
          <p:cNvSpPr>
            <a:spLocks noChangeArrowheads="1"/>
          </p:cNvSpPr>
          <p:nvPr/>
        </p:nvSpPr>
        <p:spPr bwMode="auto">
          <a:xfrm>
            <a:off x="215900" y="4267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7196" name="Rectangle 45"/>
          <p:cNvSpPr>
            <a:spLocks noChangeArrowheads="1"/>
          </p:cNvSpPr>
          <p:nvPr/>
        </p:nvSpPr>
        <p:spPr bwMode="auto">
          <a:xfrm>
            <a:off x="1471613" y="4260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7197" name="Rectangle 46"/>
          <p:cNvSpPr>
            <a:spLocks noChangeArrowheads="1"/>
          </p:cNvSpPr>
          <p:nvPr/>
        </p:nvSpPr>
        <p:spPr bwMode="auto">
          <a:xfrm>
            <a:off x="2724150"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7198" name="Rectangle 47"/>
          <p:cNvSpPr>
            <a:spLocks noChangeArrowheads="1"/>
          </p:cNvSpPr>
          <p:nvPr/>
        </p:nvSpPr>
        <p:spPr bwMode="auto">
          <a:xfrm>
            <a:off x="3962400" y="4260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7199" name="Rectangle 48"/>
          <p:cNvSpPr>
            <a:spLocks noChangeArrowheads="1"/>
          </p:cNvSpPr>
          <p:nvPr/>
        </p:nvSpPr>
        <p:spPr bwMode="auto">
          <a:xfrm>
            <a:off x="5195888"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7200" name="Rectangle 49"/>
          <p:cNvSpPr>
            <a:spLocks noChangeArrowheads="1"/>
          </p:cNvSpPr>
          <p:nvPr/>
        </p:nvSpPr>
        <p:spPr bwMode="auto">
          <a:xfrm>
            <a:off x="6421438"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7201" name="Rectangle 50"/>
          <p:cNvSpPr>
            <a:spLocks noChangeArrowheads="1"/>
          </p:cNvSpPr>
          <p:nvPr/>
        </p:nvSpPr>
        <p:spPr bwMode="auto">
          <a:xfrm>
            <a:off x="7661275"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7202" name="Rectangle 51"/>
          <p:cNvSpPr>
            <a:spLocks noChangeArrowheads="1"/>
          </p:cNvSpPr>
          <p:nvPr/>
        </p:nvSpPr>
        <p:spPr bwMode="auto">
          <a:xfrm>
            <a:off x="209550" y="5087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7203" name="Rectangle 52"/>
          <p:cNvSpPr>
            <a:spLocks noChangeArrowheads="1"/>
          </p:cNvSpPr>
          <p:nvPr/>
        </p:nvSpPr>
        <p:spPr bwMode="auto">
          <a:xfrm>
            <a:off x="1477963" y="5080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7204" name="Rectangle 53"/>
          <p:cNvSpPr>
            <a:spLocks noChangeArrowheads="1"/>
          </p:cNvSpPr>
          <p:nvPr/>
        </p:nvSpPr>
        <p:spPr bwMode="auto">
          <a:xfrm>
            <a:off x="2730500" y="5078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7205" name="Rectangle 54"/>
          <p:cNvSpPr>
            <a:spLocks noChangeArrowheads="1"/>
          </p:cNvSpPr>
          <p:nvPr/>
        </p:nvSpPr>
        <p:spPr bwMode="auto">
          <a:xfrm>
            <a:off x="3962400" y="5080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7206" name="Rectangle 55"/>
          <p:cNvSpPr>
            <a:spLocks noChangeArrowheads="1"/>
          </p:cNvSpPr>
          <p:nvPr/>
        </p:nvSpPr>
        <p:spPr bwMode="auto">
          <a:xfrm>
            <a:off x="5168900" y="5078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7207" name="Rectangle 56"/>
          <p:cNvSpPr>
            <a:spLocks noChangeArrowheads="1"/>
          </p:cNvSpPr>
          <p:nvPr/>
        </p:nvSpPr>
        <p:spPr bwMode="auto">
          <a:xfrm>
            <a:off x="6421438" y="5076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7208" name="Rectangle 57"/>
          <p:cNvSpPr>
            <a:spLocks noChangeArrowheads="1"/>
          </p:cNvSpPr>
          <p:nvPr/>
        </p:nvSpPr>
        <p:spPr bwMode="auto">
          <a:xfrm>
            <a:off x="7659688" y="5078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
        <p:nvSpPr>
          <p:cNvPr id="7209" name="Rectangle 58"/>
          <p:cNvSpPr>
            <a:spLocks noChangeArrowheads="1"/>
          </p:cNvSpPr>
          <p:nvPr/>
        </p:nvSpPr>
        <p:spPr bwMode="auto">
          <a:xfrm>
            <a:off x="228600" y="58975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215900" y="171450"/>
            <a:ext cx="8697913" cy="6513513"/>
            <a:chOff x="136" y="108"/>
            <a:chExt cx="5479" cy="4103"/>
          </a:xfrm>
        </p:grpSpPr>
        <p:sp>
          <p:nvSpPr>
            <p:cNvPr id="9257"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9258" name="Group 4"/>
            <p:cNvGrpSpPr>
              <a:grpSpLocks/>
            </p:cNvGrpSpPr>
            <p:nvPr/>
          </p:nvGrpSpPr>
          <p:grpSpPr bwMode="auto">
            <a:xfrm>
              <a:off x="136" y="108"/>
              <a:ext cx="5479" cy="4103"/>
              <a:chOff x="144" y="108"/>
              <a:chExt cx="5479" cy="4103"/>
            </a:xfrm>
          </p:grpSpPr>
          <p:sp>
            <p:nvSpPr>
              <p:cNvPr id="9259"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0"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1"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2"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3"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4"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5"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6"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7"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8"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9"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0"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1"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9219" name="Text Box 18"/>
          <p:cNvSpPr txBox="1">
            <a:spLocks noChangeArrowheads="1"/>
          </p:cNvSpPr>
          <p:nvPr/>
        </p:nvSpPr>
        <p:spPr bwMode="auto">
          <a:xfrm>
            <a:off x="3671888" y="388938"/>
            <a:ext cx="1827212"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APRIL 2008</a:t>
            </a:r>
          </a:p>
        </p:txBody>
      </p:sp>
      <p:sp>
        <p:nvSpPr>
          <p:cNvPr id="9220"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9221"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9222"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9223"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9224"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9225"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9226"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9227" name="Rectangle 26"/>
          <p:cNvSpPr>
            <a:spLocks noChangeArrowheads="1"/>
          </p:cNvSpPr>
          <p:nvPr/>
        </p:nvSpPr>
        <p:spPr bwMode="auto">
          <a:xfrm>
            <a:off x="1446213" y="1792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9228" name="Rectangle 27"/>
          <p:cNvSpPr>
            <a:spLocks noChangeArrowheads="1"/>
          </p:cNvSpPr>
          <p:nvPr/>
        </p:nvSpPr>
        <p:spPr bwMode="auto">
          <a:xfrm>
            <a:off x="2698750" y="17907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9229" name="Rectangle 28"/>
          <p:cNvSpPr>
            <a:spLocks noChangeArrowheads="1"/>
          </p:cNvSpPr>
          <p:nvPr/>
        </p:nvSpPr>
        <p:spPr bwMode="auto">
          <a:xfrm>
            <a:off x="3937000"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9230" name="Rectangle 29"/>
          <p:cNvSpPr>
            <a:spLocks noChangeArrowheads="1"/>
          </p:cNvSpPr>
          <p:nvPr/>
        </p:nvSpPr>
        <p:spPr bwMode="auto">
          <a:xfrm>
            <a:off x="5181600" y="17954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9231" name="Rectangle 30"/>
          <p:cNvSpPr>
            <a:spLocks noChangeArrowheads="1"/>
          </p:cNvSpPr>
          <p:nvPr/>
        </p:nvSpPr>
        <p:spPr bwMode="auto">
          <a:xfrm>
            <a:off x="6434138" y="1793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9232" name="Rectangle 31"/>
          <p:cNvSpPr>
            <a:spLocks noChangeArrowheads="1"/>
          </p:cNvSpPr>
          <p:nvPr/>
        </p:nvSpPr>
        <p:spPr bwMode="auto">
          <a:xfrm>
            <a:off x="7672388" y="17875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9233" name="Rectangle 32"/>
          <p:cNvSpPr>
            <a:spLocks noChangeArrowheads="1"/>
          </p:cNvSpPr>
          <p:nvPr/>
        </p:nvSpPr>
        <p:spPr bwMode="auto">
          <a:xfrm>
            <a:off x="228600" y="2611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9234" name="Rectangle 33"/>
          <p:cNvSpPr>
            <a:spLocks noChangeArrowheads="1"/>
          </p:cNvSpPr>
          <p:nvPr/>
        </p:nvSpPr>
        <p:spPr bwMode="auto">
          <a:xfrm>
            <a:off x="148113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9235" name="Rectangle 34"/>
          <p:cNvSpPr>
            <a:spLocks noChangeArrowheads="1"/>
          </p:cNvSpPr>
          <p:nvPr/>
        </p:nvSpPr>
        <p:spPr bwMode="auto">
          <a:xfrm>
            <a:off x="2719388"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9236" name="Rectangle 35"/>
          <p:cNvSpPr>
            <a:spLocks noChangeArrowheads="1"/>
          </p:cNvSpPr>
          <p:nvPr/>
        </p:nvSpPr>
        <p:spPr bwMode="auto">
          <a:xfrm>
            <a:off x="3962400"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9237" name="Rectangle 36"/>
          <p:cNvSpPr>
            <a:spLocks noChangeArrowheads="1"/>
          </p:cNvSpPr>
          <p:nvPr/>
        </p:nvSpPr>
        <p:spPr bwMode="auto">
          <a:xfrm>
            <a:off x="5181600"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9238" name="Rectangle 37"/>
          <p:cNvSpPr>
            <a:spLocks noChangeArrowheads="1"/>
          </p:cNvSpPr>
          <p:nvPr/>
        </p:nvSpPr>
        <p:spPr bwMode="auto">
          <a:xfrm>
            <a:off x="6434138" y="2608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9239" name="Rectangle 38"/>
          <p:cNvSpPr>
            <a:spLocks noChangeArrowheads="1"/>
          </p:cNvSpPr>
          <p:nvPr/>
        </p:nvSpPr>
        <p:spPr bwMode="auto">
          <a:xfrm>
            <a:off x="767238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9240" name="Rectangle 39"/>
          <p:cNvSpPr>
            <a:spLocks noChangeArrowheads="1"/>
          </p:cNvSpPr>
          <p:nvPr/>
        </p:nvSpPr>
        <p:spPr bwMode="auto">
          <a:xfrm>
            <a:off x="228600"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9241" name="Rectangle 40"/>
          <p:cNvSpPr>
            <a:spLocks noChangeArrowheads="1"/>
          </p:cNvSpPr>
          <p:nvPr/>
        </p:nvSpPr>
        <p:spPr bwMode="auto">
          <a:xfrm>
            <a:off x="1481138"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9242" name="Rectangle 41"/>
          <p:cNvSpPr>
            <a:spLocks noChangeArrowheads="1"/>
          </p:cNvSpPr>
          <p:nvPr/>
        </p:nvSpPr>
        <p:spPr bwMode="auto">
          <a:xfrm>
            <a:off x="271938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9243" name="Rectangle 42"/>
          <p:cNvSpPr>
            <a:spLocks noChangeArrowheads="1"/>
          </p:cNvSpPr>
          <p:nvPr/>
        </p:nvSpPr>
        <p:spPr bwMode="auto">
          <a:xfrm>
            <a:off x="392588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9244" name="Rectangle 43"/>
          <p:cNvSpPr>
            <a:spLocks noChangeArrowheads="1"/>
          </p:cNvSpPr>
          <p:nvPr/>
        </p:nvSpPr>
        <p:spPr bwMode="auto">
          <a:xfrm>
            <a:off x="5181600" y="3429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9245" name="Rectangle 44"/>
          <p:cNvSpPr>
            <a:spLocks noChangeArrowheads="1"/>
          </p:cNvSpPr>
          <p:nvPr/>
        </p:nvSpPr>
        <p:spPr bwMode="auto">
          <a:xfrm>
            <a:off x="6434138" y="3427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9246" name="Rectangle 45"/>
          <p:cNvSpPr>
            <a:spLocks noChangeArrowheads="1"/>
          </p:cNvSpPr>
          <p:nvPr/>
        </p:nvSpPr>
        <p:spPr bwMode="auto">
          <a:xfrm>
            <a:off x="7672388" y="3429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9247" name="Rectangle 46"/>
          <p:cNvSpPr>
            <a:spLocks noChangeArrowheads="1"/>
          </p:cNvSpPr>
          <p:nvPr/>
        </p:nvSpPr>
        <p:spPr bwMode="auto">
          <a:xfrm>
            <a:off x="271463"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9248" name="Rectangle 47"/>
          <p:cNvSpPr>
            <a:spLocks noChangeArrowheads="1"/>
          </p:cNvSpPr>
          <p:nvPr/>
        </p:nvSpPr>
        <p:spPr bwMode="auto">
          <a:xfrm>
            <a:off x="1524000" y="4256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9249" name="Rectangle 48"/>
          <p:cNvSpPr>
            <a:spLocks noChangeArrowheads="1"/>
          </p:cNvSpPr>
          <p:nvPr/>
        </p:nvSpPr>
        <p:spPr bwMode="auto">
          <a:xfrm>
            <a:off x="273685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9250" name="Rectangle 49"/>
          <p:cNvSpPr>
            <a:spLocks noChangeArrowheads="1"/>
          </p:cNvSpPr>
          <p:nvPr/>
        </p:nvSpPr>
        <p:spPr bwMode="auto">
          <a:xfrm>
            <a:off x="395605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9251" name="Rectangle 50"/>
          <p:cNvSpPr>
            <a:spLocks noChangeArrowheads="1"/>
          </p:cNvSpPr>
          <p:nvPr/>
        </p:nvSpPr>
        <p:spPr bwMode="auto">
          <a:xfrm>
            <a:off x="5224463"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9252" name="Rectangle 51"/>
          <p:cNvSpPr>
            <a:spLocks noChangeArrowheads="1"/>
          </p:cNvSpPr>
          <p:nvPr/>
        </p:nvSpPr>
        <p:spPr bwMode="auto">
          <a:xfrm>
            <a:off x="6477000" y="42481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9253" name="Rectangle 52"/>
          <p:cNvSpPr>
            <a:spLocks noChangeArrowheads="1"/>
          </p:cNvSpPr>
          <p:nvPr/>
        </p:nvSpPr>
        <p:spPr bwMode="auto">
          <a:xfrm>
            <a:off x="7672388"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9254" name="Rectangle 53"/>
          <p:cNvSpPr>
            <a:spLocks noChangeArrowheads="1"/>
          </p:cNvSpPr>
          <p:nvPr/>
        </p:nvSpPr>
        <p:spPr bwMode="auto">
          <a:xfrm>
            <a:off x="271463"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9255" name="Rectangle 54"/>
          <p:cNvSpPr>
            <a:spLocks noChangeArrowheads="1"/>
          </p:cNvSpPr>
          <p:nvPr/>
        </p:nvSpPr>
        <p:spPr bwMode="auto">
          <a:xfrm>
            <a:off x="1524000"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9256" name="Rectangle 55"/>
          <p:cNvSpPr>
            <a:spLocks noChangeArrowheads="1"/>
          </p:cNvSpPr>
          <p:nvPr/>
        </p:nvSpPr>
        <p:spPr bwMode="auto">
          <a:xfrm>
            <a:off x="276225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215900" y="171450"/>
            <a:ext cx="8697913" cy="6513513"/>
            <a:chOff x="136" y="108"/>
            <a:chExt cx="5479" cy="4103"/>
          </a:xfrm>
        </p:grpSpPr>
        <p:sp>
          <p:nvSpPr>
            <p:cNvPr id="11306"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11307" name="Group 4"/>
            <p:cNvGrpSpPr>
              <a:grpSpLocks/>
            </p:cNvGrpSpPr>
            <p:nvPr/>
          </p:nvGrpSpPr>
          <p:grpSpPr bwMode="auto">
            <a:xfrm>
              <a:off x="136" y="108"/>
              <a:ext cx="5479" cy="4103"/>
              <a:chOff x="144" y="108"/>
              <a:chExt cx="5479" cy="4103"/>
            </a:xfrm>
          </p:grpSpPr>
          <p:sp>
            <p:nvSpPr>
              <p:cNvPr id="11308"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09"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0"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1"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2"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3"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4"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5"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6"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7"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8"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9"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20"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11267" name="Text Box 18"/>
          <p:cNvSpPr txBox="1">
            <a:spLocks noChangeArrowheads="1"/>
          </p:cNvSpPr>
          <p:nvPr/>
        </p:nvSpPr>
        <p:spPr bwMode="auto">
          <a:xfrm>
            <a:off x="3779838" y="388938"/>
            <a:ext cx="16081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MAY 2008</a:t>
            </a:r>
          </a:p>
        </p:txBody>
      </p:sp>
      <p:sp>
        <p:nvSpPr>
          <p:cNvPr id="11268"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11269"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11270"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11271"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11272"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11273"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11274"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11275" name="Rectangle 26"/>
          <p:cNvSpPr>
            <a:spLocks noChangeArrowheads="1"/>
          </p:cNvSpPr>
          <p:nvPr/>
        </p:nvSpPr>
        <p:spPr bwMode="auto">
          <a:xfrm>
            <a:off x="3898900" y="18002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11276" name="Rectangle 27"/>
          <p:cNvSpPr>
            <a:spLocks noChangeArrowheads="1"/>
          </p:cNvSpPr>
          <p:nvPr/>
        </p:nvSpPr>
        <p:spPr bwMode="auto">
          <a:xfrm>
            <a:off x="5151438"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11277" name="Rectangle 28"/>
          <p:cNvSpPr>
            <a:spLocks noChangeArrowheads="1"/>
          </p:cNvSpPr>
          <p:nvPr/>
        </p:nvSpPr>
        <p:spPr bwMode="auto">
          <a:xfrm>
            <a:off x="6389688" y="18065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11278" name="Rectangle 29"/>
          <p:cNvSpPr>
            <a:spLocks noChangeArrowheads="1"/>
          </p:cNvSpPr>
          <p:nvPr/>
        </p:nvSpPr>
        <p:spPr bwMode="auto">
          <a:xfrm>
            <a:off x="7651750" y="18034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11279" name="Rectangle 30"/>
          <p:cNvSpPr>
            <a:spLocks noChangeArrowheads="1"/>
          </p:cNvSpPr>
          <p:nvPr/>
        </p:nvSpPr>
        <p:spPr bwMode="auto">
          <a:xfrm>
            <a:off x="242888" y="26320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11280" name="Rectangle 31"/>
          <p:cNvSpPr>
            <a:spLocks noChangeArrowheads="1"/>
          </p:cNvSpPr>
          <p:nvPr/>
        </p:nvSpPr>
        <p:spPr bwMode="auto">
          <a:xfrm>
            <a:off x="1481138" y="26257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11281" name="Rectangle 32"/>
          <p:cNvSpPr>
            <a:spLocks noChangeArrowheads="1"/>
          </p:cNvSpPr>
          <p:nvPr/>
        </p:nvSpPr>
        <p:spPr bwMode="auto">
          <a:xfrm>
            <a:off x="2719388" y="26193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11282" name="Rectangle 33"/>
          <p:cNvSpPr>
            <a:spLocks noChangeArrowheads="1"/>
          </p:cNvSpPr>
          <p:nvPr/>
        </p:nvSpPr>
        <p:spPr bwMode="auto">
          <a:xfrm>
            <a:off x="3971925"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11283" name="Rectangle 34"/>
          <p:cNvSpPr>
            <a:spLocks noChangeArrowheads="1"/>
          </p:cNvSpPr>
          <p:nvPr/>
        </p:nvSpPr>
        <p:spPr bwMode="auto">
          <a:xfrm>
            <a:off x="5210175" y="26241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11284" name="Rectangle 35"/>
          <p:cNvSpPr>
            <a:spLocks noChangeArrowheads="1"/>
          </p:cNvSpPr>
          <p:nvPr/>
        </p:nvSpPr>
        <p:spPr bwMode="auto">
          <a:xfrm>
            <a:off x="6453188" y="26241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11285" name="Rectangle 36"/>
          <p:cNvSpPr>
            <a:spLocks noChangeArrowheads="1"/>
          </p:cNvSpPr>
          <p:nvPr/>
        </p:nvSpPr>
        <p:spPr bwMode="auto">
          <a:xfrm>
            <a:off x="7672388" y="26257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11286" name="Rectangle 37"/>
          <p:cNvSpPr>
            <a:spLocks noChangeArrowheads="1"/>
          </p:cNvSpPr>
          <p:nvPr/>
        </p:nvSpPr>
        <p:spPr bwMode="auto">
          <a:xfrm>
            <a:off x="242888" y="3427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11287" name="Rectangle 38"/>
          <p:cNvSpPr>
            <a:spLocks noChangeArrowheads="1"/>
          </p:cNvSpPr>
          <p:nvPr/>
        </p:nvSpPr>
        <p:spPr bwMode="auto">
          <a:xfrm>
            <a:off x="1481138" y="3429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11288" name="Rectangle 39"/>
          <p:cNvSpPr>
            <a:spLocks noChangeArrowheads="1"/>
          </p:cNvSpPr>
          <p:nvPr/>
        </p:nvSpPr>
        <p:spPr bwMode="auto">
          <a:xfrm>
            <a:off x="2698750"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11289" name="Rectangle 40"/>
          <p:cNvSpPr>
            <a:spLocks noChangeArrowheads="1"/>
          </p:cNvSpPr>
          <p:nvPr/>
        </p:nvSpPr>
        <p:spPr bwMode="auto">
          <a:xfrm>
            <a:off x="3951288"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11290" name="Rectangle 41"/>
          <p:cNvSpPr>
            <a:spLocks noChangeArrowheads="1"/>
          </p:cNvSpPr>
          <p:nvPr/>
        </p:nvSpPr>
        <p:spPr bwMode="auto">
          <a:xfrm>
            <a:off x="518953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11291" name="Rectangle 42"/>
          <p:cNvSpPr>
            <a:spLocks noChangeArrowheads="1"/>
          </p:cNvSpPr>
          <p:nvPr/>
        </p:nvSpPr>
        <p:spPr bwMode="auto">
          <a:xfrm>
            <a:off x="639603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11292" name="Rectangle 43"/>
          <p:cNvSpPr>
            <a:spLocks noChangeArrowheads="1"/>
          </p:cNvSpPr>
          <p:nvPr/>
        </p:nvSpPr>
        <p:spPr bwMode="auto">
          <a:xfrm>
            <a:off x="7651750" y="3429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11293" name="Rectangle 44"/>
          <p:cNvSpPr>
            <a:spLocks noChangeArrowheads="1"/>
          </p:cNvSpPr>
          <p:nvPr/>
        </p:nvSpPr>
        <p:spPr bwMode="auto">
          <a:xfrm>
            <a:off x="242888" y="42402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11294" name="Rectangle 45"/>
          <p:cNvSpPr>
            <a:spLocks noChangeArrowheads="1"/>
          </p:cNvSpPr>
          <p:nvPr/>
        </p:nvSpPr>
        <p:spPr bwMode="auto">
          <a:xfrm>
            <a:off x="1481138" y="42418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11295" name="Rectangle 46"/>
          <p:cNvSpPr>
            <a:spLocks noChangeArrowheads="1"/>
          </p:cNvSpPr>
          <p:nvPr/>
        </p:nvSpPr>
        <p:spPr bwMode="auto">
          <a:xfrm>
            <a:off x="2698750"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11296" name="Rectangle 47"/>
          <p:cNvSpPr>
            <a:spLocks noChangeArrowheads="1"/>
          </p:cNvSpPr>
          <p:nvPr/>
        </p:nvSpPr>
        <p:spPr bwMode="auto">
          <a:xfrm>
            <a:off x="3951288" y="42481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11297" name="Rectangle 48"/>
          <p:cNvSpPr>
            <a:spLocks noChangeArrowheads="1"/>
          </p:cNvSpPr>
          <p:nvPr/>
        </p:nvSpPr>
        <p:spPr bwMode="auto">
          <a:xfrm>
            <a:off x="5164138"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11298" name="Rectangle 49"/>
          <p:cNvSpPr>
            <a:spLocks noChangeArrowheads="1"/>
          </p:cNvSpPr>
          <p:nvPr/>
        </p:nvSpPr>
        <p:spPr bwMode="auto">
          <a:xfrm>
            <a:off x="6383338"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11299" name="Rectangle 50"/>
          <p:cNvSpPr>
            <a:spLocks noChangeArrowheads="1"/>
          </p:cNvSpPr>
          <p:nvPr/>
        </p:nvSpPr>
        <p:spPr bwMode="auto">
          <a:xfrm>
            <a:off x="7651750" y="42418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11300" name="Rectangle 51"/>
          <p:cNvSpPr>
            <a:spLocks noChangeArrowheads="1"/>
          </p:cNvSpPr>
          <p:nvPr/>
        </p:nvSpPr>
        <p:spPr bwMode="auto">
          <a:xfrm>
            <a:off x="215900" y="5076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11301" name="Rectangle 52"/>
          <p:cNvSpPr>
            <a:spLocks noChangeArrowheads="1"/>
          </p:cNvSpPr>
          <p:nvPr/>
        </p:nvSpPr>
        <p:spPr bwMode="auto">
          <a:xfrm>
            <a:off x="1411288" y="5078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11302" name="Rectangle 53"/>
          <p:cNvSpPr>
            <a:spLocks noChangeArrowheads="1"/>
          </p:cNvSpPr>
          <p:nvPr/>
        </p:nvSpPr>
        <p:spPr bwMode="auto">
          <a:xfrm>
            <a:off x="2667000"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11303" name="Rectangle 54"/>
          <p:cNvSpPr>
            <a:spLocks noChangeArrowheads="1"/>
          </p:cNvSpPr>
          <p:nvPr/>
        </p:nvSpPr>
        <p:spPr bwMode="auto">
          <a:xfrm>
            <a:off x="3919538" y="5072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11304" name="Rectangle 55"/>
          <p:cNvSpPr>
            <a:spLocks noChangeArrowheads="1"/>
          </p:cNvSpPr>
          <p:nvPr/>
        </p:nvSpPr>
        <p:spPr bwMode="auto">
          <a:xfrm>
            <a:off x="5157788"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
        <p:nvSpPr>
          <p:cNvPr id="11305" name="Rectangle 56"/>
          <p:cNvSpPr>
            <a:spLocks noChangeArrowheads="1"/>
          </p:cNvSpPr>
          <p:nvPr/>
        </p:nvSpPr>
        <p:spPr bwMode="auto">
          <a:xfrm>
            <a:off x="6410325" y="5072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215900" y="171450"/>
            <a:ext cx="8697913" cy="6513513"/>
            <a:chOff x="136" y="108"/>
            <a:chExt cx="5479" cy="4103"/>
          </a:xfrm>
        </p:grpSpPr>
        <p:sp>
          <p:nvSpPr>
            <p:cNvPr id="13353"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13354" name="Group 4"/>
            <p:cNvGrpSpPr>
              <a:grpSpLocks/>
            </p:cNvGrpSpPr>
            <p:nvPr/>
          </p:nvGrpSpPr>
          <p:grpSpPr bwMode="auto">
            <a:xfrm>
              <a:off x="136" y="108"/>
              <a:ext cx="5479" cy="4103"/>
              <a:chOff x="144" y="108"/>
              <a:chExt cx="5479" cy="4103"/>
            </a:xfrm>
          </p:grpSpPr>
          <p:sp>
            <p:nvSpPr>
              <p:cNvPr id="13355"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56"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57"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58"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59"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0"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1"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2"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3"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4"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5"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6"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7"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13315" name="Text Box 18"/>
          <p:cNvSpPr txBox="1">
            <a:spLocks noChangeArrowheads="1"/>
          </p:cNvSpPr>
          <p:nvPr/>
        </p:nvSpPr>
        <p:spPr bwMode="auto">
          <a:xfrm>
            <a:off x="3719513" y="388938"/>
            <a:ext cx="17430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JUNE 2008</a:t>
            </a:r>
          </a:p>
        </p:txBody>
      </p:sp>
      <p:sp>
        <p:nvSpPr>
          <p:cNvPr id="13316"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13317"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13318"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13319"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13320"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13321"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13322"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13323" name="Rectangle 26"/>
          <p:cNvSpPr>
            <a:spLocks noChangeArrowheads="1"/>
          </p:cNvSpPr>
          <p:nvPr/>
        </p:nvSpPr>
        <p:spPr bwMode="auto">
          <a:xfrm>
            <a:off x="7659688" y="17875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13324" name="Rectangle 27"/>
          <p:cNvSpPr>
            <a:spLocks noChangeArrowheads="1"/>
          </p:cNvSpPr>
          <p:nvPr/>
        </p:nvSpPr>
        <p:spPr bwMode="auto">
          <a:xfrm>
            <a:off x="228600" y="26035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13325" name="Rectangle 28"/>
          <p:cNvSpPr>
            <a:spLocks noChangeArrowheads="1"/>
          </p:cNvSpPr>
          <p:nvPr/>
        </p:nvSpPr>
        <p:spPr bwMode="auto">
          <a:xfrm>
            <a:off x="1466850" y="2611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13326" name="Rectangle 29"/>
          <p:cNvSpPr>
            <a:spLocks noChangeArrowheads="1"/>
          </p:cNvSpPr>
          <p:nvPr/>
        </p:nvSpPr>
        <p:spPr bwMode="auto">
          <a:xfrm>
            <a:off x="2711450" y="2608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13327" name="Rectangle 30"/>
          <p:cNvSpPr>
            <a:spLocks noChangeArrowheads="1"/>
          </p:cNvSpPr>
          <p:nvPr/>
        </p:nvSpPr>
        <p:spPr bwMode="auto">
          <a:xfrm>
            <a:off x="3963988" y="2606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13328" name="Rectangle 31"/>
          <p:cNvSpPr>
            <a:spLocks noChangeArrowheads="1"/>
          </p:cNvSpPr>
          <p:nvPr/>
        </p:nvSpPr>
        <p:spPr bwMode="auto">
          <a:xfrm>
            <a:off x="5202238" y="26003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13329" name="Rectangle 32"/>
          <p:cNvSpPr>
            <a:spLocks noChangeArrowheads="1"/>
          </p:cNvSpPr>
          <p:nvPr/>
        </p:nvSpPr>
        <p:spPr bwMode="auto">
          <a:xfrm>
            <a:off x="6407150" y="26130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13330" name="Rectangle 33"/>
          <p:cNvSpPr>
            <a:spLocks noChangeArrowheads="1"/>
          </p:cNvSpPr>
          <p:nvPr/>
        </p:nvSpPr>
        <p:spPr bwMode="auto">
          <a:xfrm>
            <a:off x="7659688" y="2611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13331" name="Rectangle 34"/>
          <p:cNvSpPr>
            <a:spLocks noChangeArrowheads="1"/>
          </p:cNvSpPr>
          <p:nvPr/>
        </p:nvSpPr>
        <p:spPr bwMode="auto">
          <a:xfrm>
            <a:off x="215900" y="3444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13332" name="Rectangle 35"/>
          <p:cNvSpPr>
            <a:spLocks noChangeArrowheads="1"/>
          </p:cNvSpPr>
          <p:nvPr/>
        </p:nvSpPr>
        <p:spPr bwMode="auto">
          <a:xfrm>
            <a:off x="1458913" y="3444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13333" name="Rectangle 36"/>
          <p:cNvSpPr>
            <a:spLocks noChangeArrowheads="1"/>
          </p:cNvSpPr>
          <p:nvPr/>
        </p:nvSpPr>
        <p:spPr bwMode="auto">
          <a:xfrm>
            <a:off x="2678113" y="34464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13334" name="Rectangle 37"/>
          <p:cNvSpPr>
            <a:spLocks noChangeArrowheads="1"/>
          </p:cNvSpPr>
          <p:nvPr/>
        </p:nvSpPr>
        <p:spPr bwMode="auto">
          <a:xfrm>
            <a:off x="3930650"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13335" name="Rectangle 38"/>
          <p:cNvSpPr>
            <a:spLocks noChangeArrowheads="1"/>
          </p:cNvSpPr>
          <p:nvPr/>
        </p:nvSpPr>
        <p:spPr bwMode="auto">
          <a:xfrm>
            <a:off x="5168900" y="34385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13336" name="Rectangle 39"/>
          <p:cNvSpPr>
            <a:spLocks noChangeArrowheads="1"/>
          </p:cNvSpPr>
          <p:nvPr/>
        </p:nvSpPr>
        <p:spPr bwMode="auto">
          <a:xfrm>
            <a:off x="6408738"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13337" name="Rectangle 40"/>
          <p:cNvSpPr>
            <a:spLocks noChangeArrowheads="1"/>
          </p:cNvSpPr>
          <p:nvPr/>
        </p:nvSpPr>
        <p:spPr bwMode="auto">
          <a:xfrm>
            <a:off x="7661275"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13338" name="Rectangle 41"/>
          <p:cNvSpPr>
            <a:spLocks noChangeArrowheads="1"/>
          </p:cNvSpPr>
          <p:nvPr/>
        </p:nvSpPr>
        <p:spPr bwMode="auto">
          <a:xfrm>
            <a:off x="22860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13339" name="Rectangle 42"/>
          <p:cNvSpPr>
            <a:spLocks noChangeArrowheads="1"/>
          </p:cNvSpPr>
          <p:nvPr/>
        </p:nvSpPr>
        <p:spPr bwMode="auto">
          <a:xfrm>
            <a:off x="143510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13340" name="Rectangle 43"/>
          <p:cNvSpPr>
            <a:spLocks noChangeArrowheads="1"/>
          </p:cNvSpPr>
          <p:nvPr/>
        </p:nvSpPr>
        <p:spPr bwMode="auto">
          <a:xfrm>
            <a:off x="2690813" y="42513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13341" name="Rectangle 44"/>
          <p:cNvSpPr>
            <a:spLocks noChangeArrowheads="1"/>
          </p:cNvSpPr>
          <p:nvPr/>
        </p:nvSpPr>
        <p:spPr bwMode="auto">
          <a:xfrm>
            <a:off x="3943350"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13342" name="Rectangle 45"/>
          <p:cNvSpPr>
            <a:spLocks noChangeArrowheads="1"/>
          </p:cNvSpPr>
          <p:nvPr/>
        </p:nvSpPr>
        <p:spPr bwMode="auto">
          <a:xfrm>
            <a:off x="5181600" y="42513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13343" name="Rectangle 46"/>
          <p:cNvSpPr>
            <a:spLocks noChangeArrowheads="1"/>
          </p:cNvSpPr>
          <p:nvPr/>
        </p:nvSpPr>
        <p:spPr bwMode="auto">
          <a:xfrm>
            <a:off x="6434138"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13344" name="Rectangle 47"/>
          <p:cNvSpPr>
            <a:spLocks noChangeArrowheads="1"/>
          </p:cNvSpPr>
          <p:nvPr/>
        </p:nvSpPr>
        <p:spPr bwMode="auto">
          <a:xfrm>
            <a:off x="7686675"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13345" name="Rectangle 48"/>
          <p:cNvSpPr>
            <a:spLocks noChangeArrowheads="1"/>
          </p:cNvSpPr>
          <p:nvPr/>
        </p:nvSpPr>
        <p:spPr bwMode="auto">
          <a:xfrm>
            <a:off x="228600"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13346" name="Rectangle 49"/>
          <p:cNvSpPr>
            <a:spLocks noChangeArrowheads="1"/>
          </p:cNvSpPr>
          <p:nvPr/>
        </p:nvSpPr>
        <p:spPr bwMode="auto">
          <a:xfrm>
            <a:off x="1465263" y="50831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13347" name="Rectangle 50"/>
          <p:cNvSpPr>
            <a:spLocks noChangeArrowheads="1"/>
          </p:cNvSpPr>
          <p:nvPr/>
        </p:nvSpPr>
        <p:spPr bwMode="auto">
          <a:xfrm>
            <a:off x="2733675"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13348" name="Rectangle 51"/>
          <p:cNvSpPr>
            <a:spLocks noChangeArrowheads="1"/>
          </p:cNvSpPr>
          <p:nvPr/>
        </p:nvSpPr>
        <p:spPr bwMode="auto">
          <a:xfrm>
            <a:off x="3986213"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13349" name="Rectangle 52"/>
          <p:cNvSpPr>
            <a:spLocks noChangeArrowheads="1"/>
          </p:cNvSpPr>
          <p:nvPr/>
        </p:nvSpPr>
        <p:spPr bwMode="auto">
          <a:xfrm>
            <a:off x="518160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13350" name="Rectangle 53"/>
          <p:cNvSpPr>
            <a:spLocks noChangeArrowheads="1"/>
          </p:cNvSpPr>
          <p:nvPr/>
        </p:nvSpPr>
        <p:spPr bwMode="auto">
          <a:xfrm>
            <a:off x="640715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13351" name="Rectangle 54"/>
          <p:cNvSpPr>
            <a:spLocks noChangeArrowheads="1"/>
          </p:cNvSpPr>
          <p:nvPr/>
        </p:nvSpPr>
        <p:spPr bwMode="auto">
          <a:xfrm>
            <a:off x="7659688"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13352" name="Rectangle 55"/>
          <p:cNvSpPr>
            <a:spLocks noChangeArrowheads="1"/>
          </p:cNvSpPr>
          <p:nvPr/>
        </p:nvSpPr>
        <p:spPr bwMode="auto">
          <a:xfrm>
            <a:off x="228600" y="58991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215900" y="171450"/>
            <a:ext cx="8697913" cy="6513513"/>
            <a:chOff x="136" y="108"/>
            <a:chExt cx="5479" cy="4103"/>
          </a:xfrm>
        </p:grpSpPr>
        <p:sp>
          <p:nvSpPr>
            <p:cNvPr id="15402"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15403" name="Group 4"/>
            <p:cNvGrpSpPr>
              <a:grpSpLocks/>
            </p:cNvGrpSpPr>
            <p:nvPr/>
          </p:nvGrpSpPr>
          <p:grpSpPr bwMode="auto">
            <a:xfrm>
              <a:off x="136" y="108"/>
              <a:ext cx="5479" cy="4103"/>
              <a:chOff x="144" y="108"/>
              <a:chExt cx="5479" cy="4103"/>
            </a:xfrm>
          </p:grpSpPr>
          <p:sp>
            <p:nvSpPr>
              <p:cNvPr id="15404"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5"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6"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7"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8"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9"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0"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1"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2"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3"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4"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5"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6"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15363" name="Text Box 18"/>
          <p:cNvSpPr txBox="1">
            <a:spLocks noChangeArrowheads="1"/>
          </p:cNvSpPr>
          <p:nvPr/>
        </p:nvSpPr>
        <p:spPr bwMode="auto">
          <a:xfrm>
            <a:off x="3765550" y="388938"/>
            <a:ext cx="16922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JULY 2008</a:t>
            </a:r>
          </a:p>
        </p:txBody>
      </p:sp>
      <p:sp>
        <p:nvSpPr>
          <p:cNvPr id="15364"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15365"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15366"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15367"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15368"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15369"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15370"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15371" name="Rectangle 26"/>
          <p:cNvSpPr>
            <a:spLocks noChangeArrowheads="1"/>
          </p:cNvSpPr>
          <p:nvPr/>
        </p:nvSpPr>
        <p:spPr bwMode="auto">
          <a:xfrm>
            <a:off x="1446213" y="1792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15372" name="Rectangle 27"/>
          <p:cNvSpPr>
            <a:spLocks noChangeArrowheads="1"/>
          </p:cNvSpPr>
          <p:nvPr/>
        </p:nvSpPr>
        <p:spPr bwMode="auto">
          <a:xfrm>
            <a:off x="2698750" y="17907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15373" name="Rectangle 28"/>
          <p:cNvSpPr>
            <a:spLocks noChangeArrowheads="1"/>
          </p:cNvSpPr>
          <p:nvPr/>
        </p:nvSpPr>
        <p:spPr bwMode="auto">
          <a:xfrm>
            <a:off x="3937000"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15374" name="Rectangle 29"/>
          <p:cNvSpPr>
            <a:spLocks noChangeArrowheads="1"/>
          </p:cNvSpPr>
          <p:nvPr/>
        </p:nvSpPr>
        <p:spPr bwMode="auto">
          <a:xfrm>
            <a:off x="5181600" y="17954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15375" name="Rectangle 30"/>
          <p:cNvSpPr>
            <a:spLocks noChangeArrowheads="1"/>
          </p:cNvSpPr>
          <p:nvPr/>
        </p:nvSpPr>
        <p:spPr bwMode="auto">
          <a:xfrm>
            <a:off x="6434138" y="1793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15376" name="Rectangle 31"/>
          <p:cNvSpPr>
            <a:spLocks noChangeArrowheads="1"/>
          </p:cNvSpPr>
          <p:nvPr/>
        </p:nvSpPr>
        <p:spPr bwMode="auto">
          <a:xfrm>
            <a:off x="7672388" y="17875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15377" name="Rectangle 32"/>
          <p:cNvSpPr>
            <a:spLocks noChangeArrowheads="1"/>
          </p:cNvSpPr>
          <p:nvPr/>
        </p:nvSpPr>
        <p:spPr bwMode="auto">
          <a:xfrm>
            <a:off x="228600" y="2611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15378" name="Rectangle 33"/>
          <p:cNvSpPr>
            <a:spLocks noChangeArrowheads="1"/>
          </p:cNvSpPr>
          <p:nvPr/>
        </p:nvSpPr>
        <p:spPr bwMode="auto">
          <a:xfrm>
            <a:off x="148113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15379" name="Rectangle 34"/>
          <p:cNvSpPr>
            <a:spLocks noChangeArrowheads="1"/>
          </p:cNvSpPr>
          <p:nvPr/>
        </p:nvSpPr>
        <p:spPr bwMode="auto">
          <a:xfrm>
            <a:off x="2719388"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15380" name="Rectangle 35"/>
          <p:cNvSpPr>
            <a:spLocks noChangeArrowheads="1"/>
          </p:cNvSpPr>
          <p:nvPr/>
        </p:nvSpPr>
        <p:spPr bwMode="auto">
          <a:xfrm>
            <a:off x="3962400"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15381" name="Rectangle 36"/>
          <p:cNvSpPr>
            <a:spLocks noChangeArrowheads="1"/>
          </p:cNvSpPr>
          <p:nvPr/>
        </p:nvSpPr>
        <p:spPr bwMode="auto">
          <a:xfrm>
            <a:off x="5181600"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15382" name="Rectangle 37"/>
          <p:cNvSpPr>
            <a:spLocks noChangeArrowheads="1"/>
          </p:cNvSpPr>
          <p:nvPr/>
        </p:nvSpPr>
        <p:spPr bwMode="auto">
          <a:xfrm>
            <a:off x="6434138" y="2608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15383" name="Rectangle 38"/>
          <p:cNvSpPr>
            <a:spLocks noChangeArrowheads="1"/>
          </p:cNvSpPr>
          <p:nvPr/>
        </p:nvSpPr>
        <p:spPr bwMode="auto">
          <a:xfrm>
            <a:off x="767238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15384" name="Rectangle 39"/>
          <p:cNvSpPr>
            <a:spLocks noChangeArrowheads="1"/>
          </p:cNvSpPr>
          <p:nvPr/>
        </p:nvSpPr>
        <p:spPr bwMode="auto">
          <a:xfrm>
            <a:off x="228600"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15385" name="Rectangle 40"/>
          <p:cNvSpPr>
            <a:spLocks noChangeArrowheads="1"/>
          </p:cNvSpPr>
          <p:nvPr/>
        </p:nvSpPr>
        <p:spPr bwMode="auto">
          <a:xfrm>
            <a:off x="1481138"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15386" name="Rectangle 41"/>
          <p:cNvSpPr>
            <a:spLocks noChangeArrowheads="1"/>
          </p:cNvSpPr>
          <p:nvPr/>
        </p:nvSpPr>
        <p:spPr bwMode="auto">
          <a:xfrm>
            <a:off x="271938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15387" name="Rectangle 42"/>
          <p:cNvSpPr>
            <a:spLocks noChangeArrowheads="1"/>
          </p:cNvSpPr>
          <p:nvPr/>
        </p:nvSpPr>
        <p:spPr bwMode="auto">
          <a:xfrm>
            <a:off x="392588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15388" name="Rectangle 43"/>
          <p:cNvSpPr>
            <a:spLocks noChangeArrowheads="1"/>
          </p:cNvSpPr>
          <p:nvPr/>
        </p:nvSpPr>
        <p:spPr bwMode="auto">
          <a:xfrm>
            <a:off x="5181600" y="3429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15389" name="Rectangle 44"/>
          <p:cNvSpPr>
            <a:spLocks noChangeArrowheads="1"/>
          </p:cNvSpPr>
          <p:nvPr/>
        </p:nvSpPr>
        <p:spPr bwMode="auto">
          <a:xfrm>
            <a:off x="6434138" y="3427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15390" name="Rectangle 45"/>
          <p:cNvSpPr>
            <a:spLocks noChangeArrowheads="1"/>
          </p:cNvSpPr>
          <p:nvPr/>
        </p:nvSpPr>
        <p:spPr bwMode="auto">
          <a:xfrm>
            <a:off x="7672388" y="34290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15391" name="Rectangle 46"/>
          <p:cNvSpPr>
            <a:spLocks noChangeArrowheads="1"/>
          </p:cNvSpPr>
          <p:nvPr/>
        </p:nvSpPr>
        <p:spPr bwMode="auto">
          <a:xfrm>
            <a:off x="271463"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15392" name="Rectangle 47"/>
          <p:cNvSpPr>
            <a:spLocks noChangeArrowheads="1"/>
          </p:cNvSpPr>
          <p:nvPr/>
        </p:nvSpPr>
        <p:spPr bwMode="auto">
          <a:xfrm>
            <a:off x="1524000" y="4256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15393" name="Rectangle 48"/>
          <p:cNvSpPr>
            <a:spLocks noChangeArrowheads="1"/>
          </p:cNvSpPr>
          <p:nvPr/>
        </p:nvSpPr>
        <p:spPr bwMode="auto">
          <a:xfrm>
            <a:off x="273685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15394" name="Rectangle 49"/>
          <p:cNvSpPr>
            <a:spLocks noChangeArrowheads="1"/>
          </p:cNvSpPr>
          <p:nvPr/>
        </p:nvSpPr>
        <p:spPr bwMode="auto">
          <a:xfrm>
            <a:off x="3956050"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15395" name="Rectangle 50"/>
          <p:cNvSpPr>
            <a:spLocks noChangeArrowheads="1"/>
          </p:cNvSpPr>
          <p:nvPr/>
        </p:nvSpPr>
        <p:spPr bwMode="auto">
          <a:xfrm>
            <a:off x="5224463"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15396" name="Rectangle 51"/>
          <p:cNvSpPr>
            <a:spLocks noChangeArrowheads="1"/>
          </p:cNvSpPr>
          <p:nvPr/>
        </p:nvSpPr>
        <p:spPr bwMode="auto">
          <a:xfrm>
            <a:off x="6477000" y="42481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15397" name="Rectangle 52"/>
          <p:cNvSpPr>
            <a:spLocks noChangeArrowheads="1"/>
          </p:cNvSpPr>
          <p:nvPr/>
        </p:nvSpPr>
        <p:spPr bwMode="auto">
          <a:xfrm>
            <a:off x="7672388" y="42497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15398" name="Rectangle 53"/>
          <p:cNvSpPr>
            <a:spLocks noChangeArrowheads="1"/>
          </p:cNvSpPr>
          <p:nvPr/>
        </p:nvSpPr>
        <p:spPr bwMode="auto">
          <a:xfrm>
            <a:off x="271463"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15399" name="Rectangle 54"/>
          <p:cNvSpPr>
            <a:spLocks noChangeArrowheads="1"/>
          </p:cNvSpPr>
          <p:nvPr/>
        </p:nvSpPr>
        <p:spPr bwMode="auto">
          <a:xfrm>
            <a:off x="1524000"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15400" name="Rectangle 55"/>
          <p:cNvSpPr>
            <a:spLocks noChangeArrowheads="1"/>
          </p:cNvSpPr>
          <p:nvPr/>
        </p:nvSpPr>
        <p:spPr bwMode="auto">
          <a:xfrm>
            <a:off x="276225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
        <p:nvSpPr>
          <p:cNvPr id="15401" name="Rectangle 56"/>
          <p:cNvSpPr>
            <a:spLocks noChangeArrowheads="1"/>
          </p:cNvSpPr>
          <p:nvPr/>
        </p:nvSpPr>
        <p:spPr bwMode="auto">
          <a:xfrm>
            <a:off x="4014788"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215900" y="171450"/>
            <a:ext cx="8697913" cy="6513513"/>
            <a:chOff x="136" y="108"/>
            <a:chExt cx="5479" cy="4103"/>
          </a:xfrm>
        </p:grpSpPr>
        <p:sp>
          <p:nvSpPr>
            <p:cNvPr id="17450"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17451" name="Group 4"/>
            <p:cNvGrpSpPr>
              <a:grpSpLocks/>
            </p:cNvGrpSpPr>
            <p:nvPr/>
          </p:nvGrpSpPr>
          <p:grpSpPr bwMode="auto">
            <a:xfrm>
              <a:off x="136" y="108"/>
              <a:ext cx="5479" cy="4103"/>
              <a:chOff x="144" y="108"/>
              <a:chExt cx="5479" cy="4103"/>
            </a:xfrm>
          </p:grpSpPr>
          <p:sp>
            <p:nvSpPr>
              <p:cNvPr id="17452"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3"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4"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5"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6"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7"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8"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9"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0"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1"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2"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3"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4"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17411" name="Text Box 18"/>
          <p:cNvSpPr txBox="1">
            <a:spLocks noChangeArrowheads="1"/>
          </p:cNvSpPr>
          <p:nvPr/>
        </p:nvSpPr>
        <p:spPr bwMode="auto">
          <a:xfrm>
            <a:off x="3268663" y="388938"/>
            <a:ext cx="22177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AUGUST 2008</a:t>
            </a:r>
          </a:p>
        </p:txBody>
      </p:sp>
      <p:sp>
        <p:nvSpPr>
          <p:cNvPr id="17412"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17413"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17414"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17415"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17416"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17417"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17418"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17419" name="Rectangle 26"/>
          <p:cNvSpPr>
            <a:spLocks noChangeArrowheads="1"/>
          </p:cNvSpPr>
          <p:nvPr/>
        </p:nvSpPr>
        <p:spPr bwMode="auto">
          <a:xfrm>
            <a:off x="5168900" y="18002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17420" name="Rectangle 27"/>
          <p:cNvSpPr>
            <a:spLocks noChangeArrowheads="1"/>
          </p:cNvSpPr>
          <p:nvPr/>
        </p:nvSpPr>
        <p:spPr bwMode="auto">
          <a:xfrm>
            <a:off x="6421438"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17421" name="Rectangle 28"/>
          <p:cNvSpPr>
            <a:spLocks noChangeArrowheads="1"/>
          </p:cNvSpPr>
          <p:nvPr/>
        </p:nvSpPr>
        <p:spPr bwMode="auto">
          <a:xfrm>
            <a:off x="7659688" y="18065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17422" name="Rectangle 29"/>
          <p:cNvSpPr>
            <a:spLocks noChangeArrowheads="1"/>
          </p:cNvSpPr>
          <p:nvPr/>
        </p:nvSpPr>
        <p:spPr bwMode="auto">
          <a:xfrm>
            <a:off x="228600" y="2611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17423" name="Rectangle 30"/>
          <p:cNvSpPr>
            <a:spLocks noChangeArrowheads="1"/>
          </p:cNvSpPr>
          <p:nvPr/>
        </p:nvSpPr>
        <p:spPr bwMode="auto">
          <a:xfrm>
            <a:off x="1481138"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17424" name="Rectangle 31"/>
          <p:cNvSpPr>
            <a:spLocks noChangeArrowheads="1"/>
          </p:cNvSpPr>
          <p:nvPr/>
        </p:nvSpPr>
        <p:spPr bwMode="auto">
          <a:xfrm>
            <a:off x="2719388" y="26035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17425" name="Rectangle 32"/>
          <p:cNvSpPr>
            <a:spLocks noChangeArrowheads="1"/>
          </p:cNvSpPr>
          <p:nvPr/>
        </p:nvSpPr>
        <p:spPr bwMode="auto">
          <a:xfrm>
            <a:off x="3925888"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17426" name="Rectangle 33"/>
          <p:cNvSpPr>
            <a:spLocks noChangeArrowheads="1"/>
          </p:cNvSpPr>
          <p:nvPr/>
        </p:nvSpPr>
        <p:spPr bwMode="auto">
          <a:xfrm>
            <a:off x="5178425"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17427" name="Rectangle 34"/>
          <p:cNvSpPr>
            <a:spLocks noChangeArrowheads="1"/>
          </p:cNvSpPr>
          <p:nvPr/>
        </p:nvSpPr>
        <p:spPr bwMode="auto">
          <a:xfrm>
            <a:off x="6416675" y="26225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17428" name="Rectangle 35"/>
          <p:cNvSpPr>
            <a:spLocks noChangeArrowheads="1"/>
          </p:cNvSpPr>
          <p:nvPr/>
        </p:nvSpPr>
        <p:spPr bwMode="auto">
          <a:xfrm>
            <a:off x="7659688" y="26225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17429" name="Rectangle 36"/>
          <p:cNvSpPr>
            <a:spLocks noChangeArrowheads="1"/>
          </p:cNvSpPr>
          <p:nvPr/>
        </p:nvSpPr>
        <p:spPr bwMode="auto">
          <a:xfrm>
            <a:off x="228600"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17430" name="Rectangle 37"/>
          <p:cNvSpPr>
            <a:spLocks noChangeArrowheads="1"/>
          </p:cNvSpPr>
          <p:nvPr/>
        </p:nvSpPr>
        <p:spPr bwMode="auto">
          <a:xfrm>
            <a:off x="1481138" y="3425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17431" name="Rectangle 38"/>
          <p:cNvSpPr>
            <a:spLocks noChangeArrowheads="1"/>
          </p:cNvSpPr>
          <p:nvPr/>
        </p:nvSpPr>
        <p:spPr bwMode="auto">
          <a:xfrm>
            <a:off x="2719388" y="3427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17432" name="Rectangle 39"/>
          <p:cNvSpPr>
            <a:spLocks noChangeArrowheads="1"/>
          </p:cNvSpPr>
          <p:nvPr/>
        </p:nvSpPr>
        <p:spPr bwMode="auto">
          <a:xfrm>
            <a:off x="3962400"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17433" name="Rectangle 40"/>
          <p:cNvSpPr>
            <a:spLocks noChangeArrowheads="1"/>
          </p:cNvSpPr>
          <p:nvPr/>
        </p:nvSpPr>
        <p:spPr bwMode="auto">
          <a:xfrm>
            <a:off x="5214938" y="34353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17434" name="Rectangle 41"/>
          <p:cNvSpPr>
            <a:spLocks noChangeArrowheads="1"/>
          </p:cNvSpPr>
          <p:nvPr/>
        </p:nvSpPr>
        <p:spPr bwMode="auto">
          <a:xfrm>
            <a:off x="6453188"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17435" name="Rectangle 42"/>
          <p:cNvSpPr>
            <a:spLocks noChangeArrowheads="1"/>
          </p:cNvSpPr>
          <p:nvPr/>
        </p:nvSpPr>
        <p:spPr bwMode="auto">
          <a:xfrm>
            <a:off x="7659688" y="34369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17436" name="Rectangle 43"/>
          <p:cNvSpPr>
            <a:spLocks noChangeArrowheads="1"/>
          </p:cNvSpPr>
          <p:nvPr/>
        </p:nvSpPr>
        <p:spPr bwMode="auto">
          <a:xfrm>
            <a:off x="228600" y="42529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17437" name="Rectangle 44"/>
          <p:cNvSpPr>
            <a:spLocks noChangeArrowheads="1"/>
          </p:cNvSpPr>
          <p:nvPr/>
        </p:nvSpPr>
        <p:spPr bwMode="auto">
          <a:xfrm>
            <a:off x="1481138" y="42513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17438" name="Rectangle 45"/>
          <p:cNvSpPr>
            <a:spLocks noChangeArrowheads="1"/>
          </p:cNvSpPr>
          <p:nvPr/>
        </p:nvSpPr>
        <p:spPr bwMode="auto">
          <a:xfrm>
            <a:off x="2719388" y="42529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17439" name="Rectangle 46"/>
          <p:cNvSpPr>
            <a:spLocks noChangeArrowheads="1"/>
          </p:cNvSpPr>
          <p:nvPr/>
        </p:nvSpPr>
        <p:spPr bwMode="auto">
          <a:xfrm>
            <a:off x="3976688"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17440" name="Rectangle 47"/>
          <p:cNvSpPr>
            <a:spLocks noChangeArrowheads="1"/>
          </p:cNvSpPr>
          <p:nvPr/>
        </p:nvSpPr>
        <p:spPr bwMode="auto">
          <a:xfrm>
            <a:off x="5229225" y="42576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17441" name="Rectangle 48"/>
          <p:cNvSpPr>
            <a:spLocks noChangeArrowheads="1"/>
          </p:cNvSpPr>
          <p:nvPr/>
        </p:nvSpPr>
        <p:spPr bwMode="auto">
          <a:xfrm>
            <a:off x="6442075"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17442" name="Rectangle 49"/>
          <p:cNvSpPr>
            <a:spLocks noChangeArrowheads="1"/>
          </p:cNvSpPr>
          <p:nvPr/>
        </p:nvSpPr>
        <p:spPr bwMode="auto">
          <a:xfrm>
            <a:off x="7661275" y="4259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17443" name="Rectangle 50"/>
          <p:cNvSpPr>
            <a:spLocks noChangeArrowheads="1"/>
          </p:cNvSpPr>
          <p:nvPr/>
        </p:nvSpPr>
        <p:spPr bwMode="auto">
          <a:xfrm>
            <a:off x="22860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17444" name="Rectangle 51"/>
          <p:cNvSpPr>
            <a:spLocks noChangeArrowheads="1"/>
          </p:cNvSpPr>
          <p:nvPr/>
        </p:nvSpPr>
        <p:spPr bwMode="auto">
          <a:xfrm>
            <a:off x="1481138"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17445" name="Rectangle 52"/>
          <p:cNvSpPr>
            <a:spLocks noChangeArrowheads="1"/>
          </p:cNvSpPr>
          <p:nvPr/>
        </p:nvSpPr>
        <p:spPr bwMode="auto">
          <a:xfrm>
            <a:off x="2676525"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17446" name="Rectangle 53"/>
          <p:cNvSpPr>
            <a:spLocks noChangeArrowheads="1"/>
          </p:cNvSpPr>
          <p:nvPr/>
        </p:nvSpPr>
        <p:spPr bwMode="auto">
          <a:xfrm>
            <a:off x="3962400" y="5078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17447" name="Rectangle 54"/>
          <p:cNvSpPr>
            <a:spLocks noChangeArrowheads="1"/>
          </p:cNvSpPr>
          <p:nvPr/>
        </p:nvSpPr>
        <p:spPr bwMode="auto">
          <a:xfrm>
            <a:off x="5168900" y="5076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17448" name="Rectangle 55"/>
          <p:cNvSpPr>
            <a:spLocks noChangeArrowheads="1"/>
          </p:cNvSpPr>
          <p:nvPr/>
        </p:nvSpPr>
        <p:spPr bwMode="auto">
          <a:xfrm>
            <a:off x="6407150" y="5078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
        <p:nvSpPr>
          <p:cNvPr id="17449" name="Rectangle 56"/>
          <p:cNvSpPr>
            <a:spLocks noChangeArrowheads="1"/>
          </p:cNvSpPr>
          <p:nvPr/>
        </p:nvSpPr>
        <p:spPr bwMode="auto">
          <a:xfrm>
            <a:off x="7659688" y="5076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2"/>
          <p:cNvGrpSpPr>
            <a:grpSpLocks/>
          </p:cNvGrpSpPr>
          <p:nvPr/>
        </p:nvGrpSpPr>
        <p:grpSpPr bwMode="auto">
          <a:xfrm>
            <a:off x="215900" y="171450"/>
            <a:ext cx="8697913" cy="6513513"/>
            <a:chOff x="136" y="108"/>
            <a:chExt cx="5479" cy="4103"/>
          </a:xfrm>
        </p:grpSpPr>
        <p:sp>
          <p:nvSpPr>
            <p:cNvPr id="19497" name="Line 3"/>
            <p:cNvSpPr>
              <a:spLocks noChangeShapeType="1"/>
            </p:cNvSpPr>
            <p:nvPr/>
          </p:nvSpPr>
          <p:spPr bwMode="auto">
            <a:xfrm>
              <a:off x="144" y="2162"/>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nvGrpSpPr>
            <p:cNvPr id="19498" name="Group 4"/>
            <p:cNvGrpSpPr>
              <a:grpSpLocks/>
            </p:cNvGrpSpPr>
            <p:nvPr/>
          </p:nvGrpSpPr>
          <p:grpSpPr bwMode="auto">
            <a:xfrm>
              <a:off x="136" y="108"/>
              <a:ext cx="5479" cy="4103"/>
              <a:chOff x="144" y="108"/>
              <a:chExt cx="5479" cy="4103"/>
            </a:xfrm>
          </p:grpSpPr>
          <p:sp>
            <p:nvSpPr>
              <p:cNvPr id="19499" name="Line 5"/>
              <p:cNvSpPr>
                <a:spLocks noChangeShapeType="1"/>
              </p:cNvSpPr>
              <p:nvPr/>
            </p:nvSpPr>
            <p:spPr bwMode="auto">
              <a:xfrm>
                <a:off x="927" y="609"/>
                <a:ext cx="6"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0" name="Line 6"/>
              <p:cNvSpPr>
                <a:spLocks noChangeShapeType="1"/>
              </p:cNvSpPr>
              <p:nvPr/>
            </p:nvSpPr>
            <p:spPr bwMode="auto">
              <a:xfrm>
                <a:off x="1714"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1" name="Line 7"/>
              <p:cNvSpPr>
                <a:spLocks noChangeShapeType="1"/>
              </p:cNvSpPr>
              <p:nvPr/>
            </p:nvSpPr>
            <p:spPr bwMode="auto">
              <a:xfrm>
                <a:off x="2496"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2" name="Line 8"/>
              <p:cNvSpPr>
                <a:spLocks noChangeShapeType="1"/>
              </p:cNvSpPr>
              <p:nvPr/>
            </p:nvSpPr>
            <p:spPr bwMode="auto">
              <a:xfrm>
                <a:off x="3270"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3" name="Line 9"/>
              <p:cNvSpPr>
                <a:spLocks noChangeShapeType="1"/>
              </p:cNvSpPr>
              <p:nvPr/>
            </p:nvSpPr>
            <p:spPr bwMode="auto">
              <a:xfrm>
                <a:off x="4052"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4" name="Line 10"/>
              <p:cNvSpPr>
                <a:spLocks noChangeShapeType="1"/>
              </p:cNvSpPr>
              <p:nvPr/>
            </p:nvSpPr>
            <p:spPr bwMode="auto">
              <a:xfrm>
                <a:off x="4833" y="609"/>
                <a:ext cx="1" cy="36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5" name="Line 11"/>
              <p:cNvSpPr>
                <a:spLocks noChangeShapeType="1"/>
              </p:cNvSpPr>
              <p:nvPr/>
            </p:nvSpPr>
            <p:spPr bwMode="auto">
              <a:xfrm>
                <a:off x="144" y="267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6" name="Line 12"/>
              <p:cNvSpPr>
                <a:spLocks noChangeShapeType="1"/>
              </p:cNvSpPr>
              <p:nvPr/>
            </p:nvSpPr>
            <p:spPr bwMode="auto">
              <a:xfrm>
                <a:off x="152" y="3197"/>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7" name="Line 13"/>
              <p:cNvSpPr>
                <a:spLocks noChangeShapeType="1"/>
              </p:cNvSpPr>
              <p:nvPr/>
            </p:nvSpPr>
            <p:spPr bwMode="auto">
              <a:xfrm>
                <a:off x="152" y="3715"/>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8" name="Line 14"/>
              <p:cNvSpPr>
                <a:spLocks noChangeShapeType="1"/>
              </p:cNvSpPr>
              <p:nvPr/>
            </p:nvSpPr>
            <p:spPr bwMode="auto">
              <a:xfrm>
                <a:off x="144" y="1126"/>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9" name="Line 15"/>
              <p:cNvSpPr>
                <a:spLocks noChangeShapeType="1"/>
              </p:cNvSpPr>
              <p:nvPr/>
            </p:nvSpPr>
            <p:spPr bwMode="auto">
              <a:xfrm>
                <a:off x="144" y="1644"/>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0" name="Line 16"/>
              <p:cNvSpPr>
                <a:spLocks noChangeShapeType="1"/>
              </p:cNvSpPr>
              <p:nvPr/>
            </p:nvSpPr>
            <p:spPr bwMode="auto">
              <a:xfrm>
                <a:off x="152" y="609"/>
                <a:ext cx="5471"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1" name="Rectangle 17"/>
              <p:cNvSpPr>
                <a:spLocks noChangeArrowheads="1"/>
              </p:cNvSpPr>
              <p:nvPr/>
            </p:nvSpPr>
            <p:spPr bwMode="auto">
              <a:xfrm>
                <a:off x="152" y="108"/>
                <a:ext cx="5471" cy="41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grpSp>
      </p:grpSp>
      <p:sp>
        <p:nvSpPr>
          <p:cNvPr id="19459" name="Text Box 18"/>
          <p:cNvSpPr txBox="1">
            <a:spLocks noChangeArrowheads="1"/>
          </p:cNvSpPr>
          <p:nvPr/>
        </p:nvSpPr>
        <p:spPr bwMode="auto">
          <a:xfrm>
            <a:off x="3268663" y="388938"/>
            <a:ext cx="28273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SEPTEMBER 2008</a:t>
            </a:r>
          </a:p>
        </p:txBody>
      </p:sp>
      <p:sp>
        <p:nvSpPr>
          <p:cNvPr id="19460" name="Text Box 19"/>
          <p:cNvSpPr txBox="1">
            <a:spLocks noChangeArrowheads="1"/>
          </p:cNvSpPr>
          <p:nvPr/>
        </p:nvSpPr>
        <p:spPr bwMode="auto">
          <a:xfrm>
            <a:off x="465138" y="1046163"/>
            <a:ext cx="7270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Monday</a:t>
            </a:r>
            <a:endParaRPr lang="en-US" altLang="en-US"/>
          </a:p>
        </p:txBody>
      </p:sp>
      <p:sp>
        <p:nvSpPr>
          <p:cNvPr id="19461" name="Text Box 20"/>
          <p:cNvSpPr txBox="1">
            <a:spLocks noChangeArrowheads="1"/>
          </p:cNvSpPr>
          <p:nvPr/>
        </p:nvSpPr>
        <p:spPr bwMode="auto">
          <a:xfrm>
            <a:off x="1649413" y="1046163"/>
            <a:ext cx="7683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Tuesday</a:t>
            </a:r>
            <a:endParaRPr lang="en-US" altLang="en-US"/>
          </a:p>
        </p:txBody>
      </p:sp>
      <p:sp>
        <p:nvSpPr>
          <p:cNvPr id="19462" name="Text Box 21"/>
          <p:cNvSpPr txBox="1">
            <a:spLocks noChangeArrowheads="1"/>
          </p:cNvSpPr>
          <p:nvPr/>
        </p:nvSpPr>
        <p:spPr bwMode="auto">
          <a:xfrm>
            <a:off x="2838450" y="1046163"/>
            <a:ext cx="989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Wednesday</a:t>
            </a:r>
            <a:endParaRPr lang="en-US" altLang="en-US"/>
          </a:p>
        </p:txBody>
      </p:sp>
      <p:sp>
        <p:nvSpPr>
          <p:cNvPr id="19463" name="Text Box 22"/>
          <p:cNvSpPr txBox="1">
            <a:spLocks noChangeArrowheads="1"/>
          </p:cNvSpPr>
          <p:nvPr/>
        </p:nvSpPr>
        <p:spPr bwMode="auto">
          <a:xfrm>
            <a:off x="4162425" y="1046163"/>
            <a:ext cx="8191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Thursday</a:t>
            </a:r>
            <a:endParaRPr lang="en-US" altLang="en-US"/>
          </a:p>
        </p:txBody>
      </p:sp>
      <p:sp>
        <p:nvSpPr>
          <p:cNvPr id="19464" name="Text Box 23"/>
          <p:cNvSpPr txBox="1">
            <a:spLocks noChangeArrowheads="1"/>
          </p:cNvSpPr>
          <p:nvPr/>
        </p:nvSpPr>
        <p:spPr bwMode="auto">
          <a:xfrm>
            <a:off x="5499100" y="1046163"/>
            <a:ext cx="6080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Friday</a:t>
            </a:r>
            <a:endParaRPr lang="en-US" altLang="en-US"/>
          </a:p>
        </p:txBody>
      </p:sp>
      <p:sp>
        <p:nvSpPr>
          <p:cNvPr id="19465" name="Text Box 24"/>
          <p:cNvSpPr txBox="1">
            <a:spLocks noChangeArrowheads="1"/>
          </p:cNvSpPr>
          <p:nvPr/>
        </p:nvSpPr>
        <p:spPr bwMode="auto">
          <a:xfrm>
            <a:off x="6669088" y="1046163"/>
            <a:ext cx="79375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Saturday</a:t>
            </a:r>
            <a:endParaRPr lang="en-US" altLang="en-US"/>
          </a:p>
        </p:txBody>
      </p:sp>
      <p:sp>
        <p:nvSpPr>
          <p:cNvPr id="19466" name="Text Box 25"/>
          <p:cNvSpPr txBox="1">
            <a:spLocks noChangeArrowheads="1"/>
          </p:cNvSpPr>
          <p:nvPr/>
        </p:nvSpPr>
        <p:spPr bwMode="auto">
          <a:xfrm>
            <a:off x="7921625" y="1046163"/>
            <a:ext cx="701675"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t>Sunday</a:t>
            </a:r>
            <a:endParaRPr lang="en-US" altLang="en-US"/>
          </a:p>
        </p:txBody>
      </p:sp>
      <p:sp>
        <p:nvSpPr>
          <p:cNvPr id="19467" name="Rectangle 26"/>
          <p:cNvSpPr>
            <a:spLocks noChangeArrowheads="1"/>
          </p:cNvSpPr>
          <p:nvPr/>
        </p:nvSpPr>
        <p:spPr bwMode="auto">
          <a:xfrm>
            <a:off x="228600" y="17922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a:t>
            </a:r>
          </a:p>
        </p:txBody>
      </p:sp>
      <p:sp>
        <p:nvSpPr>
          <p:cNvPr id="19468" name="Rectangle 27"/>
          <p:cNvSpPr>
            <a:spLocks noChangeArrowheads="1"/>
          </p:cNvSpPr>
          <p:nvPr/>
        </p:nvSpPr>
        <p:spPr bwMode="auto">
          <a:xfrm>
            <a:off x="1481138" y="17907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a:t>
            </a:r>
          </a:p>
        </p:txBody>
      </p:sp>
      <p:sp>
        <p:nvSpPr>
          <p:cNvPr id="19469" name="Rectangle 28"/>
          <p:cNvSpPr>
            <a:spLocks noChangeArrowheads="1"/>
          </p:cNvSpPr>
          <p:nvPr/>
        </p:nvSpPr>
        <p:spPr bwMode="auto">
          <a:xfrm>
            <a:off x="2719388"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a:t>
            </a:r>
          </a:p>
        </p:txBody>
      </p:sp>
      <p:sp>
        <p:nvSpPr>
          <p:cNvPr id="19470" name="Rectangle 29"/>
          <p:cNvSpPr>
            <a:spLocks noChangeArrowheads="1"/>
          </p:cNvSpPr>
          <p:nvPr/>
        </p:nvSpPr>
        <p:spPr bwMode="auto">
          <a:xfrm>
            <a:off x="3963988" y="17954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4</a:t>
            </a:r>
          </a:p>
        </p:txBody>
      </p:sp>
      <p:sp>
        <p:nvSpPr>
          <p:cNvPr id="19471" name="Rectangle 30"/>
          <p:cNvSpPr>
            <a:spLocks noChangeArrowheads="1"/>
          </p:cNvSpPr>
          <p:nvPr/>
        </p:nvSpPr>
        <p:spPr bwMode="auto">
          <a:xfrm>
            <a:off x="5216525" y="17938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5</a:t>
            </a:r>
          </a:p>
        </p:txBody>
      </p:sp>
      <p:sp>
        <p:nvSpPr>
          <p:cNvPr id="19472" name="Rectangle 31"/>
          <p:cNvSpPr>
            <a:spLocks noChangeArrowheads="1"/>
          </p:cNvSpPr>
          <p:nvPr/>
        </p:nvSpPr>
        <p:spPr bwMode="auto">
          <a:xfrm>
            <a:off x="6467475" y="17875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6</a:t>
            </a:r>
          </a:p>
        </p:txBody>
      </p:sp>
      <p:sp>
        <p:nvSpPr>
          <p:cNvPr id="19473" name="Rectangle 32"/>
          <p:cNvSpPr>
            <a:spLocks noChangeArrowheads="1"/>
          </p:cNvSpPr>
          <p:nvPr/>
        </p:nvSpPr>
        <p:spPr bwMode="auto">
          <a:xfrm>
            <a:off x="7659688" y="17986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19474" name="Rectangle 33"/>
          <p:cNvSpPr>
            <a:spLocks noChangeArrowheads="1"/>
          </p:cNvSpPr>
          <p:nvPr/>
        </p:nvSpPr>
        <p:spPr bwMode="auto">
          <a:xfrm>
            <a:off x="228600"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8</a:t>
            </a:r>
          </a:p>
        </p:txBody>
      </p:sp>
      <p:sp>
        <p:nvSpPr>
          <p:cNvPr id="19475" name="Rectangle 34"/>
          <p:cNvSpPr>
            <a:spLocks noChangeArrowheads="1"/>
          </p:cNvSpPr>
          <p:nvPr/>
        </p:nvSpPr>
        <p:spPr bwMode="auto">
          <a:xfrm>
            <a:off x="1466850"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9</a:t>
            </a:r>
          </a:p>
        </p:txBody>
      </p:sp>
      <p:sp>
        <p:nvSpPr>
          <p:cNvPr id="19476" name="Rectangle 35"/>
          <p:cNvSpPr>
            <a:spLocks noChangeArrowheads="1"/>
          </p:cNvSpPr>
          <p:nvPr/>
        </p:nvSpPr>
        <p:spPr bwMode="auto">
          <a:xfrm>
            <a:off x="2709863" y="26162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19477" name="Rectangle 36"/>
          <p:cNvSpPr>
            <a:spLocks noChangeArrowheads="1"/>
          </p:cNvSpPr>
          <p:nvPr/>
        </p:nvSpPr>
        <p:spPr bwMode="auto">
          <a:xfrm>
            <a:off x="3929063"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11</a:t>
            </a:r>
          </a:p>
        </p:txBody>
      </p:sp>
      <p:sp>
        <p:nvSpPr>
          <p:cNvPr id="19478" name="Rectangle 37"/>
          <p:cNvSpPr>
            <a:spLocks noChangeArrowheads="1"/>
          </p:cNvSpPr>
          <p:nvPr/>
        </p:nvSpPr>
        <p:spPr bwMode="auto">
          <a:xfrm>
            <a:off x="5181600" y="26082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12</a:t>
            </a:r>
          </a:p>
        </p:txBody>
      </p:sp>
      <p:sp>
        <p:nvSpPr>
          <p:cNvPr id="19479" name="Rectangle 38"/>
          <p:cNvSpPr>
            <a:spLocks noChangeArrowheads="1"/>
          </p:cNvSpPr>
          <p:nvPr/>
        </p:nvSpPr>
        <p:spPr bwMode="auto">
          <a:xfrm>
            <a:off x="6419850" y="26098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13</a:t>
            </a:r>
          </a:p>
        </p:txBody>
      </p:sp>
      <p:sp>
        <p:nvSpPr>
          <p:cNvPr id="19480" name="Rectangle 39"/>
          <p:cNvSpPr>
            <a:spLocks noChangeArrowheads="1"/>
          </p:cNvSpPr>
          <p:nvPr/>
        </p:nvSpPr>
        <p:spPr bwMode="auto">
          <a:xfrm>
            <a:off x="7672388" y="26177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19481" name="Rectangle 40"/>
          <p:cNvSpPr>
            <a:spLocks noChangeArrowheads="1"/>
          </p:cNvSpPr>
          <p:nvPr/>
        </p:nvSpPr>
        <p:spPr bwMode="auto">
          <a:xfrm>
            <a:off x="215900" y="34258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15</a:t>
            </a:r>
          </a:p>
        </p:txBody>
      </p:sp>
      <p:sp>
        <p:nvSpPr>
          <p:cNvPr id="19482" name="Rectangle 41"/>
          <p:cNvSpPr>
            <a:spLocks noChangeArrowheads="1"/>
          </p:cNvSpPr>
          <p:nvPr/>
        </p:nvSpPr>
        <p:spPr bwMode="auto">
          <a:xfrm>
            <a:off x="1454150" y="3427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16</a:t>
            </a:r>
          </a:p>
        </p:txBody>
      </p:sp>
      <p:sp>
        <p:nvSpPr>
          <p:cNvPr id="19483" name="Rectangle 42"/>
          <p:cNvSpPr>
            <a:spLocks noChangeArrowheads="1"/>
          </p:cNvSpPr>
          <p:nvPr/>
        </p:nvSpPr>
        <p:spPr bwMode="auto">
          <a:xfrm>
            <a:off x="2660650" y="34274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19484" name="Rectangle 43"/>
          <p:cNvSpPr>
            <a:spLocks noChangeArrowheads="1"/>
          </p:cNvSpPr>
          <p:nvPr/>
        </p:nvSpPr>
        <p:spPr bwMode="auto">
          <a:xfrm>
            <a:off x="3916363" y="3421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18</a:t>
            </a:r>
          </a:p>
        </p:txBody>
      </p:sp>
      <p:sp>
        <p:nvSpPr>
          <p:cNvPr id="19485" name="Rectangle 44"/>
          <p:cNvSpPr>
            <a:spLocks noChangeArrowheads="1"/>
          </p:cNvSpPr>
          <p:nvPr/>
        </p:nvSpPr>
        <p:spPr bwMode="auto">
          <a:xfrm>
            <a:off x="5168900" y="341947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19</a:t>
            </a:r>
          </a:p>
        </p:txBody>
      </p:sp>
      <p:sp>
        <p:nvSpPr>
          <p:cNvPr id="19486" name="Rectangle 45"/>
          <p:cNvSpPr>
            <a:spLocks noChangeArrowheads="1"/>
          </p:cNvSpPr>
          <p:nvPr/>
        </p:nvSpPr>
        <p:spPr bwMode="auto">
          <a:xfrm>
            <a:off x="6407150" y="34210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19487" name="Rectangle 46"/>
          <p:cNvSpPr>
            <a:spLocks noChangeArrowheads="1"/>
          </p:cNvSpPr>
          <p:nvPr/>
        </p:nvSpPr>
        <p:spPr bwMode="auto">
          <a:xfrm>
            <a:off x="7659688" y="343376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21</a:t>
            </a:r>
          </a:p>
        </p:txBody>
      </p:sp>
      <p:sp>
        <p:nvSpPr>
          <p:cNvPr id="19488" name="Rectangle 47"/>
          <p:cNvSpPr>
            <a:spLocks noChangeArrowheads="1"/>
          </p:cNvSpPr>
          <p:nvPr/>
        </p:nvSpPr>
        <p:spPr bwMode="auto">
          <a:xfrm>
            <a:off x="228600" y="42624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22</a:t>
            </a:r>
          </a:p>
        </p:txBody>
      </p:sp>
      <p:sp>
        <p:nvSpPr>
          <p:cNvPr id="19489" name="Rectangle 48"/>
          <p:cNvSpPr>
            <a:spLocks noChangeArrowheads="1"/>
          </p:cNvSpPr>
          <p:nvPr/>
        </p:nvSpPr>
        <p:spPr bwMode="auto">
          <a:xfrm>
            <a:off x="1441450" y="42640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23</a:t>
            </a:r>
          </a:p>
        </p:txBody>
      </p:sp>
      <p:sp>
        <p:nvSpPr>
          <p:cNvPr id="19490" name="Rectangle 49"/>
          <p:cNvSpPr>
            <a:spLocks noChangeArrowheads="1"/>
          </p:cNvSpPr>
          <p:nvPr/>
        </p:nvSpPr>
        <p:spPr bwMode="auto">
          <a:xfrm>
            <a:off x="2660650" y="42640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24</a:t>
            </a:r>
          </a:p>
        </p:txBody>
      </p:sp>
      <p:sp>
        <p:nvSpPr>
          <p:cNvPr id="19491" name="Rectangle 50"/>
          <p:cNvSpPr>
            <a:spLocks noChangeArrowheads="1"/>
          </p:cNvSpPr>
          <p:nvPr/>
        </p:nvSpPr>
        <p:spPr bwMode="auto">
          <a:xfrm>
            <a:off x="3921125" y="425608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25</a:t>
            </a:r>
          </a:p>
        </p:txBody>
      </p:sp>
      <p:sp>
        <p:nvSpPr>
          <p:cNvPr id="19492" name="Rectangle 51"/>
          <p:cNvSpPr>
            <a:spLocks noChangeArrowheads="1"/>
          </p:cNvSpPr>
          <p:nvPr/>
        </p:nvSpPr>
        <p:spPr bwMode="auto">
          <a:xfrm>
            <a:off x="5173663" y="425450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26</a:t>
            </a:r>
          </a:p>
        </p:txBody>
      </p:sp>
      <p:sp>
        <p:nvSpPr>
          <p:cNvPr id="19493" name="Rectangle 52"/>
          <p:cNvSpPr>
            <a:spLocks noChangeArrowheads="1"/>
          </p:cNvSpPr>
          <p:nvPr/>
        </p:nvSpPr>
        <p:spPr bwMode="auto">
          <a:xfrm>
            <a:off x="6419850" y="4264025"/>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27</a:t>
            </a:r>
          </a:p>
        </p:txBody>
      </p:sp>
      <p:sp>
        <p:nvSpPr>
          <p:cNvPr id="19494" name="Rectangle 53"/>
          <p:cNvSpPr>
            <a:spLocks noChangeArrowheads="1"/>
          </p:cNvSpPr>
          <p:nvPr/>
        </p:nvSpPr>
        <p:spPr bwMode="auto">
          <a:xfrm>
            <a:off x="7661275" y="4252913"/>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28</a:t>
            </a:r>
          </a:p>
        </p:txBody>
      </p:sp>
      <p:sp>
        <p:nvSpPr>
          <p:cNvPr id="19495" name="Rectangle 54"/>
          <p:cNvSpPr>
            <a:spLocks noChangeArrowheads="1"/>
          </p:cNvSpPr>
          <p:nvPr/>
        </p:nvSpPr>
        <p:spPr bwMode="auto">
          <a:xfrm>
            <a:off x="215900" y="5073650"/>
            <a:ext cx="685800" cy="484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29</a:t>
            </a:r>
          </a:p>
        </p:txBody>
      </p:sp>
      <p:sp>
        <p:nvSpPr>
          <p:cNvPr id="19496" name="Rectangle 55"/>
          <p:cNvSpPr>
            <a:spLocks noChangeArrowheads="1"/>
          </p:cNvSpPr>
          <p:nvPr/>
        </p:nvSpPr>
        <p:spPr bwMode="auto">
          <a:xfrm>
            <a:off x="1454150" y="5075238"/>
            <a:ext cx="685800" cy="48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30</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649</Words>
  <Application>Microsoft Office PowerPoint</Application>
  <PresentationFormat>On-screen Show (4:3)</PresentationFormat>
  <Paragraphs>487</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 monthly blank calendar template</dc:title>
  <dc:creator>Presentation Magazine</dc:creator>
  <cp:lastModifiedBy>Jonty Pearce</cp:lastModifiedBy>
  <cp:revision>33</cp:revision>
  <dcterms:created xsi:type="dcterms:W3CDTF">2007-10-25T13:20:16Z</dcterms:created>
  <dcterms:modified xsi:type="dcterms:W3CDTF">2015-02-22T11:11:47Z</dcterms:modified>
</cp:coreProperties>
</file>