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orient="horz" pos="720">
          <p15:clr>
            <a:srgbClr val="A4A3A4"/>
          </p15:clr>
        </p15:guide>
        <p15:guide id="4" orient="horz" pos="1440">
          <p15:clr>
            <a:srgbClr val="A4A3A4"/>
          </p15:clr>
        </p15:guide>
        <p15:guide id="5" orient="horz" pos="2160">
          <p15:clr>
            <a:srgbClr val="A4A3A4"/>
          </p15:clr>
        </p15:guide>
        <p15:guide id="6" orient="horz" pos="2880">
          <p15:clr>
            <a:srgbClr val="A4A3A4"/>
          </p15:clr>
        </p15:guide>
        <p15:guide id="7" orient="horz" pos="3600">
          <p15:clr>
            <a:srgbClr val="A4A3A4"/>
          </p15:clr>
        </p15:guide>
        <p15:guide id="8" pos="5759">
          <p15:clr>
            <a:srgbClr val="A4A3A4"/>
          </p15:clr>
        </p15:guide>
        <p15:guide id="9">
          <p15:clr>
            <a:srgbClr val="A4A3A4"/>
          </p15:clr>
        </p15:guide>
        <p15:guide id="10" pos="2160">
          <p15:clr>
            <a:srgbClr val="A4A3A4"/>
          </p15:clr>
        </p15:guide>
        <p15:guide id="11" pos="3600">
          <p15:clr>
            <a:srgbClr val="A4A3A4"/>
          </p15:clr>
        </p15:guide>
        <p15:guide id="12" pos="1440">
          <p15:clr>
            <a:srgbClr val="A4A3A4"/>
          </p15:clr>
        </p15:guide>
        <p15:guide id="13" pos="4320">
          <p15:clr>
            <a:srgbClr val="A4A3A4"/>
          </p15:clr>
        </p15:guide>
        <p15:guide id="14" pos="2880">
          <p15:clr>
            <a:srgbClr val="A4A3A4"/>
          </p15:clr>
        </p15:guide>
        <p15:guide id="15" pos="50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B07D"/>
    <a:srgbClr val="A93E23"/>
    <a:srgbClr val="72D89A"/>
    <a:srgbClr val="FFEFCC"/>
    <a:srgbClr val="FF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os="4319"/>
        <p:guide orient="horz"/>
        <p:guide orient="horz" pos="720"/>
        <p:guide orient="horz" pos="1440"/>
        <p:guide orient="horz" pos="2160"/>
        <p:guide orient="horz" pos="2880"/>
        <p:guide orient="horz" pos="3600"/>
        <p:guide pos="5759"/>
        <p:guide/>
        <p:guide pos="2160"/>
        <p:guide pos="3600"/>
        <p:guide pos="1440"/>
        <p:guide pos="4320"/>
        <p:guide pos="2880"/>
        <p:guide pos="50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4AFD938-728B-46BA-90B2-DFF2F3048DCF}" type="slidenum">
              <a:rPr lang="en-US" altLang="en-US"/>
              <a:pPr>
                <a:defRPr/>
              </a:pPr>
              <a:t>‹#›</a:t>
            </a:fld>
            <a:endParaRPr lang="en-US" altLang="en-US"/>
          </a:p>
        </p:txBody>
      </p:sp>
    </p:spTree>
    <p:extLst>
      <p:ext uri="{BB962C8B-B14F-4D97-AF65-F5344CB8AC3E}">
        <p14:creationId xmlns:p14="http://schemas.microsoft.com/office/powerpoint/2010/main" val="1377073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B89EE9-32CF-4CA1-B1D6-0530AAD485DC}" type="slidenum">
              <a:rPr lang="en-US" altLang="en-US"/>
              <a:pPr>
                <a:defRPr/>
              </a:pPr>
              <a:t>‹#›</a:t>
            </a:fld>
            <a:endParaRPr lang="en-US" altLang="en-US"/>
          </a:p>
        </p:txBody>
      </p:sp>
    </p:spTree>
    <p:extLst>
      <p:ext uri="{BB962C8B-B14F-4D97-AF65-F5344CB8AC3E}">
        <p14:creationId xmlns:p14="http://schemas.microsoft.com/office/powerpoint/2010/main" val="4650259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2B1CF2-C1F7-4C9F-98BA-DB8798425037}"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105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8C41C4-07F1-4BCC-9A82-9175B035D9D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35215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3AA1CCE-E243-4A18-ABAD-B718D900E43F}"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300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D7EA79-0FE5-440D-9AC5-535DA939587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57074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2CEE65-3778-4B25-914E-2A86A990BFF2}"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583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Rectangle 28"/>
          <p:cNvSpPr>
            <a:spLocks noChangeArrowheads="1"/>
          </p:cNvSpPr>
          <p:nvPr userDrawn="1"/>
        </p:nvSpPr>
        <p:spPr bwMode="auto">
          <a:xfrm>
            <a:off x="0" y="0"/>
            <a:ext cx="9144000" cy="6856413"/>
          </a:xfrm>
          <a:prstGeom prst="rect">
            <a:avLst/>
          </a:prstGeom>
          <a:gradFill rotWithShape="0">
            <a:gsLst>
              <a:gs pos="0">
                <a:srgbClr val="F2FDF7">
                  <a:alpha val="48000"/>
                </a:srgbClr>
              </a:gs>
              <a:gs pos="100000">
                <a:srgbClr val="FFEFCC">
                  <a:alpha val="35999"/>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65FD003D-0699-4636-9292-80280631DCE6}" type="slidenum">
              <a:rPr lang="en-US" altLang="en-US"/>
              <a:pPr>
                <a:defRPr/>
              </a:pPr>
              <a:t>‹#›</a:t>
            </a:fld>
            <a:endParaRPr lang="en-US" altLang="en-US"/>
          </a:p>
        </p:txBody>
      </p:sp>
    </p:spTree>
    <p:extLst>
      <p:ext uri="{BB962C8B-B14F-4D97-AF65-F5344CB8AC3E}">
        <p14:creationId xmlns:p14="http://schemas.microsoft.com/office/powerpoint/2010/main" val="3437975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18A28F-3DA1-4625-9246-9B1EA22D61CC}" type="slidenum">
              <a:rPr lang="en-US" altLang="en-US"/>
              <a:pPr>
                <a:defRPr/>
              </a:pPr>
              <a:t>‹#›</a:t>
            </a:fld>
            <a:endParaRPr lang="en-US" altLang="en-US"/>
          </a:p>
        </p:txBody>
      </p:sp>
    </p:spTree>
    <p:extLst>
      <p:ext uri="{BB962C8B-B14F-4D97-AF65-F5344CB8AC3E}">
        <p14:creationId xmlns:p14="http://schemas.microsoft.com/office/powerpoint/2010/main" val="234796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2115CD-1C8D-431C-A448-7651C93CB2C2}" type="slidenum">
              <a:rPr lang="en-US" altLang="en-US"/>
              <a:pPr>
                <a:defRPr/>
              </a:pPr>
              <a:t>‹#›</a:t>
            </a:fld>
            <a:endParaRPr lang="en-US" altLang="en-US"/>
          </a:p>
        </p:txBody>
      </p:sp>
    </p:spTree>
    <p:extLst>
      <p:ext uri="{BB962C8B-B14F-4D97-AF65-F5344CB8AC3E}">
        <p14:creationId xmlns:p14="http://schemas.microsoft.com/office/powerpoint/2010/main" val="3405079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0C0EF6-DCFF-4445-A2C9-5378910E9F0B}" type="slidenum">
              <a:rPr lang="en-US" altLang="en-US"/>
              <a:pPr>
                <a:defRPr/>
              </a:pPr>
              <a:t>‹#›</a:t>
            </a:fld>
            <a:endParaRPr lang="en-US" altLang="en-US"/>
          </a:p>
        </p:txBody>
      </p:sp>
    </p:spTree>
    <p:extLst>
      <p:ext uri="{BB962C8B-B14F-4D97-AF65-F5344CB8AC3E}">
        <p14:creationId xmlns:p14="http://schemas.microsoft.com/office/powerpoint/2010/main" val="2076320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3E9CCF4-9806-403B-B0B4-BA63F3452947}" type="slidenum">
              <a:rPr lang="en-US" altLang="en-US"/>
              <a:pPr>
                <a:defRPr/>
              </a:pPr>
              <a:t>‹#›</a:t>
            </a:fld>
            <a:endParaRPr lang="en-US" altLang="en-US"/>
          </a:p>
        </p:txBody>
      </p:sp>
    </p:spTree>
    <p:extLst>
      <p:ext uri="{BB962C8B-B14F-4D97-AF65-F5344CB8AC3E}">
        <p14:creationId xmlns:p14="http://schemas.microsoft.com/office/powerpoint/2010/main" val="239964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D00A309-59FB-4C8A-A8AF-1BACBFAAA86B}" type="slidenum">
              <a:rPr lang="en-US" altLang="en-US"/>
              <a:pPr>
                <a:defRPr/>
              </a:pPr>
              <a:t>‹#›</a:t>
            </a:fld>
            <a:endParaRPr lang="en-US" altLang="en-US"/>
          </a:p>
        </p:txBody>
      </p:sp>
    </p:spTree>
    <p:extLst>
      <p:ext uri="{BB962C8B-B14F-4D97-AF65-F5344CB8AC3E}">
        <p14:creationId xmlns:p14="http://schemas.microsoft.com/office/powerpoint/2010/main" val="373632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5F091C-4419-484A-B348-BE0BAEB276E5}" type="slidenum">
              <a:rPr lang="en-US" altLang="en-US"/>
              <a:pPr>
                <a:defRPr/>
              </a:pPr>
              <a:t>‹#›</a:t>
            </a:fld>
            <a:endParaRPr lang="en-US" altLang="en-US"/>
          </a:p>
        </p:txBody>
      </p:sp>
    </p:spTree>
    <p:extLst>
      <p:ext uri="{BB962C8B-B14F-4D97-AF65-F5344CB8AC3E}">
        <p14:creationId xmlns:p14="http://schemas.microsoft.com/office/powerpoint/2010/main" val="290402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B5CF955-939E-4B40-8E6B-17219902A8E6}" type="slidenum">
              <a:rPr lang="en-US" altLang="en-US"/>
              <a:pPr>
                <a:defRPr/>
              </a:pPr>
              <a:t>‹#›</a:t>
            </a:fld>
            <a:endParaRPr lang="en-US" altLang="en-US"/>
          </a:p>
        </p:txBody>
      </p:sp>
    </p:spTree>
    <p:extLst>
      <p:ext uri="{BB962C8B-B14F-4D97-AF65-F5344CB8AC3E}">
        <p14:creationId xmlns:p14="http://schemas.microsoft.com/office/powerpoint/2010/main" val="18838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1B5507C-5E28-415A-8210-75AF7ED70F14}" type="slidenum">
              <a:rPr lang="en-US" altLang="en-US"/>
              <a:pPr>
                <a:defRPr/>
              </a:pPr>
              <a:t>‹#›</a:t>
            </a:fld>
            <a:endParaRPr lang="en-US" altLang="en-US"/>
          </a:p>
        </p:txBody>
      </p:sp>
    </p:spTree>
    <p:extLst>
      <p:ext uri="{BB962C8B-B14F-4D97-AF65-F5344CB8AC3E}">
        <p14:creationId xmlns:p14="http://schemas.microsoft.com/office/powerpoint/2010/main" val="2463561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2801F7F-CD73-46E2-AD77-BDAD657014CE}" type="slidenum">
              <a:rPr lang="en-US" altLang="en-US"/>
              <a:pPr>
                <a:defRPr/>
              </a:pPr>
              <a:t>‹#›</a:t>
            </a:fld>
            <a:endParaRPr lang="en-US" altLang="en-US"/>
          </a:p>
        </p:txBody>
      </p:sp>
    </p:spTree>
    <p:extLst>
      <p:ext uri="{BB962C8B-B14F-4D97-AF65-F5344CB8AC3E}">
        <p14:creationId xmlns:p14="http://schemas.microsoft.com/office/powerpoint/2010/main" val="59682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C19FEE8-0FBA-457A-87B9-BCCFB56EA526}" type="slidenum">
              <a:rPr lang="en-US" altLang="en-US"/>
              <a:pPr>
                <a:defRPr/>
              </a:pPr>
              <a:t>‹#›</a:t>
            </a:fld>
            <a:endParaRPr lang="en-US" altLang="en-US"/>
          </a:p>
        </p:txBody>
      </p:sp>
    </p:spTree>
    <p:extLst>
      <p:ext uri="{BB962C8B-B14F-4D97-AF65-F5344CB8AC3E}">
        <p14:creationId xmlns:p14="http://schemas.microsoft.com/office/powerpoint/2010/main" val="295348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B904718-32E6-47FB-B44C-BBE029A874C7}" type="slidenum">
              <a:rPr lang="en-US" altLang="en-US"/>
              <a:pPr>
                <a:defRPr/>
              </a:pPr>
              <a:t>‹#›</a:t>
            </a:fld>
            <a:endParaRPr lang="en-US" altLang="en-US"/>
          </a:p>
        </p:txBody>
      </p:sp>
    </p:spTree>
    <p:extLst>
      <p:ext uri="{BB962C8B-B14F-4D97-AF65-F5344CB8AC3E}">
        <p14:creationId xmlns:p14="http://schemas.microsoft.com/office/powerpoint/2010/main" val="422015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28356F7-47D8-4AEC-A51D-B0B18BFD766E}" type="slidenum">
              <a:rPr lang="en-US" altLang="en-US"/>
              <a:pPr>
                <a:defRPr/>
              </a:pPr>
              <a:t>‹#›</a:t>
            </a:fld>
            <a:endParaRPr lang="en-US" altLang="en-US"/>
          </a:p>
        </p:txBody>
      </p:sp>
    </p:spTree>
    <p:extLst>
      <p:ext uri="{BB962C8B-B14F-4D97-AF65-F5344CB8AC3E}">
        <p14:creationId xmlns:p14="http://schemas.microsoft.com/office/powerpoint/2010/main" val="307124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0D87F9E-E7D3-4CA3-9DAD-B1043F773E02}" type="slidenum">
              <a:rPr lang="en-US" altLang="en-US"/>
              <a:pPr>
                <a:defRPr/>
              </a:pPr>
              <a:t>‹#›</a:t>
            </a:fld>
            <a:endParaRPr lang="en-US" altLang="en-US"/>
          </a:p>
        </p:txBody>
      </p:sp>
      <p:sp>
        <p:nvSpPr>
          <p:cNvPr id="1031" name="Rectangle 32"/>
          <p:cNvSpPr>
            <a:spLocks noChangeArrowheads="1"/>
          </p:cNvSpPr>
          <p:nvPr userDrawn="1"/>
        </p:nvSpPr>
        <p:spPr bwMode="auto">
          <a:xfrm>
            <a:off x="0" y="0"/>
            <a:ext cx="9144000" cy="6856413"/>
          </a:xfrm>
          <a:prstGeom prst="rect">
            <a:avLst/>
          </a:prstGeom>
          <a:gradFill rotWithShape="0">
            <a:gsLst>
              <a:gs pos="0">
                <a:srgbClr val="F2FDF7">
                  <a:alpha val="48000"/>
                </a:srgbClr>
              </a:gs>
              <a:gs pos="100000">
                <a:srgbClr val="FFEFCC">
                  <a:alpha val="35999"/>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3.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8"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99"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95" descr="posti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89"/>
          <p:cNvSpPr txBox="1">
            <a:spLocks noChangeArrowheads="1"/>
          </p:cNvSpPr>
          <p:nvPr/>
        </p:nvSpPr>
        <p:spPr bwMode="auto">
          <a:xfrm>
            <a:off x="2284413" y="1143000"/>
            <a:ext cx="6858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a:solidFill>
                  <a:srgbClr val="FF0080"/>
                </a:solidFill>
                <a:latin typeface="Comic Sans MS" panose="030F0702030302020204" pitchFamily="66" charset="0"/>
              </a:rPr>
              <a:t>STICKY</a:t>
            </a:r>
            <a:br>
              <a:rPr lang="en-US" altLang="en-US" sz="9600">
                <a:solidFill>
                  <a:srgbClr val="FF0080"/>
                </a:solidFill>
                <a:latin typeface="Comic Sans MS" panose="030F0702030302020204" pitchFamily="66" charset="0"/>
              </a:rPr>
            </a:br>
            <a:r>
              <a:rPr lang="en-US" altLang="en-US" sz="9600">
                <a:solidFill>
                  <a:srgbClr val="FF0080"/>
                </a:solidFill>
                <a:latin typeface="Comic Sans MS" panose="030F0702030302020204" pitchFamily="66" charset="0"/>
              </a:rPr>
              <a:t>LABEL</a:t>
            </a:r>
            <a:endParaRPr lang="en-US" altLang="en-US"/>
          </a:p>
        </p:txBody>
      </p:sp>
      <p:sp>
        <p:nvSpPr>
          <p:cNvPr id="5126" name="Text Box 90"/>
          <p:cNvSpPr txBox="1">
            <a:spLocks noChangeArrowheads="1"/>
          </p:cNvSpPr>
          <p:nvPr/>
        </p:nvSpPr>
        <p:spPr bwMode="auto">
          <a:xfrm>
            <a:off x="2436813" y="3978275"/>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F0080"/>
                </a:solidFill>
                <a:latin typeface="Comic Sans MS" panose="030F0702030302020204" pitchFamily="66" charset="0"/>
              </a:rPr>
              <a:t>Template</a:t>
            </a: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7" descr="no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58" descr="no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59" descr="postit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3" name="Object 36"/>
          <p:cNvGraphicFramePr>
            <a:graphicFrameLocks noChangeAspect="1"/>
          </p:cNvGraphicFramePr>
          <p:nvPr/>
        </p:nvGraphicFramePr>
        <p:xfrm>
          <a:off x="1676400" y="1143000"/>
          <a:ext cx="5486400" cy="3729038"/>
        </p:xfrm>
        <a:graphic>
          <a:graphicData uri="http://schemas.openxmlformats.org/presentationml/2006/ole">
            <mc:AlternateContent xmlns:mc="http://schemas.openxmlformats.org/markup-compatibility/2006">
              <mc:Choice xmlns:v="urn:schemas-microsoft-com:vml" Requires="v">
                <p:oleObj spid="_x0000_s7175" name="Chart" r:id="rId6" imgW="10922000" imgH="7416800" progId="MSGraph.Chart.8">
                  <p:embed followColorScheme="full"/>
                </p:oleObj>
              </mc:Choice>
              <mc:Fallback>
                <p:oleObj name="Chart" r:id="rId6" imgW="10922000" imgH="7416800" progId="MSGraph.Chart.8">
                  <p:embed followColorScheme="full"/>
                  <p:pic>
                    <p:nvPicPr>
                      <p:cNvPr id="0" name="Object 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1143000"/>
                        <a:ext cx="5486400" cy="372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4" name="Text Box 33"/>
          <p:cNvSpPr txBox="1">
            <a:spLocks noChangeArrowheads="1"/>
          </p:cNvSpPr>
          <p:nvPr/>
        </p:nvSpPr>
        <p:spPr bwMode="auto">
          <a:xfrm>
            <a:off x="2286000" y="623888"/>
            <a:ext cx="4343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chart object</a:t>
            </a:r>
            <a:endParaRPr lang="en-US" altLang="en-US">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6"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67"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8" descr="posti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37"/>
          <p:cNvSpPr>
            <a:spLocks noChangeArrowheads="1"/>
          </p:cNvSpPr>
          <p:nvPr/>
        </p:nvSpPr>
        <p:spPr bwMode="auto">
          <a:xfrm>
            <a:off x="2286000" y="622300"/>
            <a:ext cx="41624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picture page</a:t>
            </a:r>
          </a:p>
        </p:txBody>
      </p:sp>
      <p:pic>
        <p:nvPicPr>
          <p:cNvPr id="9222" name="Picture 43" descr="chicks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1219200"/>
            <a:ext cx="53721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88"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89"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90" descr="posti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0"/>
            <a:ext cx="6858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3"/>
          <p:cNvSpPr>
            <a:spLocks noGrp="1" noChangeArrowheads="1"/>
          </p:cNvSpPr>
          <p:nvPr>
            <p:ph type="body" sz="half" idx="1"/>
          </p:nvPr>
        </p:nvSpPr>
        <p:spPr>
          <a:xfrm>
            <a:off x="2286000" y="1143000"/>
            <a:ext cx="4953000" cy="2286000"/>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70" name="Rectangle 16"/>
          <p:cNvSpPr>
            <a:spLocks noChangeArrowheads="1"/>
          </p:cNvSpPr>
          <p:nvPr/>
        </p:nvSpPr>
        <p:spPr bwMode="auto">
          <a:xfrm>
            <a:off x="2655888" y="3429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1" name="Rectangle 45"/>
          <p:cNvSpPr>
            <a:spLocks noChangeArrowheads="1"/>
          </p:cNvSpPr>
          <p:nvPr/>
        </p:nvSpPr>
        <p:spPr bwMode="auto">
          <a:xfrm>
            <a:off x="2566988" y="622300"/>
            <a:ext cx="31003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FF0080"/>
      </a:accent1>
      <a:accent2>
        <a:srgbClr val="66CCFF"/>
      </a:accent2>
      <a:accent3>
        <a:srgbClr val="FFFFFF"/>
      </a:accent3>
      <a:accent4>
        <a:srgbClr val="2A2A2A"/>
      </a:accent4>
      <a:accent5>
        <a:srgbClr val="FFAAC0"/>
      </a:accent5>
      <a:accent6>
        <a:srgbClr val="5CB9E7"/>
      </a:accent6>
      <a:hlink>
        <a:srgbClr val="CC66FF"/>
      </a:hlink>
      <a:folHlink>
        <a:srgbClr val="4C4C4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2489</TotalTime>
  <Words>200</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Comic Sans MS</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Sticky note template</dc:title>
  <dc:creator>Presentation Magazine</dc:creator>
  <cp:lastModifiedBy>Jonty Pearce</cp:lastModifiedBy>
  <cp:revision>131</cp:revision>
  <dcterms:modified xsi:type="dcterms:W3CDTF">2015-02-22T11:11:46Z</dcterms:modified>
</cp:coreProperties>
</file>