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2"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15:clr>
            <a:srgbClr val="A4A3A4"/>
          </p15:clr>
        </p15:guide>
        <p15:guide id="3" orient="horz" pos="720">
          <p15:clr>
            <a:srgbClr val="A4A3A4"/>
          </p15:clr>
        </p15:guide>
        <p15:guide id="4" orient="horz" pos="1440">
          <p15:clr>
            <a:srgbClr val="A4A3A4"/>
          </p15:clr>
        </p15:guide>
        <p15:guide id="5" orient="horz" pos="2160">
          <p15:clr>
            <a:srgbClr val="A4A3A4"/>
          </p15:clr>
        </p15:guide>
        <p15:guide id="6" orient="horz" pos="2880">
          <p15:clr>
            <a:srgbClr val="A4A3A4"/>
          </p15:clr>
        </p15:guide>
        <p15:guide id="7" orient="horz" pos="3600">
          <p15:clr>
            <a:srgbClr val="A4A3A4"/>
          </p15:clr>
        </p15:guide>
        <p15:guide id="8" pos="5759">
          <p15:clr>
            <a:srgbClr val="A4A3A4"/>
          </p15:clr>
        </p15:guide>
        <p15:guide id="9">
          <p15:clr>
            <a:srgbClr val="A4A3A4"/>
          </p15:clr>
        </p15:guide>
        <p15:guide id="10" pos="2160">
          <p15:clr>
            <a:srgbClr val="A4A3A4"/>
          </p15:clr>
        </p15:guide>
        <p15:guide id="11" pos="3600">
          <p15:clr>
            <a:srgbClr val="A4A3A4"/>
          </p15:clr>
        </p15:guide>
        <p15:guide id="12" pos="1440">
          <p15:clr>
            <a:srgbClr val="A4A3A4"/>
          </p15:clr>
        </p15:guide>
        <p15:guide id="13" pos="4320">
          <p15:clr>
            <a:srgbClr val="A4A3A4"/>
          </p15:clr>
        </p15:guide>
        <p15:guide id="14" pos="2880">
          <p15:clr>
            <a:srgbClr val="A4A3A4"/>
          </p15:clr>
        </p15:guide>
        <p15:guide id="15" pos="50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CCCCCC"/>
    <a:srgbClr val="EFB2FF"/>
    <a:srgbClr val="5DB07D"/>
    <a:srgbClr val="A93E23"/>
    <a:srgbClr val="72D89A"/>
    <a:srgbClr val="FFEFCC"/>
    <a:srgbClr val="FF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os="4319"/>
        <p:guide orient="horz"/>
        <p:guide orient="horz" pos="720"/>
        <p:guide orient="horz" pos="1440"/>
        <p:guide orient="horz" pos="2160"/>
        <p:guide orient="horz" pos="2880"/>
        <p:guide orient="horz" pos="3600"/>
        <p:guide pos="5759"/>
        <p:guide/>
        <p:guide pos="2160"/>
        <p:guide pos="3600"/>
        <p:guide pos="1440"/>
        <p:guide pos="4320"/>
        <p:guide pos="2880"/>
        <p:guide pos="50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F957C99-FB6C-4D55-A568-42F8967E8F2C}" type="slidenum">
              <a:rPr lang="en-US" altLang="en-US"/>
              <a:pPr>
                <a:defRPr/>
              </a:pPr>
              <a:t>‹#›</a:t>
            </a:fld>
            <a:endParaRPr lang="en-US" altLang="en-US"/>
          </a:p>
        </p:txBody>
      </p:sp>
    </p:spTree>
    <p:extLst>
      <p:ext uri="{BB962C8B-B14F-4D97-AF65-F5344CB8AC3E}">
        <p14:creationId xmlns:p14="http://schemas.microsoft.com/office/powerpoint/2010/main" val="3616002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37A7DFC-C842-4DFD-A645-8C718F65D947}" type="slidenum">
              <a:rPr lang="en-US" altLang="en-US"/>
              <a:pPr>
                <a:defRPr/>
              </a:pPr>
              <a:t>‹#›</a:t>
            </a:fld>
            <a:endParaRPr lang="en-US" altLang="en-US"/>
          </a:p>
        </p:txBody>
      </p:sp>
    </p:spTree>
    <p:extLst>
      <p:ext uri="{BB962C8B-B14F-4D97-AF65-F5344CB8AC3E}">
        <p14:creationId xmlns:p14="http://schemas.microsoft.com/office/powerpoint/2010/main" val="6769637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5B540A-F90A-4386-A4F7-9F1EAFC9538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8640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25E2B7-C47C-4EFA-84E2-89CCFE56414D}"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82399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C7903D-EB78-45BC-B124-FA44011282B3}"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36298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0598CBF-8830-4122-A8D4-3282FD734670}"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52373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94885C-63FA-4CEC-90B5-4E3296E9A5A2}"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1719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1"/>
          <p:cNvSpPr>
            <a:spLocks noChangeArrowheads="1"/>
          </p:cNvSpPr>
          <p:nvPr userDrawn="1"/>
        </p:nvSpPr>
        <p:spPr bwMode="auto">
          <a:xfrm>
            <a:off x="0" y="0"/>
            <a:ext cx="9144000" cy="6856413"/>
          </a:xfrm>
          <a:prstGeom prst="rect">
            <a:avLst/>
          </a:prstGeom>
          <a:gradFill rotWithShape="0">
            <a:gsLst>
              <a:gs pos="0">
                <a:srgbClr val="CCCCCC"/>
              </a:gs>
              <a:gs pos="100000">
                <a:srgbClr val="C4C4C4"/>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D6451A5B-7873-4495-AFAC-4362EDF309E0}" type="slidenum">
              <a:rPr lang="en-US" altLang="en-US"/>
              <a:pPr>
                <a:defRPr/>
              </a:pPr>
              <a:t>‹#›</a:t>
            </a:fld>
            <a:endParaRPr lang="en-US" altLang="en-US"/>
          </a:p>
        </p:txBody>
      </p:sp>
    </p:spTree>
    <p:extLst>
      <p:ext uri="{BB962C8B-B14F-4D97-AF65-F5344CB8AC3E}">
        <p14:creationId xmlns:p14="http://schemas.microsoft.com/office/powerpoint/2010/main" val="36312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CC842A2-8E44-4B11-BC8C-AB2FFB26D560}" type="slidenum">
              <a:rPr lang="en-US" altLang="en-US"/>
              <a:pPr>
                <a:defRPr/>
              </a:pPr>
              <a:t>‹#›</a:t>
            </a:fld>
            <a:endParaRPr lang="en-US" altLang="en-US"/>
          </a:p>
        </p:txBody>
      </p:sp>
    </p:spTree>
    <p:extLst>
      <p:ext uri="{BB962C8B-B14F-4D97-AF65-F5344CB8AC3E}">
        <p14:creationId xmlns:p14="http://schemas.microsoft.com/office/powerpoint/2010/main" val="349736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27FB8C0-2C60-4F38-9DCB-70FFE3672D27}" type="slidenum">
              <a:rPr lang="en-US" altLang="en-US"/>
              <a:pPr>
                <a:defRPr/>
              </a:pPr>
              <a:t>‹#›</a:t>
            </a:fld>
            <a:endParaRPr lang="en-US" altLang="en-US"/>
          </a:p>
        </p:txBody>
      </p:sp>
    </p:spTree>
    <p:extLst>
      <p:ext uri="{BB962C8B-B14F-4D97-AF65-F5344CB8AC3E}">
        <p14:creationId xmlns:p14="http://schemas.microsoft.com/office/powerpoint/2010/main" val="3238365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5F95784-21D0-4DC4-ABFB-13C247654A99}" type="slidenum">
              <a:rPr lang="en-US" altLang="en-US"/>
              <a:pPr>
                <a:defRPr/>
              </a:pPr>
              <a:t>‹#›</a:t>
            </a:fld>
            <a:endParaRPr lang="en-US" altLang="en-US"/>
          </a:p>
        </p:txBody>
      </p:sp>
    </p:spTree>
    <p:extLst>
      <p:ext uri="{BB962C8B-B14F-4D97-AF65-F5344CB8AC3E}">
        <p14:creationId xmlns:p14="http://schemas.microsoft.com/office/powerpoint/2010/main" val="3990013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C5BD5B9-F802-4238-8756-CD8630A1BA84}" type="slidenum">
              <a:rPr lang="en-US" altLang="en-US"/>
              <a:pPr>
                <a:defRPr/>
              </a:pPr>
              <a:t>‹#›</a:t>
            </a:fld>
            <a:endParaRPr lang="en-US" altLang="en-US"/>
          </a:p>
        </p:txBody>
      </p:sp>
    </p:spTree>
    <p:extLst>
      <p:ext uri="{BB962C8B-B14F-4D97-AF65-F5344CB8AC3E}">
        <p14:creationId xmlns:p14="http://schemas.microsoft.com/office/powerpoint/2010/main" val="3804400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62B6316-D47B-4189-B272-55F7CF80DD45}" type="slidenum">
              <a:rPr lang="en-US" altLang="en-US"/>
              <a:pPr>
                <a:defRPr/>
              </a:pPr>
              <a:t>‹#›</a:t>
            </a:fld>
            <a:endParaRPr lang="en-US" altLang="en-US"/>
          </a:p>
        </p:txBody>
      </p:sp>
    </p:spTree>
    <p:extLst>
      <p:ext uri="{BB962C8B-B14F-4D97-AF65-F5344CB8AC3E}">
        <p14:creationId xmlns:p14="http://schemas.microsoft.com/office/powerpoint/2010/main" val="4100102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A24CCD2-4B58-405C-83E3-6952725F2C44}" type="slidenum">
              <a:rPr lang="en-US" altLang="en-US"/>
              <a:pPr>
                <a:defRPr/>
              </a:pPr>
              <a:t>‹#›</a:t>
            </a:fld>
            <a:endParaRPr lang="en-US" altLang="en-US"/>
          </a:p>
        </p:txBody>
      </p:sp>
    </p:spTree>
    <p:extLst>
      <p:ext uri="{BB962C8B-B14F-4D97-AF65-F5344CB8AC3E}">
        <p14:creationId xmlns:p14="http://schemas.microsoft.com/office/powerpoint/2010/main" val="219628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299D0E5-9F36-4598-BBCF-F659024B42F9}" type="slidenum">
              <a:rPr lang="en-US" altLang="en-US"/>
              <a:pPr>
                <a:defRPr/>
              </a:pPr>
              <a:t>‹#›</a:t>
            </a:fld>
            <a:endParaRPr lang="en-US" altLang="en-US"/>
          </a:p>
        </p:txBody>
      </p:sp>
    </p:spTree>
    <p:extLst>
      <p:ext uri="{BB962C8B-B14F-4D97-AF65-F5344CB8AC3E}">
        <p14:creationId xmlns:p14="http://schemas.microsoft.com/office/powerpoint/2010/main" val="2703212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896ABE0-49DE-4567-823A-EB5BCCA3FD36}" type="slidenum">
              <a:rPr lang="en-US" altLang="en-US"/>
              <a:pPr>
                <a:defRPr/>
              </a:pPr>
              <a:t>‹#›</a:t>
            </a:fld>
            <a:endParaRPr lang="en-US" altLang="en-US"/>
          </a:p>
        </p:txBody>
      </p:sp>
    </p:spTree>
    <p:extLst>
      <p:ext uri="{BB962C8B-B14F-4D97-AF65-F5344CB8AC3E}">
        <p14:creationId xmlns:p14="http://schemas.microsoft.com/office/powerpoint/2010/main" val="1595142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616D873-2844-4959-88F8-7A142DDAADE3}" type="slidenum">
              <a:rPr lang="en-US" altLang="en-US"/>
              <a:pPr>
                <a:defRPr/>
              </a:pPr>
              <a:t>‹#›</a:t>
            </a:fld>
            <a:endParaRPr lang="en-US" altLang="en-US"/>
          </a:p>
        </p:txBody>
      </p:sp>
    </p:spTree>
    <p:extLst>
      <p:ext uri="{BB962C8B-B14F-4D97-AF65-F5344CB8AC3E}">
        <p14:creationId xmlns:p14="http://schemas.microsoft.com/office/powerpoint/2010/main" val="1980042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235B59A-0AE5-45CF-ADB5-44DFF12E97B1}" type="slidenum">
              <a:rPr lang="en-US" altLang="en-US"/>
              <a:pPr>
                <a:defRPr/>
              </a:pPr>
              <a:t>‹#›</a:t>
            </a:fld>
            <a:endParaRPr lang="en-US" altLang="en-US"/>
          </a:p>
        </p:txBody>
      </p:sp>
    </p:spTree>
    <p:extLst>
      <p:ext uri="{BB962C8B-B14F-4D97-AF65-F5344CB8AC3E}">
        <p14:creationId xmlns:p14="http://schemas.microsoft.com/office/powerpoint/2010/main" val="291320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1546839-61A1-42E9-AC0F-2012F4C17F3F}" type="slidenum">
              <a:rPr lang="en-US" altLang="en-US"/>
              <a:pPr>
                <a:defRPr/>
              </a:pPr>
              <a:t>‹#›</a:t>
            </a:fld>
            <a:endParaRPr lang="en-US" altLang="en-US"/>
          </a:p>
        </p:txBody>
      </p:sp>
    </p:spTree>
    <p:extLst>
      <p:ext uri="{BB962C8B-B14F-4D97-AF65-F5344CB8AC3E}">
        <p14:creationId xmlns:p14="http://schemas.microsoft.com/office/powerpoint/2010/main" val="2478593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4A30293-D5D2-42EE-8B25-22A8C215531A}" type="slidenum">
              <a:rPr lang="en-US" altLang="en-US"/>
              <a:pPr>
                <a:defRPr/>
              </a:pPr>
              <a:t>‹#›</a:t>
            </a:fld>
            <a:endParaRPr lang="en-US" altLang="en-US"/>
          </a:p>
        </p:txBody>
      </p:sp>
    </p:spTree>
    <p:extLst>
      <p:ext uri="{BB962C8B-B14F-4D97-AF65-F5344CB8AC3E}">
        <p14:creationId xmlns:p14="http://schemas.microsoft.com/office/powerpoint/2010/main" val="42665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9144000" cy="6856413"/>
          </a:xfrm>
          <a:prstGeom prst="rect">
            <a:avLst/>
          </a:prstGeom>
          <a:gradFill rotWithShape="0">
            <a:gsLst>
              <a:gs pos="0">
                <a:srgbClr val="CCCCCC"/>
              </a:gs>
              <a:gs pos="100000">
                <a:srgbClr val="C4C4C4"/>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DC86E0C-FDA3-4EED-9EA3-58B61ED7455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96"/>
          <p:cNvSpPr>
            <a:spLocks noChangeArrowheads="1"/>
          </p:cNvSpPr>
          <p:nvPr/>
        </p:nvSpPr>
        <p:spPr bwMode="auto">
          <a:xfrm>
            <a:off x="493713" y="457200"/>
            <a:ext cx="8305800" cy="5867400"/>
          </a:xfrm>
          <a:prstGeom prst="rect">
            <a:avLst/>
          </a:prstGeom>
          <a:gradFill rotWithShape="0">
            <a:gsLst>
              <a:gs pos="0">
                <a:srgbClr val="F2FDF7"/>
              </a:gs>
              <a:gs pos="100000">
                <a:srgbClr val="D1DAD5"/>
              </a:gs>
            </a:gsLst>
            <a:lin ang="2700000" scaled="1"/>
          </a:gradFill>
          <a:ln>
            <a:noFill/>
          </a:ln>
          <a:effectLst>
            <a:outerShdw dist="35921" dir="2700000" algn="ctr" rotWithShape="0">
              <a:schemeClr val="bg2">
                <a:alpha val="29999"/>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89"/>
          <p:cNvSpPr txBox="1">
            <a:spLocks noChangeArrowheads="1"/>
          </p:cNvSpPr>
          <p:nvPr/>
        </p:nvSpPr>
        <p:spPr bwMode="auto">
          <a:xfrm>
            <a:off x="1143000" y="1325563"/>
            <a:ext cx="68580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9600">
                <a:solidFill>
                  <a:schemeClr val="bg2"/>
                </a:solidFill>
                <a:latin typeface="Comic Sans MS" panose="030F0702030302020204" pitchFamily="66" charset="0"/>
              </a:rPr>
              <a:t>PAPER &amp; PEN</a:t>
            </a:r>
            <a:endParaRPr lang="en-US" altLang="en-US"/>
          </a:p>
        </p:txBody>
      </p:sp>
      <p:sp>
        <p:nvSpPr>
          <p:cNvPr id="5124" name="Text Box 90"/>
          <p:cNvSpPr txBox="1">
            <a:spLocks noChangeArrowheads="1"/>
          </p:cNvSpPr>
          <p:nvPr/>
        </p:nvSpPr>
        <p:spPr bwMode="auto">
          <a:xfrm>
            <a:off x="1978025" y="4205288"/>
            <a:ext cx="4800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solidFill>
                  <a:schemeClr val="tx2"/>
                </a:solidFill>
                <a:latin typeface="Comic Sans MS" panose="030F0702030302020204" pitchFamily="66" charset="0"/>
              </a:rPr>
              <a:t>Template</a:t>
            </a:r>
            <a:endParaRPr lang="en-US" altLang="en-US">
              <a:solidFill>
                <a:schemeClr val="bg2"/>
              </a:solidFill>
            </a:endParaRPr>
          </a:p>
        </p:txBody>
      </p:sp>
      <p:sp>
        <p:nvSpPr>
          <p:cNvPr id="5125" name="Rectangle 97"/>
          <p:cNvSpPr>
            <a:spLocks noChangeArrowheads="1"/>
          </p:cNvSpPr>
          <p:nvPr/>
        </p:nvSpPr>
        <p:spPr bwMode="auto">
          <a:xfrm rot="-1768185">
            <a:off x="8229600" y="1524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6" name="Rectangle 98"/>
          <p:cNvSpPr>
            <a:spLocks noChangeArrowheads="1"/>
          </p:cNvSpPr>
          <p:nvPr/>
        </p:nvSpPr>
        <p:spPr bwMode="auto">
          <a:xfrm rot="-1768185">
            <a:off x="457200" y="52578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7" name="Rectangle 99"/>
          <p:cNvSpPr>
            <a:spLocks noChangeArrowheads="1"/>
          </p:cNvSpPr>
          <p:nvPr/>
        </p:nvSpPr>
        <p:spPr bwMode="auto">
          <a:xfrm rot="1768185" flipH="1">
            <a:off x="8342313" y="5418138"/>
            <a:ext cx="457200" cy="1296987"/>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8" name="Rectangle 100"/>
          <p:cNvSpPr>
            <a:spLocks noChangeArrowheads="1"/>
          </p:cNvSpPr>
          <p:nvPr/>
        </p:nvSpPr>
        <p:spPr bwMode="auto">
          <a:xfrm rot="1768185" flipH="1">
            <a:off x="457200" y="152400"/>
            <a:ext cx="457200" cy="1296988"/>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5129" name="Picture 101" descr="pe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4572000"/>
            <a:ext cx="586581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7"/>
          <p:cNvSpPr>
            <a:spLocks noChangeArrowheads="1"/>
          </p:cNvSpPr>
          <p:nvPr/>
        </p:nvSpPr>
        <p:spPr bwMode="auto">
          <a:xfrm>
            <a:off x="493713" y="457200"/>
            <a:ext cx="8305800" cy="5867400"/>
          </a:xfrm>
          <a:prstGeom prst="rect">
            <a:avLst/>
          </a:prstGeom>
          <a:gradFill rotWithShape="0">
            <a:gsLst>
              <a:gs pos="0">
                <a:srgbClr val="F2FDF7"/>
              </a:gs>
              <a:gs pos="100000">
                <a:srgbClr val="D1DAD5"/>
              </a:gs>
            </a:gsLst>
            <a:lin ang="2700000" scaled="1"/>
          </a:gradFill>
          <a:ln>
            <a:noFill/>
          </a:ln>
          <a:effectLst>
            <a:outerShdw dist="35921" dir="2700000" algn="ctr" rotWithShape="0">
              <a:schemeClr val="bg2">
                <a:alpha val="29999"/>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1" name="Rectangle 58"/>
          <p:cNvSpPr>
            <a:spLocks noChangeArrowheads="1"/>
          </p:cNvSpPr>
          <p:nvPr/>
        </p:nvSpPr>
        <p:spPr bwMode="auto">
          <a:xfrm rot="-1768185">
            <a:off x="8229600" y="1524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2" name="Rectangle 59"/>
          <p:cNvSpPr>
            <a:spLocks noChangeArrowheads="1"/>
          </p:cNvSpPr>
          <p:nvPr/>
        </p:nvSpPr>
        <p:spPr bwMode="auto">
          <a:xfrm rot="-1768185">
            <a:off x="457200" y="52578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3" name="Rectangle 60"/>
          <p:cNvSpPr>
            <a:spLocks noChangeArrowheads="1"/>
          </p:cNvSpPr>
          <p:nvPr/>
        </p:nvSpPr>
        <p:spPr bwMode="auto">
          <a:xfrm rot="1768185" flipH="1">
            <a:off x="8342313" y="5418138"/>
            <a:ext cx="457200" cy="1296987"/>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4" name="Rectangle 61"/>
          <p:cNvSpPr>
            <a:spLocks noChangeArrowheads="1"/>
          </p:cNvSpPr>
          <p:nvPr/>
        </p:nvSpPr>
        <p:spPr bwMode="auto">
          <a:xfrm rot="1768185" flipH="1">
            <a:off x="457200" y="152400"/>
            <a:ext cx="457200" cy="1296988"/>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7175" name="Picture 62" descr="pen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335588"/>
            <a:ext cx="586581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76" name="Object 36"/>
          <p:cNvGraphicFramePr>
            <a:graphicFrameLocks noChangeAspect="1"/>
          </p:cNvGraphicFramePr>
          <p:nvPr/>
        </p:nvGraphicFramePr>
        <p:xfrm>
          <a:off x="1373188" y="1143000"/>
          <a:ext cx="6475412" cy="4400550"/>
        </p:xfrm>
        <a:graphic>
          <a:graphicData uri="http://schemas.openxmlformats.org/presentationml/2006/ole">
            <mc:AlternateContent xmlns:mc="http://schemas.openxmlformats.org/markup-compatibility/2006">
              <mc:Choice xmlns:v="urn:schemas-microsoft-com:vml" Requires="v">
                <p:oleObj spid="_x0000_s7178" name="Chart" r:id="rId5" imgW="10922000" imgH="7416800" progId="MSGraph.Chart.8">
                  <p:embed followColorScheme="full"/>
                </p:oleObj>
              </mc:Choice>
              <mc:Fallback>
                <p:oleObj name="Chart" r:id="rId5" imgW="10922000" imgH="7416800" progId="MSGraph.Chart.8">
                  <p:embed followColorScheme="full"/>
                  <p:pic>
                    <p:nvPicPr>
                      <p:cNvPr id="0" name="Object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3188" y="1143000"/>
                        <a:ext cx="6475412"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7" name="Text Box 33"/>
          <p:cNvSpPr txBox="1">
            <a:spLocks noChangeArrowheads="1"/>
          </p:cNvSpPr>
          <p:nvPr/>
        </p:nvSpPr>
        <p:spPr bwMode="auto">
          <a:xfrm>
            <a:off x="2286000" y="623888"/>
            <a:ext cx="4343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latin typeface="Comic Sans MS" panose="030F0702030302020204" pitchFamily="66" charset="0"/>
              </a:rPr>
              <a:t>PowerPoint</a:t>
            </a:r>
            <a:r>
              <a:rPr lang="en-US" altLang="en-US" sz="2800">
                <a:latin typeface="Comic Sans MS" panose="030F0702030302020204" pitchFamily="66" charset="0"/>
              </a:rPr>
              <a:t> chart object</a:t>
            </a:r>
            <a:endParaRPr lang="en-US" altLang="en-US">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6"/>
          <p:cNvSpPr>
            <a:spLocks noChangeArrowheads="1"/>
          </p:cNvSpPr>
          <p:nvPr/>
        </p:nvSpPr>
        <p:spPr bwMode="auto">
          <a:xfrm>
            <a:off x="493713" y="457200"/>
            <a:ext cx="8305800" cy="5867400"/>
          </a:xfrm>
          <a:prstGeom prst="rect">
            <a:avLst/>
          </a:prstGeom>
          <a:gradFill rotWithShape="0">
            <a:gsLst>
              <a:gs pos="0">
                <a:srgbClr val="F2FDF7"/>
              </a:gs>
              <a:gs pos="100000">
                <a:srgbClr val="D1DAD5"/>
              </a:gs>
            </a:gsLst>
            <a:lin ang="2700000" scaled="1"/>
          </a:gradFill>
          <a:ln>
            <a:noFill/>
          </a:ln>
          <a:effectLst>
            <a:outerShdw dist="35921" dir="2700000" algn="ctr" rotWithShape="0">
              <a:schemeClr val="bg2">
                <a:alpha val="29999"/>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19" name="Rectangle 67"/>
          <p:cNvSpPr>
            <a:spLocks noChangeArrowheads="1"/>
          </p:cNvSpPr>
          <p:nvPr/>
        </p:nvSpPr>
        <p:spPr bwMode="auto">
          <a:xfrm rot="-1768185">
            <a:off x="8229600" y="1524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0" name="Rectangle 68"/>
          <p:cNvSpPr>
            <a:spLocks noChangeArrowheads="1"/>
          </p:cNvSpPr>
          <p:nvPr/>
        </p:nvSpPr>
        <p:spPr bwMode="auto">
          <a:xfrm rot="-1768185">
            <a:off x="457200" y="52578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1" name="Rectangle 69"/>
          <p:cNvSpPr>
            <a:spLocks noChangeArrowheads="1"/>
          </p:cNvSpPr>
          <p:nvPr/>
        </p:nvSpPr>
        <p:spPr bwMode="auto">
          <a:xfrm rot="1768185" flipH="1">
            <a:off x="8342313" y="5418138"/>
            <a:ext cx="457200" cy="1296987"/>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2" name="Rectangle 70"/>
          <p:cNvSpPr>
            <a:spLocks noChangeArrowheads="1"/>
          </p:cNvSpPr>
          <p:nvPr/>
        </p:nvSpPr>
        <p:spPr bwMode="auto">
          <a:xfrm rot="1768185" flipH="1">
            <a:off x="457200" y="152400"/>
            <a:ext cx="457200" cy="1296988"/>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9223" name="Picture 71" descr="pe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5418138"/>
            <a:ext cx="586581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Rectangle 37"/>
          <p:cNvSpPr>
            <a:spLocks noChangeArrowheads="1"/>
          </p:cNvSpPr>
          <p:nvPr/>
        </p:nvSpPr>
        <p:spPr bwMode="auto">
          <a:xfrm>
            <a:off x="2286000" y="622300"/>
            <a:ext cx="41624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latin typeface="Comic Sans MS" panose="030F0702030302020204" pitchFamily="66" charset="0"/>
              </a:rPr>
              <a:t>PowerPoint</a:t>
            </a:r>
            <a:r>
              <a:rPr lang="en-US" altLang="en-US" sz="2800">
                <a:latin typeface="Comic Sans MS" panose="030F0702030302020204" pitchFamily="66" charset="0"/>
              </a:rPr>
              <a:t> picture page</a:t>
            </a:r>
          </a:p>
        </p:txBody>
      </p:sp>
      <p:pic>
        <p:nvPicPr>
          <p:cNvPr id="9225" name="Picture 43" descr="chicks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9300" y="1219200"/>
            <a:ext cx="537210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88"/>
          <p:cNvSpPr>
            <a:spLocks noChangeArrowheads="1"/>
          </p:cNvSpPr>
          <p:nvPr/>
        </p:nvSpPr>
        <p:spPr bwMode="auto">
          <a:xfrm>
            <a:off x="493713" y="457200"/>
            <a:ext cx="8305800" cy="5867400"/>
          </a:xfrm>
          <a:prstGeom prst="rect">
            <a:avLst/>
          </a:prstGeom>
          <a:gradFill rotWithShape="0">
            <a:gsLst>
              <a:gs pos="0">
                <a:srgbClr val="F2FDF7"/>
              </a:gs>
              <a:gs pos="100000">
                <a:srgbClr val="D1DAD5"/>
              </a:gs>
            </a:gsLst>
            <a:lin ang="2700000" scaled="1"/>
          </a:gradFill>
          <a:ln>
            <a:noFill/>
          </a:ln>
          <a:effectLst>
            <a:outerShdw dist="35921" dir="2700000" algn="ctr" rotWithShape="0">
              <a:schemeClr val="bg2">
                <a:alpha val="29999"/>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7" name="Rectangle 89"/>
          <p:cNvSpPr>
            <a:spLocks noChangeArrowheads="1"/>
          </p:cNvSpPr>
          <p:nvPr/>
        </p:nvSpPr>
        <p:spPr bwMode="auto">
          <a:xfrm rot="-1768185">
            <a:off x="8229600" y="1524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8" name="Rectangle 90"/>
          <p:cNvSpPr>
            <a:spLocks noChangeArrowheads="1"/>
          </p:cNvSpPr>
          <p:nvPr/>
        </p:nvSpPr>
        <p:spPr bwMode="auto">
          <a:xfrm rot="-1768185">
            <a:off x="457200" y="52578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9" name="Rectangle 91"/>
          <p:cNvSpPr>
            <a:spLocks noChangeArrowheads="1"/>
          </p:cNvSpPr>
          <p:nvPr/>
        </p:nvSpPr>
        <p:spPr bwMode="auto">
          <a:xfrm rot="1768185" flipH="1">
            <a:off x="8342313" y="5418138"/>
            <a:ext cx="457200" cy="1296987"/>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0" name="Rectangle 92"/>
          <p:cNvSpPr>
            <a:spLocks noChangeArrowheads="1"/>
          </p:cNvSpPr>
          <p:nvPr/>
        </p:nvSpPr>
        <p:spPr bwMode="auto">
          <a:xfrm rot="1768185" flipH="1">
            <a:off x="457200" y="152400"/>
            <a:ext cx="457200" cy="1296988"/>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1271" name="Picture 93" descr="pe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5335588"/>
            <a:ext cx="586581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3"/>
          <p:cNvSpPr>
            <a:spLocks noGrp="1" noChangeArrowheads="1"/>
          </p:cNvSpPr>
          <p:nvPr>
            <p:ph type="body" sz="half" idx="1"/>
          </p:nvPr>
        </p:nvSpPr>
        <p:spPr>
          <a:xfrm>
            <a:off x="2286000" y="1143000"/>
            <a:ext cx="4953000" cy="2286000"/>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73" name="Rectangle 16"/>
          <p:cNvSpPr>
            <a:spLocks noChangeArrowheads="1"/>
          </p:cNvSpPr>
          <p:nvPr/>
        </p:nvSpPr>
        <p:spPr bwMode="auto">
          <a:xfrm>
            <a:off x="941388" y="34290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4" name="Rectangle 45"/>
          <p:cNvSpPr>
            <a:spLocks noChangeArrowheads="1"/>
          </p:cNvSpPr>
          <p:nvPr/>
        </p:nvSpPr>
        <p:spPr bwMode="auto">
          <a:xfrm>
            <a:off x="2566988" y="622300"/>
            <a:ext cx="31003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latin typeface="Comic Sans MS" panose="030F0702030302020204" pitchFamily="66" charset="0"/>
              </a:rPr>
              <a:t>PowerPoint</a:t>
            </a:r>
            <a:r>
              <a:rPr lang="en-US" altLang="en-US" sz="2800">
                <a:latin typeface="Comic Sans MS" panose="030F0702030302020204" pitchFamily="66" charset="0"/>
              </a:rPr>
              <a:t> styles</a:t>
            </a:r>
            <a:endParaRPr lang="en-US" altLang="en-US"/>
          </a:p>
        </p:txBody>
      </p:sp>
      <p:graphicFrame>
        <p:nvGraphicFramePr>
          <p:cNvPr id="12382" name="Group 94"/>
          <p:cNvGraphicFramePr>
            <a:graphicFrameLocks noGrp="1"/>
          </p:cNvGraphicFramePr>
          <p:nvPr>
            <p:ph sz="half" idx="2"/>
          </p:nvPr>
        </p:nvGraphicFramePr>
        <p:xfrm>
          <a:off x="4827588" y="3429000"/>
          <a:ext cx="3630612" cy="1714500"/>
        </p:xfrm>
        <a:graphic>
          <a:graphicData uri="http://schemas.openxmlformats.org/drawingml/2006/table">
            <a:tbl>
              <a:tblPr/>
              <a:tblGrid>
                <a:gridCol w="1816100"/>
                <a:gridCol w="1814512"/>
              </a:tblGrid>
              <a:tr h="8509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8"/>
          <p:cNvSpPr>
            <a:spLocks noChangeArrowheads="1"/>
          </p:cNvSpPr>
          <p:nvPr/>
        </p:nvSpPr>
        <p:spPr bwMode="auto">
          <a:xfrm>
            <a:off x="493713" y="457200"/>
            <a:ext cx="8305800" cy="5867400"/>
          </a:xfrm>
          <a:prstGeom prst="rect">
            <a:avLst/>
          </a:prstGeom>
          <a:gradFill rotWithShape="0">
            <a:gsLst>
              <a:gs pos="0">
                <a:srgbClr val="F2FDF7"/>
              </a:gs>
              <a:gs pos="100000">
                <a:srgbClr val="D1DAD5"/>
              </a:gs>
            </a:gsLst>
            <a:lin ang="2700000" scaled="1"/>
          </a:gradFill>
          <a:ln>
            <a:noFill/>
          </a:ln>
          <a:effectLst>
            <a:outerShdw dist="35921" dir="2700000" algn="ctr" rotWithShape="0">
              <a:schemeClr val="bg2">
                <a:alpha val="29999"/>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9"/>
          <p:cNvSpPr>
            <a:spLocks noChangeArrowheads="1"/>
          </p:cNvSpPr>
          <p:nvPr/>
        </p:nvSpPr>
        <p:spPr bwMode="auto">
          <a:xfrm rot="-1768185">
            <a:off x="8229600" y="152400"/>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6" name="Rectangle 40"/>
          <p:cNvSpPr>
            <a:spLocks noChangeArrowheads="1"/>
          </p:cNvSpPr>
          <p:nvPr/>
        </p:nvSpPr>
        <p:spPr bwMode="auto">
          <a:xfrm rot="-1768185">
            <a:off x="457200" y="5248275"/>
            <a:ext cx="457200" cy="1447800"/>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7" name="Rectangle 41"/>
          <p:cNvSpPr>
            <a:spLocks noChangeArrowheads="1"/>
          </p:cNvSpPr>
          <p:nvPr/>
        </p:nvSpPr>
        <p:spPr bwMode="auto">
          <a:xfrm rot="1768185" flipH="1">
            <a:off x="8342313" y="5408613"/>
            <a:ext cx="457200" cy="1296987"/>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8" name="Rectangle 42"/>
          <p:cNvSpPr>
            <a:spLocks noChangeArrowheads="1"/>
          </p:cNvSpPr>
          <p:nvPr/>
        </p:nvSpPr>
        <p:spPr bwMode="auto">
          <a:xfrm rot="1768185" flipH="1">
            <a:off x="457200" y="152400"/>
            <a:ext cx="457200" cy="1296988"/>
          </a:xfrm>
          <a:prstGeom prst="rect">
            <a:avLst/>
          </a:prstGeom>
          <a:solidFill>
            <a:schemeClr val="bg1">
              <a:alpha val="3803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9" name="Rectangle 44"/>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20" name="Rectangle 45"/>
          <p:cNvSpPr>
            <a:spLocks noGrp="1" noChangeArrowheads="1"/>
          </p:cNvSpPr>
          <p:nvPr>
            <p:ph type="title"/>
          </p:nvPr>
        </p:nvSpPr>
        <p:spPr>
          <a:noFill/>
        </p:spPr>
        <p:txBody>
          <a:bodyPr/>
          <a:lstStyle/>
          <a:p>
            <a:pPr eaLnBrk="1" hangingPunct="1"/>
            <a:r>
              <a:rPr lang="en-GB" altLang="en-US" smtClean="0"/>
              <a:t>Use of templates</a:t>
            </a:r>
            <a:endParaRPr lang="en-US" altLang="en-US" smtClean="0"/>
          </a:p>
        </p:txBody>
      </p:sp>
      <p:sp>
        <p:nvSpPr>
          <p:cNvPr id="13321" name="Text Box 46"/>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22" name="Text Box 47"/>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23" name="Text Box 48"/>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24" name="Text Box 49"/>
          <p:cNvSpPr txBox="1">
            <a:spLocks noChangeArrowheads="1"/>
          </p:cNvSpPr>
          <p:nvPr/>
        </p:nvSpPr>
        <p:spPr bwMode="auto">
          <a:xfrm>
            <a:off x="1042988" y="5265738"/>
            <a:ext cx="716438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5" name="Text Box 50"/>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FF0000"/>
      </a:dk2>
      <a:lt2>
        <a:srgbClr val="666666"/>
      </a:lt2>
      <a:accent1>
        <a:srgbClr val="FF0080"/>
      </a:accent1>
      <a:accent2>
        <a:srgbClr val="66CCFF"/>
      </a:accent2>
      <a:accent3>
        <a:srgbClr val="FFFFFF"/>
      </a:accent3>
      <a:accent4>
        <a:srgbClr val="404040"/>
      </a:accent4>
      <a:accent5>
        <a:srgbClr val="FFAAC0"/>
      </a:accent5>
      <a:accent6>
        <a:srgbClr val="5CB9E7"/>
      </a:accent6>
      <a:hlink>
        <a:srgbClr val="FF0000"/>
      </a:hlink>
      <a:folHlink>
        <a:srgbClr val="4C4C4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2532</TotalTime>
  <Words>203</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Comic Sans MS</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and pen template</dc:title>
  <dc:creator>Presentation Magazine</dc:creator>
  <cp:lastModifiedBy>Jonty Pearce</cp:lastModifiedBy>
  <cp:revision>136</cp:revision>
  <dcterms:modified xsi:type="dcterms:W3CDTF">2015-02-22T11:11:46Z</dcterms:modified>
</cp:coreProperties>
</file>