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15:clr>
            <a:srgbClr val="A4A3A4"/>
          </p15:clr>
        </p15:guide>
        <p15:guide id="3" orient="horz" pos="720">
          <p15:clr>
            <a:srgbClr val="A4A3A4"/>
          </p15:clr>
        </p15:guide>
        <p15:guide id="4" orient="horz" pos="1440">
          <p15:clr>
            <a:srgbClr val="A4A3A4"/>
          </p15:clr>
        </p15:guide>
        <p15:guide id="5" orient="horz" pos="2160">
          <p15:clr>
            <a:srgbClr val="A4A3A4"/>
          </p15:clr>
        </p15:guide>
        <p15:guide id="6" orient="horz" pos="2880">
          <p15:clr>
            <a:srgbClr val="A4A3A4"/>
          </p15:clr>
        </p15:guide>
        <p15:guide id="7" orient="horz" pos="3600">
          <p15:clr>
            <a:srgbClr val="A4A3A4"/>
          </p15:clr>
        </p15:guide>
        <p15:guide id="8" pos="5759">
          <p15:clr>
            <a:srgbClr val="A4A3A4"/>
          </p15:clr>
        </p15:guide>
        <p15:guide id="9">
          <p15:clr>
            <a:srgbClr val="A4A3A4"/>
          </p15:clr>
        </p15:guide>
        <p15:guide id="10" pos="2160">
          <p15:clr>
            <a:srgbClr val="A4A3A4"/>
          </p15:clr>
        </p15:guide>
        <p15:guide id="11" pos="3600">
          <p15:clr>
            <a:srgbClr val="A4A3A4"/>
          </p15:clr>
        </p15:guide>
        <p15:guide id="12" pos="1440">
          <p15:clr>
            <a:srgbClr val="A4A3A4"/>
          </p15:clr>
        </p15:guide>
        <p15:guide id="13" pos="4320">
          <p15:clr>
            <a:srgbClr val="A4A3A4"/>
          </p15:clr>
        </p15:guide>
        <p15:guide id="14" pos="2880">
          <p15:clr>
            <a:srgbClr val="A4A3A4"/>
          </p15:clr>
        </p15:guide>
        <p15:guide id="15" pos="50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28" y="-426"/>
      </p:cViewPr>
      <p:guideLst>
        <p:guide orient="horz" pos="4319"/>
        <p:guide orient="horz"/>
        <p:guide orient="horz" pos="720"/>
        <p:guide orient="horz" pos="1440"/>
        <p:guide orient="horz" pos="2160"/>
        <p:guide orient="horz" pos="2880"/>
        <p:guide orient="horz" pos="3600"/>
        <p:guide pos="5759"/>
        <p:guide/>
        <p:guide pos="2160"/>
        <p:guide pos="3600"/>
        <p:guide pos="1440"/>
        <p:guide pos="4320"/>
        <p:guide pos="2880"/>
        <p:guide pos="50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0A6C752-FD34-44AD-A0B0-CD70F1A96BDC}" type="slidenum">
              <a:rPr lang="en-US" altLang="en-US"/>
              <a:pPr>
                <a:defRPr/>
              </a:pPr>
              <a:t>‹#›</a:t>
            </a:fld>
            <a:endParaRPr lang="en-US" altLang="en-US"/>
          </a:p>
        </p:txBody>
      </p:sp>
    </p:spTree>
    <p:extLst>
      <p:ext uri="{BB962C8B-B14F-4D97-AF65-F5344CB8AC3E}">
        <p14:creationId xmlns:p14="http://schemas.microsoft.com/office/powerpoint/2010/main" val="4123047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8C70EE8-5858-4004-B3B7-1D912F8B75BE}" type="slidenum">
              <a:rPr lang="en-US" altLang="en-US"/>
              <a:pPr>
                <a:defRPr/>
              </a:pPr>
              <a:t>‹#›</a:t>
            </a:fld>
            <a:endParaRPr lang="en-US" altLang="en-US"/>
          </a:p>
        </p:txBody>
      </p:sp>
    </p:spTree>
    <p:extLst>
      <p:ext uri="{BB962C8B-B14F-4D97-AF65-F5344CB8AC3E}">
        <p14:creationId xmlns:p14="http://schemas.microsoft.com/office/powerpoint/2010/main" val="801965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F635BD-017F-448C-A2E8-8BBC0B6708A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9724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40AF41-E312-4785-9A27-B13F7BC1C71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3503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719F60-9322-4ADD-A705-F79F118DB430}"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504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6CEAF9-3E95-402A-8696-FF6106E78C75}"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4912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045D1C-DBC9-4666-9DE5-B55FCB188963}"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3838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899740-C93F-406F-87A5-C148C955B17E}"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4895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7AC3B09B-EEAC-454C-A814-30680CF563F5}" type="slidenum">
              <a:rPr lang="en-US" altLang="en-US"/>
              <a:pPr>
                <a:defRPr/>
              </a:pPr>
              <a:t>‹#›</a:t>
            </a:fld>
            <a:endParaRPr lang="en-US" altLang="en-US"/>
          </a:p>
        </p:txBody>
      </p:sp>
    </p:spTree>
    <p:extLst>
      <p:ext uri="{BB962C8B-B14F-4D97-AF65-F5344CB8AC3E}">
        <p14:creationId xmlns:p14="http://schemas.microsoft.com/office/powerpoint/2010/main" val="238227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950D0DE-3A89-47B7-B069-D756931A454F}" type="slidenum">
              <a:rPr lang="en-US" altLang="en-US"/>
              <a:pPr>
                <a:defRPr/>
              </a:pPr>
              <a:t>‹#›</a:t>
            </a:fld>
            <a:endParaRPr lang="en-US" altLang="en-US"/>
          </a:p>
        </p:txBody>
      </p:sp>
    </p:spTree>
    <p:extLst>
      <p:ext uri="{BB962C8B-B14F-4D97-AF65-F5344CB8AC3E}">
        <p14:creationId xmlns:p14="http://schemas.microsoft.com/office/powerpoint/2010/main" val="2536263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6C3D81-9466-4533-99A4-7DCED6C0C636}" type="slidenum">
              <a:rPr lang="en-US" altLang="en-US"/>
              <a:pPr>
                <a:defRPr/>
              </a:pPr>
              <a:t>‹#›</a:t>
            </a:fld>
            <a:endParaRPr lang="en-US" altLang="en-US"/>
          </a:p>
        </p:txBody>
      </p:sp>
    </p:spTree>
    <p:extLst>
      <p:ext uri="{BB962C8B-B14F-4D97-AF65-F5344CB8AC3E}">
        <p14:creationId xmlns:p14="http://schemas.microsoft.com/office/powerpoint/2010/main" val="3497058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175538E-E511-47ED-A4FE-F90B2EB84856}" type="slidenum">
              <a:rPr lang="en-US" altLang="en-US"/>
              <a:pPr>
                <a:defRPr/>
              </a:pPr>
              <a:t>‹#›</a:t>
            </a:fld>
            <a:endParaRPr lang="en-US" altLang="en-US"/>
          </a:p>
        </p:txBody>
      </p:sp>
    </p:spTree>
    <p:extLst>
      <p:ext uri="{BB962C8B-B14F-4D97-AF65-F5344CB8AC3E}">
        <p14:creationId xmlns:p14="http://schemas.microsoft.com/office/powerpoint/2010/main" val="3082841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F8F4B0-B3A3-40D2-A01F-A4B84A18FBEB}" type="slidenum">
              <a:rPr lang="en-US" altLang="en-US"/>
              <a:pPr>
                <a:defRPr/>
              </a:pPr>
              <a:t>‹#›</a:t>
            </a:fld>
            <a:endParaRPr lang="en-US" altLang="en-US"/>
          </a:p>
        </p:txBody>
      </p:sp>
    </p:spTree>
    <p:extLst>
      <p:ext uri="{BB962C8B-B14F-4D97-AF65-F5344CB8AC3E}">
        <p14:creationId xmlns:p14="http://schemas.microsoft.com/office/powerpoint/2010/main" val="338250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C1B4D0-7234-4B66-ADBC-16EA81D59BC1}" type="slidenum">
              <a:rPr lang="en-US" altLang="en-US"/>
              <a:pPr>
                <a:defRPr/>
              </a:pPr>
              <a:t>‹#›</a:t>
            </a:fld>
            <a:endParaRPr lang="en-US" altLang="en-US"/>
          </a:p>
        </p:txBody>
      </p:sp>
    </p:spTree>
    <p:extLst>
      <p:ext uri="{BB962C8B-B14F-4D97-AF65-F5344CB8AC3E}">
        <p14:creationId xmlns:p14="http://schemas.microsoft.com/office/powerpoint/2010/main" val="419695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12E5A9A-7005-4FA5-814D-E75174D60A1B}" type="slidenum">
              <a:rPr lang="en-US" altLang="en-US"/>
              <a:pPr>
                <a:defRPr/>
              </a:pPr>
              <a:t>‹#›</a:t>
            </a:fld>
            <a:endParaRPr lang="en-US" altLang="en-US"/>
          </a:p>
        </p:txBody>
      </p:sp>
    </p:spTree>
    <p:extLst>
      <p:ext uri="{BB962C8B-B14F-4D97-AF65-F5344CB8AC3E}">
        <p14:creationId xmlns:p14="http://schemas.microsoft.com/office/powerpoint/2010/main" val="301334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860199-8B24-4F50-AC4F-C9422CDF0D73}" type="slidenum">
              <a:rPr lang="en-US" altLang="en-US"/>
              <a:pPr>
                <a:defRPr/>
              </a:pPr>
              <a:t>‹#›</a:t>
            </a:fld>
            <a:endParaRPr lang="en-US" altLang="en-US"/>
          </a:p>
        </p:txBody>
      </p:sp>
    </p:spTree>
    <p:extLst>
      <p:ext uri="{BB962C8B-B14F-4D97-AF65-F5344CB8AC3E}">
        <p14:creationId xmlns:p14="http://schemas.microsoft.com/office/powerpoint/2010/main" val="1298540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A96ED44-6E81-4B49-B8DB-DE2D3A73CB66}" type="slidenum">
              <a:rPr lang="en-US" altLang="en-US"/>
              <a:pPr>
                <a:defRPr/>
              </a:pPr>
              <a:t>‹#›</a:t>
            </a:fld>
            <a:endParaRPr lang="en-US" altLang="en-US"/>
          </a:p>
        </p:txBody>
      </p:sp>
    </p:spTree>
    <p:extLst>
      <p:ext uri="{BB962C8B-B14F-4D97-AF65-F5344CB8AC3E}">
        <p14:creationId xmlns:p14="http://schemas.microsoft.com/office/powerpoint/2010/main" val="212593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37ACCA0-9634-46B9-903F-0EF0AEF0ACB4}" type="slidenum">
              <a:rPr lang="en-US" altLang="en-US"/>
              <a:pPr>
                <a:defRPr/>
              </a:pPr>
              <a:t>‹#›</a:t>
            </a:fld>
            <a:endParaRPr lang="en-US" altLang="en-US"/>
          </a:p>
        </p:txBody>
      </p:sp>
    </p:spTree>
    <p:extLst>
      <p:ext uri="{BB962C8B-B14F-4D97-AF65-F5344CB8AC3E}">
        <p14:creationId xmlns:p14="http://schemas.microsoft.com/office/powerpoint/2010/main" val="33783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9F04523-7F6D-4AF4-9B7D-0CB6584E764E}" type="slidenum">
              <a:rPr lang="en-US" altLang="en-US"/>
              <a:pPr>
                <a:defRPr/>
              </a:pPr>
              <a:t>‹#›</a:t>
            </a:fld>
            <a:endParaRPr lang="en-US" altLang="en-US"/>
          </a:p>
        </p:txBody>
      </p:sp>
    </p:spTree>
    <p:extLst>
      <p:ext uri="{BB962C8B-B14F-4D97-AF65-F5344CB8AC3E}">
        <p14:creationId xmlns:p14="http://schemas.microsoft.com/office/powerpoint/2010/main" val="336237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2D9AC51-8CFC-43F7-BB2F-01442573B986}" type="slidenum">
              <a:rPr lang="en-US" altLang="en-US"/>
              <a:pPr>
                <a:defRPr/>
              </a:pPr>
              <a:t>‹#›</a:t>
            </a:fld>
            <a:endParaRPr lang="en-US" altLang="en-US"/>
          </a:p>
        </p:txBody>
      </p:sp>
    </p:spTree>
    <p:extLst>
      <p:ext uri="{BB962C8B-B14F-4D97-AF65-F5344CB8AC3E}">
        <p14:creationId xmlns:p14="http://schemas.microsoft.com/office/powerpoint/2010/main" val="342465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6B70113-058D-4323-B84D-38D9FFB97285}" type="slidenum">
              <a:rPr lang="en-US" altLang="en-US"/>
              <a:pPr>
                <a:defRPr/>
              </a:pPr>
              <a:t>‹#›</a:t>
            </a:fld>
            <a:endParaRPr lang="en-US" altLang="en-US"/>
          </a:p>
        </p:txBody>
      </p:sp>
    </p:spTree>
    <p:extLst>
      <p:ext uri="{BB962C8B-B14F-4D97-AF65-F5344CB8AC3E}">
        <p14:creationId xmlns:p14="http://schemas.microsoft.com/office/powerpoint/2010/main" val="2065701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2A1ECD0-A459-4EE5-B184-8F53EC4EC2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2.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image" Target="../media/image6.wmf"/><Relationship Id="rId4" Type="http://schemas.openxmlformats.org/officeDocument/2006/relationships/image" Target="../media/image1.png"/><Relationship Id="rId9"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31" name="Picture 83" descr="card5"/>
          <p:cNvPicPr>
            <a:picLocks noChangeAspect="1" noChangeArrowheads="1"/>
          </p:cNvPicPr>
          <p:nvPr/>
        </p:nvPicPr>
        <p:blipFill>
          <a:blip r:embed="rId3"/>
          <a:srcRect/>
          <a:stretch>
            <a:fillRect/>
          </a:stretch>
        </p:blipFill>
        <p:spPr bwMode="auto">
          <a:xfrm>
            <a:off x="-19050" y="-14288"/>
            <a:ext cx="9182100" cy="6886576"/>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2130" name="Picture 82" descr="card4"/>
          <p:cNvPicPr>
            <a:picLocks noChangeAspect="1" noChangeArrowheads="1"/>
          </p:cNvPicPr>
          <p:nvPr/>
        </p:nvPicPr>
        <p:blipFill>
          <a:blip r:embed="rId4"/>
          <a:srcRect/>
          <a:stretch>
            <a:fillRect/>
          </a:stretch>
        </p:blipFill>
        <p:spPr bwMode="auto">
          <a:xfrm>
            <a:off x="-19050" y="-14288"/>
            <a:ext cx="9182100" cy="6886576"/>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2128" name="Picture 80" descr="card3"/>
          <p:cNvPicPr>
            <a:picLocks noChangeAspect="1" noChangeArrowheads="1"/>
          </p:cNvPicPr>
          <p:nvPr/>
        </p:nvPicPr>
        <p:blipFill>
          <a:blip r:embed="rId5"/>
          <a:srcRect/>
          <a:stretch>
            <a:fillRect/>
          </a:stretch>
        </p:blipFill>
        <p:spPr bwMode="auto">
          <a:xfrm>
            <a:off x="-19050" y="-14288"/>
            <a:ext cx="9182100" cy="6886576"/>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2127" name="Picture 79" descr="card2"/>
          <p:cNvPicPr>
            <a:picLocks noChangeAspect="1" noChangeArrowheads="1"/>
          </p:cNvPicPr>
          <p:nvPr/>
        </p:nvPicPr>
        <p:blipFill>
          <a:blip r:embed="rId6"/>
          <a:srcRect/>
          <a:stretch>
            <a:fillRect/>
          </a:stretch>
        </p:blipFill>
        <p:spPr bwMode="auto">
          <a:xfrm>
            <a:off x="-19050" y="-14288"/>
            <a:ext cx="9182100" cy="6886576"/>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2126" name="Picture 78" descr="card1"/>
          <p:cNvPicPr>
            <a:picLocks noChangeAspect="1" noChangeArrowheads="1"/>
          </p:cNvPicPr>
          <p:nvPr/>
        </p:nvPicPr>
        <p:blipFill>
          <a:blip r:embed="rId7"/>
          <a:srcRect/>
          <a:stretch>
            <a:fillRect/>
          </a:stretch>
        </p:blipFill>
        <p:spPr bwMode="auto">
          <a:xfrm>
            <a:off x="-19050" y="-14288"/>
            <a:ext cx="9182100" cy="6886576"/>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5127" name="Text Box 85"/>
          <p:cNvSpPr txBox="1">
            <a:spLocks noChangeArrowheads="1"/>
          </p:cNvSpPr>
          <p:nvPr/>
        </p:nvSpPr>
        <p:spPr bwMode="auto">
          <a:xfrm>
            <a:off x="48768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04</a:t>
            </a:r>
            <a:endParaRPr lang="en-US" altLang="en-US"/>
          </a:p>
        </p:txBody>
      </p:sp>
      <p:sp>
        <p:nvSpPr>
          <p:cNvPr id="5128" name="Text Box 86"/>
          <p:cNvSpPr txBox="1">
            <a:spLocks noChangeArrowheads="1"/>
          </p:cNvSpPr>
          <p:nvPr/>
        </p:nvSpPr>
        <p:spPr bwMode="auto">
          <a:xfrm>
            <a:off x="1905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02</a:t>
            </a:r>
            <a:endParaRPr lang="en-US" altLang="en-US"/>
          </a:p>
        </p:txBody>
      </p:sp>
      <p:sp>
        <p:nvSpPr>
          <p:cNvPr id="5129" name="Text Box 84"/>
          <p:cNvSpPr txBox="1">
            <a:spLocks noChangeArrowheads="1"/>
          </p:cNvSpPr>
          <p:nvPr/>
        </p:nvSpPr>
        <p:spPr bwMode="auto">
          <a:xfrm>
            <a:off x="4572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01</a:t>
            </a:r>
            <a:endParaRPr lang="en-US" altLang="en-US"/>
          </a:p>
        </p:txBody>
      </p:sp>
      <p:sp>
        <p:nvSpPr>
          <p:cNvPr id="5130" name="Text Box 87"/>
          <p:cNvSpPr txBox="1">
            <a:spLocks noChangeArrowheads="1"/>
          </p:cNvSpPr>
          <p:nvPr/>
        </p:nvSpPr>
        <p:spPr bwMode="auto">
          <a:xfrm>
            <a:off x="3429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03</a:t>
            </a:r>
            <a:endParaRPr lang="en-US" altLang="en-US"/>
          </a:p>
        </p:txBody>
      </p:sp>
      <p:sp>
        <p:nvSpPr>
          <p:cNvPr id="5131" name="Text Box 88"/>
          <p:cNvSpPr txBox="1">
            <a:spLocks noChangeArrowheads="1"/>
          </p:cNvSpPr>
          <p:nvPr/>
        </p:nvSpPr>
        <p:spPr bwMode="auto">
          <a:xfrm>
            <a:off x="63246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05</a:t>
            </a:r>
            <a:endParaRPr lang="en-US" altLang="en-US"/>
          </a:p>
        </p:txBody>
      </p:sp>
      <p:sp>
        <p:nvSpPr>
          <p:cNvPr id="5132" name="AutoShape 91"/>
          <p:cNvSpPr>
            <a:spLocks noChangeArrowheads="1"/>
          </p:cNvSpPr>
          <p:nvPr/>
        </p:nvSpPr>
        <p:spPr bwMode="auto">
          <a:xfrm>
            <a:off x="533400" y="1447800"/>
            <a:ext cx="8153400" cy="4876800"/>
          </a:xfrm>
          <a:prstGeom prst="roundRect">
            <a:avLst>
              <a:gd name="adj" fmla="val 16667"/>
            </a:avLst>
          </a:prstGeom>
          <a:solidFill>
            <a:srgbClr val="F2FDF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33" name="Text Box 89"/>
          <p:cNvSpPr txBox="1">
            <a:spLocks noChangeArrowheads="1"/>
          </p:cNvSpPr>
          <p:nvPr/>
        </p:nvSpPr>
        <p:spPr bwMode="auto">
          <a:xfrm>
            <a:off x="1143000" y="2057400"/>
            <a:ext cx="68580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9600"/>
              <a:t>INDEX CARDS</a:t>
            </a:r>
            <a:endParaRPr lang="en-US" altLang="en-US"/>
          </a:p>
        </p:txBody>
      </p:sp>
      <p:sp>
        <p:nvSpPr>
          <p:cNvPr id="5134" name="Text Box 90"/>
          <p:cNvSpPr txBox="1">
            <a:spLocks noChangeArrowheads="1"/>
          </p:cNvSpPr>
          <p:nvPr/>
        </p:nvSpPr>
        <p:spPr bwMode="auto">
          <a:xfrm>
            <a:off x="1295400" y="4892675"/>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0" name="Picture 40" descr="card5"/>
          <p:cNvPicPr>
            <a:picLocks noChangeAspect="1" noChangeArrowheads="1"/>
          </p:cNvPicPr>
          <p:nvPr/>
        </p:nvPicPr>
        <p:blipFill>
          <a:blip r:embed="rId4"/>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0281" name="Picture 41" descr="card4"/>
          <p:cNvPicPr>
            <a:picLocks noChangeAspect="1" noChangeArrowheads="1"/>
          </p:cNvPicPr>
          <p:nvPr/>
        </p:nvPicPr>
        <p:blipFill>
          <a:blip r:embed="rId5"/>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0284" name="Picture 44" descr="card1"/>
          <p:cNvPicPr>
            <a:picLocks noChangeAspect="1" noChangeArrowheads="1"/>
          </p:cNvPicPr>
          <p:nvPr/>
        </p:nvPicPr>
        <p:blipFill>
          <a:blip r:embed="rId6"/>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0282" name="Picture 42" descr="card3"/>
          <p:cNvPicPr>
            <a:picLocks noChangeAspect="1" noChangeArrowheads="1"/>
          </p:cNvPicPr>
          <p:nvPr/>
        </p:nvPicPr>
        <p:blipFill>
          <a:blip r:embed="rId7"/>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0283" name="Picture 43" descr="card2"/>
          <p:cNvPicPr>
            <a:picLocks noChangeAspect="1" noChangeArrowheads="1"/>
          </p:cNvPicPr>
          <p:nvPr/>
        </p:nvPicPr>
        <p:blipFill>
          <a:blip r:embed="rId8"/>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7175" name="AutoShape 50"/>
          <p:cNvSpPr>
            <a:spLocks noChangeArrowheads="1"/>
          </p:cNvSpPr>
          <p:nvPr/>
        </p:nvSpPr>
        <p:spPr bwMode="auto">
          <a:xfrm>
            <a:off x="533400" y="1447800"/>
            <a:ext cx="8153400" cy="4876800"/>
          </a:xfrm>
          <a:prstGeom prst="roundRect">
            <a:avLst>
              <a:gd name="adj" fmla="val 16667"/>
            </a:avLst>
          </a:prstGeom>
          <a:solidFill>
            <a:srgbClr val="F2FDF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graphicFrame>
        <p:nvGraphicFramePr>
          <p:cNvPr id="7176"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83" name="Chart" r:id="rId9" imgW="10922000" imgH="7416800" progId="MSGraph.Chart.8">
                  <p:embed followColorScheme="full"/>
                </p:oleObj>
              </mc:Choice>
              <mc:Fallback>
                <p:oleObj name="Chart" r:id="rId9" imgW="10922000" imgH="7416800" progId="MSGraph.Chart.8">
                  <p:embed followColorScheme="full"/>
                  <p:pic>
                    <p:nvPicPr>
                      <p:cNvPr id="0" name="Object 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7"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
        <p:nvSpPr>
          <p:cNvPr id="7178" name="Text Box 47"/>
          <p:cNvSpPr txBox="1">
            <a:spLocks noChangeArrowheads="1"/>
          </p:cNvSpPr>
          <p:nvPr/>
        </p:nvSpPr>
        <p:spPr bwMode="auto">
          <a:xfrm>
            <a:off x="48768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04</a:t>
            </a:r>
            <a:endParaRPr lang="en-US" altLang="en-US"/>
          </a:p>
        </p:txBody>
      </p:sp>
      <p:sp>
        <p:nvSpPr>
          <p:cNvPr id="7179" name="Text Box 46"/>
          <p:cNvSpPr txBox="1">
            <a:spLocks noChangeArrowheads="1"/>
          </p:cNvSpPr>
          <p:nvPr/>
        </p:nvSpPr>
        <p:spPr bwMode="auto">
          <a:xfrm>
            <a:off x="1905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02</a:t>
            </a:r>
            <a:endParaRPr lang="en-US" altLang="en-US"/>
          </a:p>
        </p:txBody>
      </p:sp>
      <p:sp>
        <p:nvSpPr>
          <p:cNvPr id="7180" name="Text Box 48"/>
          <p:cNvSpPr txBox="1">
            <a:spLocks noChangeArrowheads="1"/>
          </p:cNvSpPr>
          <p:nvPr/>
        </p:nvSpPr>
        <p:spPr bwMode="auto">
          <a:xfrm>
            <a:off x="3429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03</a:t>
            </a:r>
            <a:endParaRPr lang="en-US" altLang="en-US"/>
          </a:p>
        </p:txBody>
      </p:sp>
      <p:sp>
        <p:nvSpPr>
          <p:cNvPr id="7181" name="Text Box 45"/>
          <p:cNvSpPr txBox="1">
            <a:spLocks noChangeArrowheads="1"/>
          </p:cNvSpPr>
          <p:nvPr/>
        </p:nvSpPr>
        <p:spPr bwMode="auto">
          <a:xfrm>
            <a:off x="476250" y="485775"/>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01</a:t>
            </a:r>
            <a:endParaRPr lang="en-US" altLang="en-US"/>
          </a:p>
        </p:txBody>
      </p:sp>
      <p:sp>
        <p:nvSpPr>
          <p:cNvPr id="7182" name="Text Box 49"/>
          <p:cNvSpPr txBox="1">
            <a:spLocks noChangeArrowheads="1"/>
          </p:cNvSpPr>
          <p:nvPr/>
        </p:nvSpPr>
        <p:spPr bwMode="auto">
          <a:xfrm>
            <a:off x="63246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05</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09" name="Picture 45" descr="card5"/>
          <p:cNvPicPr>
            <a:picLocks noChangeAspect="1" noChangeArrowheads="1"/>
          </p:cNvPicPr>
          <p:nvPr/>
        </p:nvPicPr>
        <p:blipFill>
          <a:blip r:embed="rId3"/>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1310" name="Picture 46" descr="card4"/>
          <p:cNvPicPr>
            <a:picLocks noChangeAspect="1" noChangeArrowheads="1"/>
          </p:cNvPicPr>
          <p:nvPr/>
        </p:nvPicPr>
        <p:blipFill>
          <a:blip r:embed="rId4"/>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1312" name="Picture 48" descr="card1"/>
          <p:cNvPicPr>
            <a:picLocks noChangeAspect="1" noChangeArrowheads="1"/>
          </p:cNvPicPr>
          <p:nvPr/>
        </p:nvPicPr>
        <p:blipFill>
          <a:blip r:embed="rId5"/>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1314" name="Picture 50" descr="card2"/>
          <p:cNvPicPr>
            <a:picLocks noChangeAspect="1" noChangeArrowheads="1"/>
          </p:cNvPicPr>
          <p:nvPr/>
        </p:nvPicPr>
        <p:blipFill>
          <a:blip r:embed="rId6"/>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1311" name="Picture 47" descr="card3"/>
          <p:cNvPicPr>
            <a:picLocks noChangeAspect="1" noChangeArrowheads="1"/>
          </p:cNvPicPr>
          <p:nvPr/>
        </p:nvPicPr>
        <p:blipFill>
          <a:blip r:embed="rId7"/>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9223" name="AutoShape 57"/>
          <p:cNvSpPr>
            <a:spLocks noChangeArrowheads="1"/>
          </p:cNvSpPr>
          <p:nvPr/>
        </p:nvSpPr>
        <p:spPr bwMode="auto">
          <a:xfrm>
            <a:off x="533400" y="1447800"/>
            <a:ext cx="8153400" cy="4876800"/>
          </a:xfrm>
          <a:prstGeom prst="roundRect">
            <a:avLst>
              <a:gd name="adj" fmla="val 16667"/>
            </a:avLst>
          </a:prstGeom>
          <a:solidFill>
            <a:srgbClr val="F2FDF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4"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pic>
        <p:nvPicPr>
          <p:cNvPr id="9225" name="Picture 43" descr="chicks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1685925"/>
            <a:ext cx="53721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2"/>
                </a:solidFill>
                <a:miter lim="800000"/>
                <a:headEnd/>
                <a:tailEnd/>
              </a14:hiddenLine>
            </a:ext>
          </a:extLst>
        </p:spPr>
      </p:pic>
      <p:sp>
        <p:nvSpPr>
          <p:cNvPr id="9226" name="Text Box 49"/>
          <p:cNvSpPr txBox="1">
            <a:spLocks noChangeArrowheads="1"/>
          </p:cNvSpPr>
          <p:nvPr/>
        </p:nvSpPr>
        <p:spPr bwMode="auto">
          <a:xfrm>
            <a:off x="476250" y="485775"/>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01</a:t>
            </a:r>
            <a:endParaRPr lang="en-US" altLang="en-US"/>
          </a:p>
        </p:txBody>
      </p:sp>
      <p:sp>
        <p:nvSpPr>
          <p:cNvPr id="9227" name="Text Box 53"/>
          <p:cNvSpPr txBox="1">
            <a:spLocks noChangeArrowheads="1"/>
          </p:cNvSpPr>
          <p:nvPr/>
        </p:nvSpPr>
        <p:spPr bwMode="auto">
          <a:xfrm>
            <a:off x="1905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02</a:t>
            </a:r>
            <a:endParaRPr lang="en-US" altLang="en-US"/>
          </a:p>
        </p:txBody>
      </p:sp>
      <p:sp>
        <p:nvSpPr>
          <p:cNvPr id="9228" name="Text Box 54"/>
          <p:cNvSpPr txBox="1">
            <a:spLocks noChangeArrowheads="1"/>
          </p:cNvSpPr>
          <p:nvPr/>
        </p:nvSpPr>
        <p:spPr bwMode="auto">
          <a:xfrm>
            <a:off x="3429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03</a:t>
            </a:r>
            <a:endParaRPr lang="en-US" altLang="en-US"/>
          </a:p>
        </p:txBody>
      </p:sp>
      <p:sp>
        <p:nvSpPr>
          <p:cNvPr id="9229" name="Text Box 55"/>
          <p:cNvSpPr txBox="1">
            <a:spLocks noChangeArrowheads="1"/>
          </p:cNvSpPr>
          <p:nvPr/>
        </p:nvSpPr>
        <p:spPr bwMode="auto">
          <a:xfrm>
            <a:off x="48768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04</a:t>
            </a:r>
            <a:endParaRPr lang="en-US" altLang="en-US"/>
          </a:p>
        </p:txBody>
      </p:sp>
      <p:sp>
        <p:nvSpPr>
          <p:cNvPr id="9230" name="Text Box 56"/>
          <p:cNvSpPr txBox="1">
            <a:spLocks noChangeArrowheads="1"/>
          </p:cNvSpPr>
          <p:nvPr/>
        </p:nvSpPr>
        <p:spPr bwMode="auto">
          <a:xfrm>
            <a:off x="63246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05</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37" name="Picture 49" descr="card1"/>
          <p:cNvPicPr>
            <a:picLocks noChangeAspect="1" noChangeArrowheads="1"/>
          </p:cNvPicPr>
          <p:nvPr/>
        </p:nvPicPr>
        <p:blipFill>
          <a:blip r:embed="rId3"/>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11267" name="Text Box 52"/>
          <p:cNvSpPr txBox="1">
            <a:spLocks noChangeArrowheads="1"/>
          </p:cNvSpPr>
          <p:nvPr/>
        </p:nvSpPr>
        <p:spPr bwMode="auto">
          <a:xfrm>
            <a:off x="476250" y="485775"/>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01</a:t>
            </a:r>
            <a:endParaRPr lang="en-US" altLang="en-US"/>
          </a:p>
        </p:txBody>
      </p:sp>
      <p:pic>
        <p:nvPicPr>
          <p:cNvPr id="12338" name="Picture 50" descr="card2"/>
          <p:cNvPicPr>
            <a:picLocks noChangeAspect="1" noChangeArrowheads="1"/>
          </p:cNvPicPr>
          <p:nvPr/>
        </p:nvPicPr>
        <p:blipFill>
          <a:blip r:embed="rId4"/>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11269" name="Text Box 53"/>
          <p:cNvSpPr txBox="1">
            <a:spLocks noChangeArrowheads="1"/>
          </p:cNvSpPr>
          <p:nvPr/>
        </p:nvSpPr>
        <p:spPr bwMode="auto">
          <a:xfrm>
            <a:off x="1905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02</a:t>
            </a:r>
            <a:endParaRPr lang="en-US" altLang="en-US"/>
          </a:p>
        </p:txBody>
      </p:sp>
      <p:pic>
        <p:nvPicPr>
          <p:cNvPr id="12339" name="Picture 51" descr="card3"/>
          <p:cNvPicPr>
            <a:picLocks noChangeAspect="1" noChangeArrowheads="1"/>
          </p:cNvPicPr>
          <p:nvPr/>
        </p:nvPicPr>
        <p:blipFill>
          <a:blip r:embed="rId5"/>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11271" name="Text Box 54"/>
          <p:cNvSpPr txBox="1">
            <a:spLocks noChangeArrowheads="1"/>
          </p:cNvSpPr>
          <p:nvPr/>
        </p:nvSpPr>
        <p:spPr bwMode="auto">
          <a:xfrm>
            <a:off x="3429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03</a:t>
            </a:r>
            <a:endParaRPr lang="en-US" altLang="en-US"/>
          </a:p>
        </p:txBody>
      </p:sp>
      <p:pic>
        <p:nvPicPr>
          <p:cNvPr id="12335" name="Picture 47" descr="card5"/>
          <p:cNvPicPr>
            <a:picLocks noChangeAspect="1" noChangeArrowheads="1"/>
          </p:cNvPicPr>
          <p:nvPr/>
        </p:nvPicPr>
        <p:blipFill>
          <a:blip r:embed="rId6"/>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12336" name="Picture 48" descr="card4"/>
          <p:cNvPicPr>
            <a:picLocks noChangeAspect="1" noChangeArrowheads="1"/>
          </p:cNvPicPr>
          <p:nvPr/>
        </p:nvPicPr>
        <p:blipFill>
          <a:blip r:embed="rId7"/>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11274" name="AutoShape 57"/>
          <p:cNvSpPr>
            <a:spLocks noChangeArrowheads="1"/>
          </p:cNvSpPr>
          <p:nvPr/>
        </p:nvSpPr>
        <p:spPr bwMode="auto">
          <a:xfrm>
            <a:off x="533400" y="1447800"/>
            <a:ext cx="8153400" cy="4876800"/>
          </a:xfrm>
          <a:prstGeom prst="roundRect">
            <a:avLst>
              <a:gd name="adj" fmla="val 16667"/>
            </a:avLst>
          </a:prstGeom>
          <a:solidFill>
            <a:srgbClr val="F2FDF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5" name="Rectangle 3"/>
          <p:cNvSpPr>
            <a:spLocks noGrp="1" noChangeArrowheads="1"/>
          </p:cNvSpPr>
          <p:nvPr>
            <p:ph type="body" sz="half" idx="1"/>
          </p:nvPr>
        </p:nvSpPr>
        <p:spPr>
          <a:xfrm>
            <a:off x="712788" y="16335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4" name="Group 46"/>
          <p:cNvGraphicFramePr>
            <a:graphicFrameLocks noGrp="1"/>
          </p:cNvGraphicFramePr>
          <p:nvPr>
            <p:ph sz="half" idx="2"/>
          </p:nvPr>
        </p:nvGraphicFramePr>
        <p:xfrm>
          <a:off x="4827588" y="3721100"/>
          <a:ext cx="3630612" cy="1714500"/>
        </p:xfrm>
        <a:graphic>
          <a:graphicData uri="http://schemas.openxmlformats.org/drawingml/2006/table">
            <a:tbl>
              <a:tblPr/>
              <a:tblGrid>
                <a:gridCol w="1816100"/>
                <a:gridCol w="1814512"/>
              </a:tblGrid>
              <a:tr h="850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87" name="Rectangle 16"/>
          <p:cNvSpPr>
            <a:spLocks noChangeArrowheads="1"/>
          </p:cNvSpPr>
          <p:nvPr/>
        </p:nvSpPr>
        <p:spPr bwMode="auto">
          <a:xfrm>
            <a:off x="941388" y="3706813"/>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88" name="Rectangle 45"/>
          <p:cNvSpPr>
            <a:spLocks noChangeArrowheads="1"/>
          </p:cNvSpPr>
          <p:nvPr/>
        </p:nvSpPr>
        <p:spPr bwMode="auto">
          <a:xfrm>
            <a:off x="25908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styles</a:t>
            </a:r>
            <a:endParaRPr lang="en-US" altLang="en-US"/>
          </a:p>
        </p:txBody>
      </p:sp>
      <p:sp>
        <p:nvSpPr>
          <p:cNvPr id="11289" name="Text Box 55"/>
          <p:cNvSpPr txBox="1">
            <a:spLocks noChangeArrowheads="1"/>
          </p:cNvSpPr>
          <p:nvPr/>
        </p:nvSpPr>
        <p:spPr bwMode="auto">
          <a:xfrm>
            <a:off x="48768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04</a:t>
            </a:r>
            <a:endParaRPr lang="en-US" altLang="en-US"/>
          </a:p>
        </p:txBody>
      </p:sp>
      <p:sp>
        <p:nvSpPr>
          <p:cNvPr id="11290" name="Text Box 56"/>
          <p:cNvSpPr txBox="1">
            <a:spLocks noChangeArrowheads="1"/>
          </p:cNvSpPr>
          <p:nvPr/>
        </p:nvSpPr>
        <p:spPr bwMode="auto">
          <a:xfrm>
            <a:off x="63246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05</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9" name="Picture 11" descr="card1"/>
          <p:cNvPicPr>
            <a:picLocks noChangeAspect="1" noChangeArrowheads="1"/>
          </p:cNvPicPr>
          <p:nvPr/>
        </p:nvPicPr>
        <p:blipFill>
          <a:blip r:embed="rId3"/>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32781" name="Picture 13" descr="card2"/>
          <p:cNvPicPr>
            <a:picLocks noChangeAspect="1" noChangeArrowheads="1"/>
          </p:cNvPicPr>
          <p:nvPr/>
        </p:nvPicPr>
        <p:blipFill>
          <a:blip r:embed="rId4"/>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32783" name="Picture 15" descr="card3"/>
          <p:cNvPicPr>
            <a:picLocks noChangeAspect="1" noChangeArrowheads="1"/>
          </p:cNvPicPr>
          <p:nvPr/>
        </p:nvPicPr>
        <p:blipFill>
          <a:blip r:embed="rId5"/>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32786" name="Picture 18" descr="card4"/>
          <p:cNvPicPr>
            <a:picLocks noChangeAspect="1" noChangeArrowheads="1"/>
          </p:cNvPicPr>
          <p:nvPr/>
        </p:nvPicPr>
        <p:blipFill>
          <a:blip r:embed="rId6"/>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pic>
        <p:nvPicPr>
          <p:cNvPr id="32785" name="Picture 17" descr="card5"/>
          <p:cNvPicPr>
            <a:picLocks noChangeAspect="1" noChangeArrowheads="1"/>
          </p:cNvPicPr>
          <p:nvPr/>
        </p:nvPicPr>
        <p:blipFill>
          <a:blip r:embed="rId7"/>
          <a:srcRect/>
          <a:stretch>
            <a:fillRect/>
          </a:stretch>
        </p:blipFill>
        <p:spPr bwMode="auto">
          <a:xfrm>
            <a:off x="0" y="0"/>
            <a:ext cx="9182100" cy="6886575"/>
          </a:xfrm>
          <a:prstGeom prst="rect">
            <a:avLst/>
          </a:prstGeom>
          <a:noFill/>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
        <p:nvSpPr>
          <p:cNvPr id="13319" name="Text Box 12"/>
          <p:cNvSpPr txBox="1">
            <a:spLocks noChangeArrowheads="1"/>
          </p:cNvSpPr>
          <p:nvPr/>
        </p:nvSpPr>
        <p:spPr bwMode="auto">
          <a:xfrm>
            <a:off x="476250" y="485775"/>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01</a:t>
            </a:r>
            <a:endParaRPr lang="en-US" altLang="en-US"/>
          </a:p>
        </p:txBody>
      </p:sp>
      <p:sp>
        <p:nvSpPr>
          <p:cNvPr id="13320" name="Text Box 14"/>
          <p:cNvSpPr txBox="1">
            <a:spLocks noChangeArrowheads="1"/>
          </p:cNvSpPr>
          <p:nvPr/>
        </p:nvSpPr>
        <p:spPr bwMode="auto">
          <a:xfrm>
            <a:off x="1905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02</a:t>
            </a:r>
            <a:endParaRPr lang="en-US" altLang="en-US"/>
          </a:p>
        </p:txBody>
      </p:sp>
      <p:sp>
        <p:nvSpPr>
          <p:cNvPr id="13321" name="Text Box 16"/>
          <p:cNvSpPr txBox="1">
            <a:spLocks noChangeArrowheads="1"/>
          </p:cNvSpPr>
          <p:nvPr/>
        </p:nvSpPr>
        <p:spPr bwMode="auto">
          <a:xfrm>
            <a:off x="34290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03</a:t>
            </a:r>
            <a:endParaRPr lang="en-US" altLang="en-US"/>
          </a:p>
        </p:txBody>
      </p:sp>
      <p:sp>
        <p:nvSpPr>
          <p:cNvPr id="13322" name="Text Box 30"/>
          <p:cNvSpPr txBox="1">
            <a:spLocks noChangeArrowheads="1"/>
          </p:cNvSpPr>
          <p:nvPr/>
        </p:nvSpPr>
        <p:spPr bwMode="auto">
          <a:xfrm>
            <a:off x="4876800" y="471488"/>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04</a:t>
            </a:r>
            <a:endParaRPr lang="en-US" altLang="en-US"/>
          </a:p>
        </p:txBody>
      </p:sp>
      <p:sp>
        <p:nvSpPr>
          <p:cNvPr id="13323" name="Text Box 31"/>
          <p:cNvSpPr txBox="1">
            <a:spLocks noChangeArrowheads="1"/>
          </p:cNvSpPr>
          <p:nvPr/>
        </p:nvSpPr>
        <p:spPr bwMode="auto">
          <a:xfrm>
            <a:off x="6324600" y="485775"/>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solidFill>
                  <a:srgbClr val="F2FDF7"/>
                </a:solidFill>
              </a:rPr>
              <a:t>page 05</a:t>
            </a:r>
            <a:endParaRPr lang="en-US" altLang="en-US"/>
          </a:p>
        </p:txBody>
      </p:sp>
      <p:sp>
        <p:nvSpPr>
          <p:cNvPr id="13324" name="AutoShape 33"/>
          <p:cNvSpPr>
            <a:spLocks noChangeArrowheads="1"/>
          </p:cNvSpPr>
          <p:nvPr/>
        </p:nvSpPr>
        <p:spPr bwMode="auto">
          <a:xfrm>
            <a:off x="533400" y="1447800"/>
            <a:ext cx="8153400" cy="4876800"/>
          </a:xfrm>
          <a:prstGeom prst="roundRect">
            <a:avLst>
              <a:gd name="adj" fmla="val 16667"/>
            </a:avLst>
          </a:prstGeom>
          <a:solidFill>
            <a:srgbClr val="F2FDF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00FF00"/>
      </a:accent1>
      <a:accent2>
        <a:srgbClr val="66CCFF"/>
      </a:accent2>
      <a:accent3>
        <a:srgbClr val="FFFFFF"/>
      </a:accent3>
      <a:accent4>
        <a:srgbClr val="2A2A2A"/>
      </a:accent4>
      <a:accent5>
        <a:srgbClr val="AAFFAA"/>
      </a:accent5>
      <a:accent6>
        <a:srgbClr val="5CB9E7"/>
      </a:accent6>
      <a:hlink>
        <a:srgbClr val="333333"/>
      </a:hlink>
      <a:folHlink>
        <a:srgbClr val="99999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2516</TotalTime>
  <Words>253</Words>
  <Application>Microsoft Office PowerPoint</Application>
  <PresentationFormat>On-screen Show (4:3)</PresentationFormat>
  <Paragraphs>54</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 cards template</dc:title>
  <dc:creator>Presentation Magazine</dc:creator>
  <cp:lastModifiedBy>Jonty Pearce</cp:lastModifiedBy>
  <cp:revision>116</cp:revision>
  <dcterms:modified xsi:type="dcterms:W3CDTF">2015-02-22T11:11:44Z</dcterms:modified>
</cp:coreProperties>
</file>