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9" r:id="rId3"/>
    <p:sldId id="260" r:id="rId4"/>
    <p:sldId id="261" r:id="rId5"/>
    <p:sldId id="258"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319">
          <p15:clr>
            <a:srgbClr val="A4A3A4"/>
          </p15:clr>
        </p15:guide>
        <p15:guide id="2" orient="horz" pos="912">
          <p15:clr>
            <a:srgbClr val="A4A3A4"/>
          </p15:clr>
        </p15:guide>
        <p15:guide id="3">
          <p15:clr>
            <a:srgbClr val="A4A3A4"/>
          </p15:clr>
        </p15:guide>
        <p15:guide id="4" pos="54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FFE95C"/>
    <a:srgbClr val="66FF66"/>
    <a:srgbClr val="F7F8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18" autoAdjust="0"/>
    <p:restoredTop sz="91734" autoAdjust="0"/>
  </p:normalViewPr>
  <p:slideViewPr>
    <p:cSldViewPr snapToObjects="1">
      <p:cViewPr>
        <p:scale>
          <a:sx n="100" d="100"/>
          <a:sy n="100" d="100"/>
        </p:scale>
        <p:origin x="-1860" y="-402"/>
      </p:cViewPr>
      <p:guideLst>
        <p:guide orient="horz" pos="4319"/>
        <p:guide orient="horz" pos="912"/>
        <p:guide/>
        <p:guide pos="54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22BC488-3E7E-41E8-BCC6-498AC9201C56}" type="slidenum">
              <a:rPr lang="en-US" altLang="en-US"/>
              <a:pPr>
                <a:defRPr/>
              </a:pPr>
              <a:t>‹#›</a:t>
            </a:fld>
            <a:endParaRPr lang="en-US" altLang="en-US"/>
          </a:p>
        </p:txBody>
      </p:sp>
    </p:spTree>
    <p:extLst>
      <p:ext uri="{BB962C8B-B14F-4D97-AF65-F5344CB8AC3E}">
        <p14:creationId xmlns:p14="http://schemas.microsoft.com/office/powerpoint/2010/main" val="17044443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D8C071C-7650-4A47-8943-BDDED2967A0A}" type="slidenum">
              <a:rPr lang="en-US" altLang="en-US"/>
              <a:pPr>
                <a:defRPr/>
              </a:pPr>
              <a:t>‹#›</a:t>
            </a:fld>
            <a:endParaRPr lang="en-US" altLang="en-US"/>
          </a:p>
        </p:txBody>
      </p:sp>
    </p:spTree>
    <p:extLst>
      <p:ext uri="{BB962C8B-B14F-4D97-AF65-F5344CB8AC3E}">
        <p14:creationId xmlns:p14="http://schemas.microsoft.com/office/powerpoint/2010/main" val="38762828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CBFAC7E-E52A-4DC4-B2A3-A7DE7A2C5289}"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6609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3A65E87-CE3C-4E12-BE90-BD118C80ADA0}"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77989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E5EA107-F536-450A-8FE3-B92D941A3FD7}"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7661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C5114B6-E574-4E9B-9FE9-EB142B1697A3}"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33862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763E298-D0A5-4D58-994F-A3BA1584ADE0}"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95766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1ED3C55-F7AB-4484-871A-F4C0C12867A6}"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280245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6" descr="atoms3"/>
          <p:cNvPicPr>
            <a:picLocks noChangeAspect="1" noChangeArrowheads="1"/>
          </p:cNvPicPr>
          <p:nvPr userDrawn="1"/>
        </p:nvPicPr>
        <p:blipFill>
          <a:blip r:embed="rId2">
            <a:extLst>
              <a:ext uri="{28A0092B-C50C-407E-A947-70E740481C1C}">
                <a14:useLocalDpi xmlns:a14="http://schemas.microsoft.com/office/drawing/2010/main" val="0"/>
              </a:ext>
            </a:extLst>
          </a:blip>
          <a:srcRect t="3125" b="3146"/>
          <a:stretch>
            <a:fillRect/>
          </a:stretch>
        </p:blipFill>
        <p:spPr bwMode="auto">
          <a:xfrm>
            <a:off x="0" y="0"/>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3910A968-B466-4837-94C3-2ED02459EFFA}" type="slidenum">
              <a:rPr lang="en-US" altLang="en-US"/>
              <a:pPr>
                <a:defRPr/>
              </a:pPr>
              <a:t>‹#›</a:t>
            </a:fld>
            <a:endParaRPr lang="en-US" altLang="en-US"/>
          </a:p>
        </p:txBody>
      </p:sp>
    </p:spTree>
    <p:extLst>
      <p:ext uri="{BB962C8B-B14F-4D97-AF65-F5344CB8AC3E}">
        <p14:creationId xmlns:p14="http://schemas.microsoft.com/office/powerpoint/2010/main" val="619722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8C2835C-7F0A-4202-9405-68FE60E38195}" type="slidenum">
              <a:rPr lang="en-US" altLang="en-US"/>
              <a:pPr>
                <a:defRPr/>
              </a:pPr>
              <a:t>‹#›</a:t>
            </a:fld>
            <a:endParaRPr lang="en-US" altLang="en-US"/>
          </a:p>
        </p:txBody>
      </p:sp>
    </p:spTree>
    <p:extLst>
      <p:ext uri="{BB962C8B-B14F-4D97-AF65-F5344CB8AC3E}">
        <p14:creationId xmlns:p14="http://schemas.microsoft.com/office/powerpoint/2010/main" val="617333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45DF8A3-7CF5-4B0C-BFCD-EB087E833D7F}" type="slidenum">
              <a:rPr lang="en-US" altLang="en-US"/>
              <a:pPr>
                <a:defRPr/>
              </a:pPr>
              <a:t>‹#›</a:t>
            </a:fld>
            <a:endParaRPr lang="en-US" altLang="en-US"/>
          </a:p>
        </p:txBody>
      </p:sp>
    </p:spTree>
    <p:extLst>
      <p:ext uri="{BB962C8B-B14F-4D97-AF65-F5344CB8AC3E}">
        <p14:creationId xmlns:p14="http://schemas.microsoft.com/office/powerpoint/2010/main" val="2530626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D7A97D3-C424-4A92-BA4D-1E0216765AD1}" type="slidenum">
              <a:rPr lang="en-US" altLang="en-US"/>
              <a:pPr>
                <a:defRPr/>
              </a:pPr>
              <a:t>‹#›</a:t>
            </a:fld>
            <a:endParaRPr lang="en-US" altLang="en-US"/>
          </a:p>
        </p:txBody>
      </p:sp>
    </p:spTree>
    <p:extLst>
      <p:ext uri="{BB962C8B-B14F-4D97-AF65-F5344CB8AC3E}">
        <p14:creationId xmlns:p14="http://schemas.microsoft.com/office/powerpoint/2010/main" val="39287758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96E3C64-0D5B-4EAF-91A6-8B680540BC30}" type="slidenum">
              <a:rPr lang="en-US" altLang="en-US"/>
              <a:pPr>
                <a:defRPr/>
              </a:pPr>
              <a:t>‹#›</a:t>
            </a:fld>
            <a:endParaRPr lang="en-US" altLang="en-US"/>
          </a:p>
        </p:txBody>
      </p:sp>
    </p:spTree>
    <p:extLst>
      <p:ext uri="{BB962C8B-B14F-4D97-AF65-F5344CB8AC3E}">
        <p14:creationId xmlns:p14="http://schemas.microsoft.com/office/powerpoint/2010/main" val="1222183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0BFB839-283F-4658-959D-130B83A714EC}" type="slidenum">
              <a:rPr lang="en-US" altLang="en-US"/>
              <a:pPr>
                <a:defRPr/>
              </a:pPr>
              <a:t>‹#›</a:t>
            </a:fld>
            <a:endParaRPr lang="en-US" altLang="en-US"/>
          </a:p>
        </p:txBody>
      </p:sp>
    </p:spTree>
    <p:extLst>
      <p:ext uri="{BB962C8B-B14F-4D97-AF65-F5344CB8AC3E}">
        <p14:creationId xmlns:p14="http://schemas.microsoft.com/office/powerpoint/2010/main" val="4009873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3E258B7-F285-431D-AD92-9C686A1450AF}" type="slidenum">
              <a:rPr lang="en-US" altLang="en-US"/>
              <a:pPr>
                <a:defRPr/>
              </a:pPr>
              <a:t>‹#›</a:t>
            </a:fld>
            <a:endParaRPr lang="en-US" altLang="en-US"/>
          </a:p>
        </p:txBody>
      </p:sp>
    </p:spTree>
    <p:extLst>
      <p:ext uri="{BB962C8B-B14F-4D97-AF65-F5344CB8AC3E}">
        <p14:creationId xmlns:p14="http://schemas.microsoft.com/office/powerpoint/2010/main" val="329029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F6E0238-4482-451B-852F-DA77900D83DC}" type="slidenum">
              <a:rPr lang="en-US" altLang="en-US"/>
              <a:pPr>
                <a:defRPr/>
              </a:pPr>
              <a:t>‹#›</a:t>
            </a:fld>
            <a:endParaRPr lang="en-US" altLang="en-US"/>
          </a:p>
        </p:txBody>
      </p:sp>
    </p:spTree>
    <p:extLst>
      <p:ext uri="{BB962C8B-B14F-4D97-AF65-F5344CB8AC3E}">
        <p14:creationId xmlns:p14="http://schemas.microsoft.com/office/powerpoint/2010/main" val="3313823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9B76F55B-64DD-436D-89FC-C9C837DAF1D7}" type="slidenum">
              <a:rPr lang="en-US" altLang="en-US"/>
              <a:pPr>
                <a:defRPr/>
              </a:pPr>
              <a:t>‹#›</a:t>
            </a:fld>
            <a:endParaRPr lang="en-US" altLang="en-US"/>
          </a:p>
        </p:txBody>
      </p:sp>
    </p:spTree>
    <p:extLst>
      <p:ext uri="{BB962C8B-B14F-4D97-AF65-F5344CB8AC3E}">
        <p14:creationId xmlns:p14="http://schemas.microsoft.com/office/powerpoint/2010/main" val="3618898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E6CA98F0-9E16-461C-A89D-FA10C5E28900}" type="slidenum">
              <a:rPr lang="en-US" altLang="en-US"/>
              <a:pPr>
                <a:defRPr/>
              </a:pPr>
              <a:t>‹#›</a:t>
            </a:fld>
            <a:endParaRPr lang="en-US" altLang="en-US"/>
          </a:p>
        </p:txBody>
      </p:sp>
    </p:spTree>
    <p:extLst>
      <p:ext uri="{BB962C8B-B14F-4D97-AF65-F5344CB8AC3E}">
        <p14:creationId xmlns:p14="http://schemas.microsoft.com/office/powerpoint/2010/main" val="2359145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2AA1AFE1-0789-4229-8326-0D0D67639F95}" type="slidenum">
              <a:rPr lang="en-US" altLang="en-US"/>
              <a:pPr>
                <a:defRPr/>
              </a:pPr>
              <a:t>‹#›</a:t>
            </a:fld>
            <a:endParaRPr lang="en-US" altLang="en-US"/>
          </a:p>
        </p:txBody>
      </p:sp>
    </p:spTree>
    <p:extLst>
      <p:ext uri="{BB962C8B-B14F-4D97-AF65-F5344CB8AC3E}">
        <p14:creationId xmlns:p14="http://schemas.microsoft.com/office/powerpoint/2010/main" val="3650256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6D879A9-8074-41FA-977B-3CC638C87AB1}" type="slidenum">
              <a:rPr lang="en-US" altLang="en-US"/>
              <a:pPr>
                <a:defRPr/>
              </a:pPr>
              <a:t>‹#›</a:t>
            </a:fld>
            <a:endParaRPr lang="en-US" altLang="en-US"/>
          </a:p>
        </p:txBody>
      </p:sp>
    </p:spTree>
    <p:extLst>
      <p:ext uri="{BB962C8B-B14F-4D97-AF65-F5344CB8AC3E}">
        <p14:creationId xmlns:p14="http://schemas.microsoft.com/office/powerpoint/2010/main" val="2727061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E8F5553-63E2-421B-8098-3E1755AB73FE}" type="slidenum">
              <a:rPr lang="en-US" altLang="en-US"/>
              <a:pPr>
                <a:defRPr/>
              </a:pPr>
              <a:t>‹#›</a:t>
            </a:fld>
            <a:endParaRPr lang="en-US" altLang="en-US"/>
          </a:p>
        </p:txBody>
      </p:sp>
    </p:spTree>
    <p:extLst>
      <p:ext uri="{BB962C8B-B14F-4D97-AF65-F5344CB8AC3E}">
        <p14:creationId xmlns:p14="http://schemas.microsoft.com/office/powerpoint/2010/main" val="4130423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1"/>
          <p:cNvSpPr>
            <a:spLocks noChangeArrowheads="1"/>
          </p:cNvSpPr>
          <p:nvPr userDrawn="1"/>
        </p:nvSpPr>
        <p:spPr bwMode="auto">
          <a:xfrm>
            <a:off x="0" y="0"/>
            <a:ext cx="7315200" cy="6856413"/>
          </a:xfrm>
          <a:prstGeom prst="rect">
            <a:avLst/>
          </a:prstGeom>
          <a:solidFill>
            <a:srgbClr val="F7F8F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37E9ABB7-E51F-4BBB-BB56-FD9120575DC5}" type="slidenum">
              <a:rPr lang="en-US" altLang="en-US"/>
              <a:pPr>
                <a:defRPr/>
              </a:pPr>
              <a:t>‹#›</a:t>
            </a:fld>
            <a:endParaRPr lang="en-US" altLang="en-US"/>
          </a:p>
        </p:txBody>
      </p:sp>
      <p:pic>
        <p:nvPicPr>
          <p:cNvPr id="1032" name="Picture 30" descr="atoms3"/>
          <p:cNvPicPr>
            <a:picLocks noChangeAspect="1" noChangeArrowheads="1"/>
          </p:cNvPicPr>
          <p:nvPr userDrawn="1"/>
        </p:nvPicPr>
        <p:blipFill>
          <a:blip r:embed="rId15">
            <a:extLst>
              <a:ext uri="{28A0092B-C50C-407E-A947-70E740481C1C}">
                <a14:useLocalDpi xmlns:a14="http://schemas.microsoft.com/office/drawing/2010/main" val="0"/>
              </a:ext>
            </a:extLst>
          </a:blip>
          <a:srcRect l="71666" t="3125" b="3146"/>
          <a:stretch>
            <a:fillRect/>
          </a:stretch>
        </p:blipFill>
        <p:spPr bwMode="auto">
          <a:xfrm>
            <a:off x="6553200" y="0"/>
            <a:ext cx="25908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2"/>
          <p:cNvSpPr>
            <a:spLocks noChangeArrowheads="1"/>
          </p:cNvSpPr>
          <p:nvPr/>
        </p:nvSpPr>
        <p:spPr bwMode="auto">
          <a:xfrm>
            <a:off x="6005513" y="6194425"/>
            <a:ext cx="3062287" cy="466725"/>
          </a:xfrm>
          <a:prstGeom prst="rect">
            <a:avLst/>
          </a:prstGeom>
          <a:solidFill>
            <a:schemeClr val="accent1">
              <a:alpha val="41176"/>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69"/>
          <p:cNvSpPr>
            <a:spLocks noChangeArrowheads="1"/>
          </p:cNvSpPr>
          <p:nvPr/>
        </p:nvSpPr>
        <p:spPr bwMode="auto">
          <a:xfrm>
            <a:off x="84138" y="1912938"/>
            <a:ext cx="5937250" cy="906462"/>
          </a:xfrm>
          <a:prstGeom prst="rect">
            <a:avLst/>
          </a:prstGeom>
          <a:solidFill>
            <a:schemeClr val="accent1">
              <a:alpha val="41176"/>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Rectangle 68"/>
          <p:cNvSpPr>
            <a:spLocks noChangeArrowheads="1"/>
          </p:cNvSpPr>
          <p:nvPr/>
        </p:nvSpPr>
        <p:spPr bwMode="auto">
          <a:xfrm>
            <a:off x="84138" y="609600"/>
            <a:ext cx="1997075" cy="304800"/>
          </a:xfrm>
          <a:prstGeom prst="rect">
            <a:avLst/>
          </a:prstGeom>
          <a:solidFill>
            <a:schemeClr val="accent1">
              <a:alpha val="41176"/>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5"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6" name="Text Box 55"/>
          <p:cNvSpPr txBox="1">
            <a:spLocks noChangeArrowheads="1"/>
          </p:cNvSpPr>
          <p:nvPr/>
        </p:nvSpPr>
        <p:spPr bwMode="auto">
          <a:xfrm>
            <a:off x="8610600" y="6259513"/>
            <a:ext cx="4095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b="1">
                <a:solidFill>
                  <a:schemeClr val="bg1"/>
                </a:solidFill>
              </a:rPr>
              <a:t>01</a:t>
            </a:r>
            <a:endParaRPr lang="en-US" altLang="en-US"/>
          </a:p>
        </p:txBody>
      </p:sp>
      <p:sp>
        <p:nvSpPr>
          <p:cNvPr id="5127" name="Text Box 60"/>
          <p:cNvSpPr txBox="1">
            <a:spLocks noChangeArrowheads="1"/>
          </p:cNvSpPr>
          <p:nvPr/>
        </p:nvSpPr>
        <p:spPr bwMode="auto">
          <a:xfrm>
            <a:off x="77788" y="1719263"/>
            <a:ext cx="8839200" cy="1066800"/>
          </a:xfrm>
          <a:prstGeom prst="rect">
            <a:avLst/>
          </a:prstGeom>
          <a:noFill/>
          <a:ln>
            <a:noFill/>
          </a:ln>
          <a:effectLst/>
          <a:extLst>
            <a:ext uri="{909E8E84-426E-40DD-AFC4-6F175D3DCCD1}">
              <a14:hiddenFill xmlns:a14="http://schemas.microsoft.com/office/drawing/2010/main">
                <a:solidFill>
                  <a:schemeClr val="bg1">
                    <a:alpha val="58823"/>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0" b="1">
              <a:solidFill>
                <a:schemeClr val="hlink"/>
              </a:solidFill>
              <a:latin typeface="Arial Black" panose="020B0A04020102020204" pitchFamily="34" charset="0"/>
            </a:endParaRPr>
          </a:p>
          <a:p>
            <a:pPr eaLnBrk="1" hangingPunct="1"/>
            <a:r>
              <a:rPr lang="en-US" altLang="en-US" sz="4400">
                <a:solidFill>
                  <a:schemeClr val="bg1"/>
                </a:solidFill>
                <a:latin typeface="Arial Black" panose="020B0A04020102020204" pitchFamily="34" charset="0"/>
              </a:rPr>
              <a:t>PROJECT TITLE</a:t>
            </a:r>
            <a:r>
              <a:rPr lang="en-US" altLang="en-US" sz="4400">
                <a:latin typeface="Arial Black" panose="020B0A04020102020204" pitchFamily="34" charset="0"/>
              </a:rPr>
              <a:t>/07</a:t>
            </a:r>
            <a:endParaRPr lang="en-US" altLang="en-US" sz="15000" b="1">
              <a:solidFill>
                <a:schemeClr val="accent1"/>
              </a:solidFill>
              <a:latin typeface="Arial Black" panose="020B0A04020102020204" pitchFamily="34" charset="0"/>
            </a:endParaRPr>
          </a:p>
        </p:txBody>
      </p:sp>
      <p:sp>
        <p:nvSpPr>
          <p:cNvPr id="5128" name="Text Box 58"/>
          <p:cNvSpPr txBox="1">
            <a:spLocks noChangeArrowheads="1"/>
          </p:cNvSpPr>
          <p:nvPr/>
        </p:nvSpPr>
        <p:spPr bwMode="auto">
          <a:xfrm>
            <a:off x="8985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9" name="Text Box 66"/>
          <p:cNvSpPr txBox="1">
            <a:spLocks noChangeArrowheads="1"/>
          </p:cNvSpPr>
          <p:nvPr/>
        </p:nvSpPr>
        <p:spPr bwMode="auto">
          <a:xfrm>
            <a:off x="77788" y="639763"/>
            <a:ext cx="5943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000" b="1">
                <a:solidFill>
                  <a:schemeClr val="bg1"/>
                </a:solidFill>
              </a:rPr>
              <a:t>project date</a:t>
            </a:r>
            <a:r>
              <a:rPr lang="en-US" altLang="en-US" sz="1000" b="1">
                <a:solidFill>
                  <a:schemeClr val="folHlink"/>
                </a:solidFill>
              </a:rPr>
              <a:t> </a:t>
            </a:r>
            <a:r>
              <a:rPr lang="en-US" altLang="en-US" sz="1000"/>
              <a:t>20/09/2007</a:t>
            </a:r>
            <a:endParaRPr lang="en-US" altLang="en-US" sz="2400"/>
          </a:p>
        </p:txBody>
      </p:sp>
      <p:sp>
        <p:nvSpPr>
          <p:cNvPr id="5130" name="Rectangle 67"/>
          <p:cNvSpPr>
            <a:spLocks noChangeArrowheads="1"/>
          </p:cNvSpPr>
          <p:nvPr/>
        </p:nvSpPr>
        <p:spPr bwMode="auto">
          <a:xfrm>
            <a:off x="1295400" y="3733800"/>
            <a:ext cx="1997075" cy="304800"/>
          </a:xfrm>
          <a:prstGeom prst="rect">
            <a:avLst/>
          </a:prstGeom>
          <a:solidFill>
            <a:srgbClr val="5D7E9D">
              <a:alpha val="4117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31" name="Rectangle 70"/>
          <p:cNvSpPr>
            <a:spLocks noChangeArrowheads="1"/>
          </p:cNvSpPr>
          <p:nvPr/>
        </p:nvSpPr>
        <p:spPr bwMode="auto">
          <a:xfrm>
            <a:off x="4343400" y="5181600"/>
            <a:ext cx="1997075" cy="304800"/>
          </a:xfrm>
          <a:prstGeom prst="rect">
            <a:avLst/>
          </a:prstGeom>
          <a:solidFill>
            <a:srgbClr val="FFE95C">
              <a:alpha val="4117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32" name="Rectangle 71"/>
          <p:cNvSpPr>
            <a:spLocks noChangeArrowheads="1"/>
          </p:cNvSpPr>
          <p:nvPr/>
        </p:nvSpPr>
        <p:spPr bwMode="auto">
          <a:xfrm>
            <a:off x="7086600" y="4362450"/>
            <a:ext cx="1371600" cy="209550"/>
          </a:xfrm>
          <a:prstGeom prst="rect">
            <a:avLst/>
          </a:prstGeom>
          <a:solidFill>
            <a:schemeClr val="hlink">
              <a:alpha val="41176"/>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33" name="Rectangle 73"/>
          <p:cNvSpPr>
            <a:spLocks noChangeArrowheads="1"/>
          </p:cNvSpPr>
          <p:nvPr/>
        </p:nvSpPr>
        <p:spPr bwMode="auto">
          <a:xfrm>
            <a:off x="738188" y="5708650"/>
            <a:ext cx="3605212" cy="550863"/>
          </a:xfrm>
          <a:prstGeom prst="rect">
            <a:avLst/>
          </a:prstGeom>
          <a:solidFill>
            <a:srgbClr val="66FF66">
              <a:alpha val="4117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2"/>
          <p:cNvSpPr>
            <a:spLocks noChangeArrowheads="1"/>
          </p:cNvSpPr>
          <p:nvPr/>
        </p:nvSpPr>
        <p:spPr bwMode="auto">
          <a:xfrm>
            <a:off x="0" y="454025"/>
            <a:ext cx="5522913" cy="841375"/>
          </a:xfrm>
          <a:prstGeom prst="rect">
            <a:avLst/>
          </a:prstGeom>
          <a:solidFill>
            <a:schemeClr val="accent2">
              <a:alpha val="41176"/>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graphicFrame>
        <p:nvGraphicFramePr>
          <p:cNvPr id="7171" name="Object 3"/>
          <p:cNvGraphicFramePr>
            <a:graphicFrameLocks noChangeAspect="1"/>
          </p:cNvGraphicFramePr>
          <p:nvPr>
            <p:ph type="chart" idx="1"/>
          </p:nvPr>
        </p:nvGraphicFramePr>
        <p:xfrm>
          <a:off x="228600" y="1181100"/>
          <a:ext cx="7924800" cy="4914900"/>
        </p:xfrm>
        <a:graphic>
          <a:graphicData uri="http://schemas.openxmlformats.org/presentationml/2006/ole">
            <mc:AlternateContent xmlns:mc="http://schemas.openxmlformats.org/markup-compatibility/2006">
              <mc:Choice xmlns:v="urn:schemas-microsoft-com:vml" Requires="v">
                <p:oleObj spid="_x0000_s7179"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181100"/>
                        <a:ext cx="7924800" cy="491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32999"/>
                                </a:schemeClr>
                              </a:outerShdw>
                            </a:effectLst>
                          </a14:hiddenEffects>
                        </a:ext>
                      </a:extLst>
                    </p:spPr>
                  </p:pic>
                </p:oleObj>
              </mc:Fallback>
            </mc:AlternateContent>
          </a:graphicData>
        </a:graphic>
      </p:graphicFrame>
      <p:sp>
        <p:nvSpPr>
          <p:cNvPr id="7172" name="Rectangle 38"/>
          <p:cNvSpPr>
            <a:spLocks noChangeArrowheads="1"/>
          </p:cNvSpPr>
          <p:nvPr/>
        </p:nvSpPr>
        <p:spPr bwMode="auto">
          <a:xfrm>
            <a:off x="965200" y="2698750"/>
            <a:ext cx="1295400" cy="196850"/>
          </a:xfrm>
          <a:prstGeom prst="rect">
            <a:avLst/>
          </a:prstGeom>
          <a:solidFill>
            <a:schemeClr val="accent1">
              <a:alpha val="41176"/>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173" name="Rectangle 36"/>
          <p:cNvSpPr>
            <a:spLocks noChangeArrowheads="1"/>
          </p:cNvSpPr>
          <p:nvPr/>
        </p:nvSpPr>
        <p:spPr bwMode="auto">
          <a:xfrm>
            <a:off x="6005513" y="6194425"/>
            <a:ext cx="3062287" cy="466725"/>
          </a:xfrm>
          <a:prstGeom prst="rect">
            <a:avLst/>
          </a:prstGeom>
          <a:solidFill>
            <a:schemeClr val="accent1">
              <a:alpha val="41176"/>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174" name="Rectangle 30"/>
          <p:cNvSpPr>
            <a:spLocks noChangeArrowheads="1"/>
          </p:cNvSpPr>
          <p:nvPr/>
        </p:nvSpPr>
        <p:spPr bwMode="auto">
          <a:xfrm>
            <a:off x="482600" y="601663"/>
            <a:ext cx="49530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chemeClr val="tx2"/>
                </a:solidFill>
              </a:rPr>
              <a:t>CHART OBJECT</a:t>
            </a:r>
            <a:endParaRPr lang="en-US" altLang="en-US" sz="7200" b="1">
              <a:solidFill>
                <a:schemeClr val="tx2"/>
              </a:solidFill>
            </a:endParaRPr>
          </a:p>
        </p:txBody>
      </p:sp>
      <p:sp>
        <p:nvSpPr>
          <p:cNvPr id="7175" name="Text Box 34"/>
          <p:cNvSpPr txBox="1">
            <a:spLocks noChangeArrowheads="1"/>
          </p:cNvSpPr>
          <p:nvPr/>
        </p:nvSpPr>
        <p:spPr bwMode="auto">
          <a:xfrm>
            <a:off x="8610600" y="6259513"/>
            <a:ext cx="4095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b="1">
                <a:solidFill>
                  <a:schemeClr val="bg1"/>
                </a:solidFill>
              </a:rPr>
              <a:t>02</a:t>
            </a:r>
            <a:endParaRPr lang="en-US" altLang="en-US"/>
          </a:p>
        </p:txBody>
      </p:sp>
      <p:sp>
        <p:nvSpPr>
          <p:cNvPr id="7176" name="Rectangle 39"/>
          <p:cNvSpPr>
            <a:spLocks noChangeArrowheads="1"/>
          </p:cNvSpPr>
          <p:nvPr/>
        </p:nvSpPr>
        <p:spPr bwMode="auto">
          <a:xfrm>
            <a:off x="2552700" y="3048000"/>
            <a:ext cx="1295400" cy="196850"/>
          </a:xfrm>
          <a:prstGeom prst="rect">
            <a:avLst/>
          </a:prstGeom>
          <a:solidFill>
            <a:schemeClr val="hlink">
              <a:alpha val="41176"/>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177" name="Rectangle 40"/>
          <p:cNvSpPr>
            <a:spLocks noChangeArrowheads="1"/>
          </p:cNvSpPr>
          <p:nvPr/>
        </p:nvSpPr>
        <p:spPr bwMode="auto">
          <a:xfrm>
            <a:off x="4140200" y="1600200"/>
            <a:ext cx="1295400" cy="196850"/>
          </a:xfrm>
          <a:prstGeom prst="rect">
            <a:avLst/>
          </a:prstGeom>
          <a:solidFill>
            <a:srgbClr val="66FF66">
              <a:alpha val="4117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178" name="Rectangle 41"/>
          <p:cNvSpPr>
            <a:spLocks noChangeArrowheads="1"/>
          </p:cNvSpPr>
          <p:nvPr/>
        </p:nvSpPr>
        <p:spPr bwMode="auto">
          <a:xfrm>
            <a:off x="5753100" y="2416175"/>
            <a:ext cx="1295400" cy="196850"/>
          </a:xfrm>
          <a:prstGeom prst="rect">
            <a:avLst/>
          </a:prstGeom>
          <a:solidFill>
            <a:srgbClr val="5D7E9D">
              <a:alpha val="4117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6" descr="feltpens7"/>
          <p:cNvPicPr>
            <a:picLocks noChangeAspect="1" noChangeArrowheads="1"/>
          </p:cNvPicPr>
          <p:nvPr/>
        </p:nvPicPr>
        <p:blipFill>
          <a:blip r:embed="rId3">
            <a:extLst>
              <a:ext uri="{28A0092B-C50C-407E-A947-70E740481C1C}">
                <a14:useLocalDpi xmlns:a14="http://schemas.microsoft.com/office/drawing/2010/main" val="0"/>
              </a:ext>
            </a:extLst>
          </a:blip>
          <a:srcRect l="29" t="15218" r="11057" b="17172"/>
          <a:stretch>
            <a:fillRect/>
          </a:stretch>
        </p:blipFill>
        <p:spPr bwMode="auto">
          <a:xfrm>
            <a:off x="0" y="838200"/>
            <a:ext cx="9144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39"/>
          <p:cNvSpPr>
            <a:spLocks noChangeArrowheads="1"/>
          </p:cNvSpPr>
          <p:nvPr/>
        </p:nvSpPr>
        <p:spPr bwMode="auto">
          <a:xfrm>
            <a:off x="6005513" y="6194425"/>
            <a:ext cx="3062287" cy="466725"/>
          </a:xfrm>
          <a:prstGeom prst="rect">
            <a:avLst/>
          </a:prstGeom>
          <a:solidFill>
            <a:schemeClr val="accent1">
              <a:alpha val="41176"/>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0" name="Text Box 35"/>
          <p:cNvSpPr txBox="1">
            <a:spLocks noChangeArrowheads="1"/>
          </p:cNvSpPr>
          <p:nvPr/>
        </p:nvSpPr>
        <p:spPr bwMode="auto">
          <a:xfrm>
            <a:off x="8610600" y="6259513"/>
            <a:ext cx="4095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b="1">
                <a:solidFill>
                  <a:schemeClr val="bg1"/>
                </a:solidFill>
              </a:rPr>
              <a:t>03</a:t>
            </a:r>
            <a:endParaRPr lang="en-US" altLang="en-US"/>
          </a:p>
        </p:txBody>
      </p:sp>
      <p:sp>
        <p:nvSpPr>
          <p:cNvPr id="9221" name="Rectangle 41"/>
          <p:cNvSpPr>
            <a:spLocks noChangeArrowheads="1"/>
          </p:cNvSpPr>
          <p:nvPr/>
        </p:nvSpPr>
        <p:spPr bwMode="auto">
          <a:xfrm>
            <a:off x="0" y="454025"/>
            <a:ext cx="5522913" cy="841375"/>
          </a:xfrm>
          <a:prstGeom prst="rect">
            <a:avLst/>
          </a:prstGeom>
          <a:solidFill>
            <a:schemeClr val="accent1">
              <a:alpha val="41176"/>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2" name="Rectangle 34"/>
          <p:cNvSpPr>
            <a:spLocks noChangeArrowheads="1"/>
          </p:cNvSpPr>
          <p:nvPr/>
        </p:nvSpPr>
        <p:spPr bwMode="auto">
          <a:xfrm>
            <a:off x="304800" y="639763"/>
            <a:ext cx="49530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chemeClr val="tx2"/>
                </a:solidFill>
              </a:rPr>
              <a:t>PICTURE OBJECT</a:t>
            </a:r>
            <a:endParaRPr lang="en-US" altLang="en-US" sz="7200" b="1">
              <a:solidFill>
                <a:schemeClr val="tx2"/>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53"/>
          <p:cNvSpPr>
            <a:spLocks noChangeArrowheads="1"/>
          </p:cNvSpPr>
          <p:nvPr/>
        </p:nvSpPr>
        <p:spPr bwMode="auto">
          <a:xfrm>
            <a:off x="6005513" y="6194425"/>
            <a:ext cx="3062287" cy="466725"/>
          </a:xfrm>
          <a:prstGeom prst="rect">
            <a:avLst/>
          </a:prstGeom>
          <a:solidFill>
            <a:schemeClr val="accent1">
              <a:alpha val="41176"/>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67" name="Rectangle 3"/>
          <p:cNvSpPr>
            <a:spLocks noGrp="1" noChangeArrowheads="1"/>
          </p:cNvSpPr>
          <p:nvPr>
            <p:ph type="body" sz="half" idx="1"/>
          </p:nvPr>
        </p:nvSpPr>
        <p:spPr>
          <a:xfrm>
            <a:off x="471488" y="1447800"/>
            <a:ext cx="8548687" cy="3700463"/>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40" name="Group 52"/>
          <p:cNvGraphicFramePr>
            <a:graphicFrameLocks noGrp="1"/>
          </p:cNvGraphicFramePr>
          <p:nvPr>
            <p:ph sz="half" idx="2"/>
          </p:nvPr>
        </p:nvGraphicFramePr>
        <p:xfrm>
          <a:off x="4994275" y="3783013"/>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r>
            </a:tbl>
          </a:graphicData>
        </a:graphic>
      </p:graphicFrame>
      <p:sp>
        <p:nvSpPr>
          <p:cNvPr id="11279" name="Rectangle 16"/>
          <p:cNvSpPr>
            <a:spLocks noChangeArrowheads="1"/>
          </p:cNvSpPr>
          <p:nvPr/>
        </p:nvSpPr>
        <p:spPr bwMode="auto">
          <a:xfrm>
            <a:off x="533400" y="3781425"/>
            <a:ext cx="3429000" cy="1728788"/>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
        <p:nvSpPr>
          <p:cNvPr id="11280" name="Rectangle 48"/>
          <p:cNvSpPr>
            <a:spLocks noChangeArrowheads="1"/>
          </p:cNvSpPr>
          <p:nvPr/>
        </p:nvSpPr>
        <p:spPr bwMode="auto">
          <a:xfrm>
            <a:off x="533400" y="6202363"/>
            <a:ext cx="48545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rgbClr val="F2FDF7"/>
                </a:solidFill>
              </a:rPr>
              <a:t>DEFAULT STYLES</a:t>
            </a:r>
            <a:endParaRPr lang="en-US" altLang="en-US" sz="7200" b="1"/>
          </a:p>
        </p:txBody>
      </p:sp>
      <p:sp>
        <p:nvSpPr>
          <p:cNvPr id="11281" name="Text Box 50"/>
          <p:cNvSpPr txBox="1">
            <a:spLocks noChangeArrowheads="1"/>
          </p:cNvSpPr>
          <p:nvPr/>
        </p:nvSpPr>
        <p:spPr bwMode="auto">
          <a:xfrm>
            <a:off x="8610600" y="6259513"/>
            <a:ext cx="4095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b="1">
                <a:solidFill>
                  <a:schemeClr val="bg1"/>
                </a:solidFill>
              </a:rPr>
              <a:t>04</a:t>
            </a:r>
            <a:endParaRPr lang="en-US" altLang="en-US"/>
          </a:p>
        </p:txBody>
      </p:sp>
      <p:sp>
        <p:nvSpPr>
          <p:cNvPr id="11282" name="Rectangle 55"/>
          <p:cNvSpPr>
            <a:spLocks noChangeArrowheads="1"/>
          </p:cNvSpPr>
          <p:nvPr/>
        </p:nvSpPr>
        <p:spPr bwMode="auto">
          <a:xfrm>
            <a:off x="0" y="454025"/>
            <a:ext cx="5522913" cy="841375"/>
          </a:xfrm>
          <a:prstGeom prst="rect">
            <a:avLst/>
          </a:prstGeom>
          <a:solidFill>
            <a:schemeClr val="accent2">
              <a:alpha val="41176"/>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83" name="Rectangle 56"/>
          <p:cNvSpPr>
            <a:spLocks noChangeArrowheads="1"/>
          </p:cNvSpPr>
          <p:nvPr/>
        </p:nvSpPr>
        <p:spPr bwMode="auto">
          <a:xfrm>
            <a:off x="304800" y="639763"/>
            <a:ext cx="49530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chemeClr val="tx2"/>
                </a:solidFill>
              </a:rPr>
              <a:t>STANDARD STYLES</a:t>
            </a:r>
            <a:endParaRPr lang="en-US" altLang="en-US" sz="7200" b="1">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9"/>
          <p:cNvSpPr>
            <a:spLocks noChangeArrowheads="1"/>
          </p:cNvSpPr>
          <p:nvPr/>
        </p:nvSpPr>
        <p:spPr bwMode="auto">
          <a:xfrm>
            <a:off x="6005513" y="6194425"/>
            <a:ext cx="3062287" cy="466725"/>
          </a:xfrm>
          <a:prstGeom prst="rect">
            <a:avLst/>
          </a:prstGeom>
          <a:solidFill>
            <a:schemeClr val="accent1">
              <a:alpha val="41176"/>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15" name="Rectangle 3"/>
          <p:cNvSpPr>
            <a:spLocks noGrp="1" noChangeArrowheads="1"/>
          </p:cNvSpPr>
          <p:nvPr>
            <p:ph type="body" idx="1"/>
          </p:nvPr>
        </p:nvSpPr>
        <p:spPr>
          <a:xfrm>
            <a:off x="457200" y="1447800"/>
            <a:ext cx="8229600" cy="3700463"/>
          </a:xfrm>
        </p:spPr>
        <p:txBody>
          <a:bodyPr/>
          <a:lstStyle/>
          <a:p>
            <a:pPr marL="609600" indent="-609600" eaLnBrk="1" hangingPunct="1"/>
            <a:r>
              <a:rPr lang="en-GB" altLang="en-US" smtClean="0">
                <a:solidFill>
                  <a:schemeClr val="bg2"/>
                </a:solidFill>
              </a:rPr>
              <a:t>Bullet Point</a:t>
            </a:r>
          </a:p>
          <a:p>
            <a:pPr marL="609600" indent="-609600" eaLnBrk="1" hangingPunct="1"/>
            <a:r>
              <a:rPr lang="en-GB" altLang="en-US" smtClean="0">
                <a:solidFill>
                  <a:schemeClr val="bg2"/>
                </a:solidFill>
              </a:rPr>
              <a:t>Bullet Point</a:t>
            </a:r>
          </a:p>
          <a:p>
            <a:pPr marL="1066800" lvl="1" indent="-533400" eaLnBrk="1" hangingPunct="1"/>
            <a:r>
              <a:rPr lang="en-GB" altLang="en-US" smtClean="0">
                <a:solidFill>
                  <a:schemeClr val="bg2"/>
                </a:solidFill>
              </a:rPr>
              <a:t>Sub Bullet</a:t>
            </a:r>
          </a:p>
          <a:p>
            <a:pPr marL="1066800" lvl="1" indent="-533400" eaLnBrk="1" hangingPunct="1"/>
            <a:r>
              <a:rPr lang="en-GB" altLang="en-US" smtClean="0">
                <a:solidFill>
                  <a:schemeClr val="bg2"/>
                </a:solidFill>
              </a:rPr>
              <a:t>Sub Bullet</a:t>
            </a:r>
          </a:p>
          <a:p>
            <a:pPr marL="1066800" lvl="1" indent="-533400" eaLnBrk="1" hangingPunct="1"/>
            <a:endParaRPr lang="en-GB" altLang="en-US" smtClean="0">
              <a:solidFill>
                <a:schemeClr val="bg2"/>
              </a:solidFill>
            </a:endParaRPr>
          </a:p>
          <a:p>
            <a:pPr marL="1066800" lvl="1" indent="-533400" eaLnBrk="1" hangingPunct="1"/>
            <a:endParaRPr lang="en-US" altLang="en-US" smtClean="0">
              <a:solidFill>
                <a:schemeClr val="bg2"/>
              </a:solidFill>
            </a:endParaRPr>
          </a:p>
        </p:txBody>
      </p:sp>
      <p:sp>
        <p:nvSpPr>
          <p:cNvPr id="13316" name="Text Box 37"/>
          <p:cNvSpPr txBox="1">
            <a:spLocks noChangeArrowheads="1"/>
          </p:cNvSpPr>
          <p:nvPr/>
        </p:nvSpPr>
        <p:spPr bwMode="auto">
          <a:xfrm>
            <a:off x="8610600" y="6259513"/>
            <a:ext cx="4095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b="1">
                <a:solidFill>
                  <a:schemeClr val="bg1"/>
                </a:solidFill>
              </a:rPr>
              <a:t>05</a:t>
            </a:r>
            <a:endParaRPr lang="en-US" altLang="en-US"/>
          </a:p>
        </p:txBody>
      </p:sp>
      <p:sp>
        <p:nvSpPr>
          <p:cNvPr id="13317" name="Rectangle 41"/>
          <p:cNvSpPr>
            <a:spLocks noChangeArrowheads="1"/>
          </p:cNvSpPr>
          <p:nvPr/>
        </p:nvSpPr>
        <p:spPr bwMode="auto">
          <a:xfrm>
            <a:off x="0" y="454025"/>
            <a:ext cx="5522913" cy="841375"/>
          </a:xfrm>
          <a:prstGeom prst="rect">
            <a:avLst/>
          </a:prstGeom>
          <a:solidFill>
            <a:srgbClr val="66FF66">
              <a:alpha val="4117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18" name="Rectangle 42"/>
          <p:cNvSpPr>
            <a:spLocks noChangeArrowheads="1"/>
          </p:cNvSpPr>
          <p:nvPr/>
        </p:nvSpPr>
        <p:spPr bwMode="auto">
          <a:xfrm>
            <a:off x="304800" y="639763"/>
            <a:ext cx="49530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chemeClr val="tx2"/>
                </a:solidFill>
              </a:rPr>
              <a:t>BULLET STYLES</a:t>
            </a:r>
            <a:endParaRPr lang="en-US" altLang="en-US" sz="7200" b="1">
              <a:solidFill>
                <a:schemeClr val="tx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solidFill>
                  <a:schemeClr val="tx1"/>
                </a:solidFill>
              </a:rPr>
              <a:t>Use of templates</a:t>
            </a:r>
            <a:endParaRPr lang="en-US" altLang="en-US" smtClean="0">
              <a:solidFill>
                <a:schemeClr val="tx1"/>
              </a:solidFill>
            </a:endParaRPr>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333333"/>
      </a:dk1>
      <a:lt1>
        <a:srgbClr val="FFFFFF"/>
      </a:lt1>
      <a:dk2>
        <a:srgbClr val="FFFFFF"/>
      </a:dk2>
      <a:lt2>
        <a:srgbClr val="333333"/>
      </a:lt2>
      <a:accent1>
        <a:srgbClr val="FF0080"/>
      </a:accent1>
      <a:accent2>
        <a:srgbClr val="66FFFF"/>
      </a:accent2>
      <a:accent3>
        <a:srgbClr val="FFFFFF"/>
      </a:accent3>
      <a:accent4>
        <a:srgbClr val="2A2A2A"/>
      </a:accent4>
      <a:accent5>
        <a:srgbClr val="FFAAC0"/>
      </a:accent5>
      <a:accent6>
        <a:srgbClr val="5CE7E7"/>
      </a:accent6>
      <a:hlink>
        <a:srgbClr val="FF7E3E"/>
      </a:hlink>
      <a:folHlink>
        <a:srgbClr val="FF5C8B"/>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2178</TotalTime>
  <Words>212</Words>
  <Application>Microsoft Office PowerPoint</Application>
  <PresentationFormat>On-screen Show (4:3)</PresentationFormat>
  <Paragraphs>40</Paragraphs>
  <Slides>6</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Arial Black</vt:lpstr>
      <vt:lpstr>Wingdings</vt:lpstr>
      <vt:lpstr>Default Design</vt:lpstr>
      <vt:lpstr>Microsoft Graph Chart</vt:lpstr>
      <vt:lpstr>PowerPoint Presentation</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Nuclear physics science template</dc:title>
  <dc:creator>Presentation Magazine</dc:creator>
  <cp:lastModifiedBy>Jonty Pearce</cp:lastModifiedBy>
  <cp:revision>86</cp:revision>
  <dcterms:modified xsi:type="dcterms:W3CDTF">2015-02-22T11:11:41Z</dcterms:modified>
</cp:coreProperties>
</file>