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9" r:id="rId3"/>
    <p:sldId id="260" r:id="rId4"/>
    <p:sldId id="261" r:id="rId5"/>
    <p:sldId id="258"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orient="horz" pos="1584">
          <p15:clr>
            <a:srgbClr val="A4A3A4"/>
          </p15:clr>
        </p15:guide>
        <p15:guide id="3">
          <p15:clr>
            <a:srgbClr val="A4A3A4"/>
          </p15:clr>
        </p15:guide>
        <p15:guide id="4" pos="54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FFE95C"/>
    <a:srgbClr val="FFFDB5"/>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p:scale>
          <a:sx n="100" d="100"/>
          <a:sy n="100" d="100"/>
        </p:scale>
        <p:origin x="-1860" y="-402"/>
      </p:cViewPr>
      <p:guideLst>
        <p:guide orient="horz" pos="4319"/>
        <p:guide orient="horz" pos="1584"/>
        <p:guide/>
        <p:guide pos="54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CC62B05-FB40-4AEB-A253-E5F032351DE8}" type="slidenum">
              <a:rPr lang="en-US" altLang="en-US"/>
              <a:pPr>
                <a:defRPr/>
              </a:pPr>
              <a:t>‹#›</a:t>
            </a:fld>
            <a:endParaRPr lang="en-US" altLang="en-US"/>
          </a:p>
        </p:txBody>
      </p:sp>
    </p:spTree>
    <p:extLst>
      <p:ext uri="{BB962C8B-B14F-4D97-AF65-F5344CB8AC3E}">
        <p14:creationId xmlns:p14="http://schemas.microsoft.com/office/powerpoint/2010/main" val="41397270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C06E441-5A63-427C-8EE2-1A93D6F88F08}" type="slidenum">
              <a:rPr lang="en-US" altLang="en-US"/>
              <a:pPr>
                <a:defRPr/>
              </a:pPr>
              <a:t>‹#›</a:t>
            </a:fld>
            <a:endParaRPr lang="en-US" altLang="en-US"/>
          </a:p>
        </p:txBody>
      </p:sp>
    </p:spTree>
    <p:extLst>
      <p:ext uri="{BB962C8B-B14F-4D97-AF65-F5344CB8AC3E}">
        <p14:creationId xmlns:p14="http://schemas.microsoft.com/office/powerpoint/2010/main" val="27540229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842F89A-A310-41B0-A008-1A587C24F523}"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36730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A5034CF-A0D1-432A-B7FE-AC5C3FE7495A}"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89371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51EDE6E-2D2C-45B8-83C1-1C1E82832921}"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51866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C647A95-1C1A-4382-BD57-8F242AA7C7DE}"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30543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9B5EE4-8B40-4D30-A7A2-33FDC4A60034}"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3638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49EBFB7-1543-4EC4-869A-8785E2DDAD3A}"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804068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5" name="Picture 25" descr="colourpattern"/>
          <p:cNvPicPr>
            <a:picLocks noChangeAspect="1" noChangeArrowheads="1"/>
          </p:cNvPicPr>
          <p:nvPr userDrawn="1"/>
        </p:nvPicPr>
        <p:blipFill>
          <a:blip r:embed="rId2">
            <a:extLst>
              <a:ext uri="{28A0092B-C50C-407E-A947-70E740481C1C}">
                <a14:useLocalDpi xmlns:a14="http://schemas.microsoft.com/office/drawing/2010/main" val="0"/>
              </a:ext>
            </a:extLst>
          </a:blip>
          <a:srcRect l="6976" t="1370"/>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9769E23B-4F82-4527-B5CD-94901AC0C0E0}" type="slidenum">
              <a:rPr lang="en-US" altLang="en-US"/>
              <a:pPr>
                <a:defRPr/>
              </a:pPr>
              <a:t>‹#›</a:t>
            </a:fld>
            <a:endParaRPr lang="en-US" altLang="en-US"/>
          </a:p>
        </p:txBody>
      </p:sp>
    </p:spTree>
    <p:extLst>
      <p:ext uri="{BB962C8B-B14F-4D97-AF65-F5344CB8AC3E}">
        <p14:creationId xmlns:p14="http://schemas.microsoft.com/office/powerpoint/2010/main" val="1156803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8FADA9F-4D77-48EA-BC7A-0D0AB0F98C8E}" type="slidenum">
              <a:rPr lang="en-US" altLang="en-US"/>
              <a:pPr>
                <a:defRPr/>
              </a:pPr>
              <a:t>‹#›</a:t>
            </a:fld>
            <a:endParaRPr lang="en-US" altLang="en-US"/>
          </a:p>
        </p:txBody>
      </p:sp>
    </p:spTree>
    <p:extLst>
      <p:ext uri="{BB962C8B-B14F-4D97-AF65-F5344CB8AC3E}">
        <p14:creationId xmlns:p14="http://schemas.microsoft.com/office/powerpoint/2010/main" val="2779091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15576AF-F5E8-45FD-A332-BD1355149A7F}" type="slidenum">
              <a:rPr lang="en-US" altLang="en-US"/>
              <a:pPr>
                <a:defRPr/>
              </a:pPr>
              <a:t>‹#›</a:t>
            </a:fld>
            <a:endParaRPr lang="en-US" altLang="en-US"/>
          </a:p>
        </p:txBody>
      </p:sp>
    </p:spTree>
    <p:extLst>
      <p:ext uri="{BB962C8B-B14F-4D97-AF65-F5344CB8AC3E}">
        <p14:creationId xmlns:p14="http://schemas.microsoft.com/office/powerpoint/2010/main" val="302735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EE9103B-8092-4E2D-9886-1E629CE892DF}" type="slidenum">
              <a:rPr lang="en-US" altLang="en-US"/>
              <a:pPr>
                <a:defRPr/>
              </a:pPr>
              <a:t>‹#›</a:t>
            </a:fld>
            <a:endParaRPr lang="en-US" altLang="en-US"/>
          </a:p>
        </p:txBody>
      </p:sp>
    </p:spTree>
    <p:extLst>
      <p:ext uri="{BB962C8B-B14F-4D97-AF65-F5344CB8AC3E}">
        <p14:creationId xmlns:p14="http://schemas.microsoft.com/office/powerpoint/2010/main" val="116025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65BF1D6-7CA2-46D9-8E68-B05EC005FBC0}" type="slidenum">
              <a:rPr lang="en-US" altLang="en-US"/>
              <a:pPr>
                <a:defRPr/>
              </a:pPr>
              <a:t>‹#›</a:t>
            </a:fld>
            <a:endParaRPr lang="en-US" altLang="en-US"/>
          </a:p>
        </p:txBody>
      </p:sp>
    </p:spTree>
    <p:extLst>
      <p:ext uri="{BB962C8B-B14F-4D97-AF65-F5344CB8AC3E}">
        <p14:creationId xmlns:p14="http://schemas.microsoft.com/office/powerpoint/2010/main" val="525665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C9F1E16-969B-4D77-A9A2-20F2881F0CE5}" type="slidenum">
              <a:rPr lang="en-US" altLang="en-US"/>
              <a:pPr>
                <a:defRPr/>
              </a:pPr>
              <a:t>‹#›</a:t>
            </a:fld>
            <a:endParaRPr lang="en-US" altLang="en-US"/>
          </a:p>
        </p:txBody>
      </p:sp>
    </p:spTree>
    <p:extLst>
      <p:ext uri="{BB962C8B-B14F-4D97-AF65-F5344CB8AC3E}">
        <p14:creationId xmlns:p14="http://schemas.microsoft.com/office/powerpoint/2010/main" val="2691214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2EB1BC9-DC4E-4A42-9D62-28EA15E7D702}" type="slidenum">
              <a:rPr lang="en-US" altLang="en-US"/>
              <a:pPr>
                <a:defRPr/>
              </a:pPr>
              <a:t>‹#›</a:t>
            </a:fld>
            <a:endParaRPr lang="en-US" altLang="en-US"/>
          </a:p>
        </p:txBody>
      </p:sp>
    </p:spTree>
    <p:extLst>
      <p:ext uri="{BB962C8B-B14F-4D97-AF65-F5344CB8AC3E}">
        <p14:creationId xmlns:p14="http://schemas.microsoft.com/office/powerpoint/2010/main" val="398405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44D0B89-978A-4838-821D-3691EAC9FACF}" type="slidenum">
              <a:rPr lang="en-US" altLang="en-US"/>
              <a:pPr>
                <a:defRPr/>
              </a:pPr>
              <a:t>‹#›</a:t>
            </a:fld>
            <a:endParaRPr lang="en-US" altLang="en-US"/>
          </a:p>
        </p:txBody>
      </p:sp>
    </p:spTree>
    <p:extLst>
      <p:ext uri="{BB962C8B-B14F-4D97-AF65-F5344CB8AC3E}">
        <p14:creationId xmlns:p14="http://schemas.microsoft.com/office/powerpoint/2010/main" val="165336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30D6E530-ED58-4B5D-8D09-9503D38FD00F}" type="slidenum">
              <a:rPr lang="en-US" altLang="en-US"/>
              <a:pPr>
                <a:defRPr/>
              </a:pPr>
              <a:t>‹#›</a:t>
            </a:fld>
            <a:endParaRPr lang="en-US" altLang="en-US"/>
          </a:p>
        </p:txBody>
      </p:sp>
    </p:spTree>
    <p:extLst>
      <p:ext uri="{BB962C8B-B14F-4D97-AF65-F5344CB8AC3E}">
        <p14:creationId xmlns:p14="http://schemas.microsoft.com/office/powerpoint/2010/main" val="3041460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A70E21AF-3B52-4B52-BB70-D5A27C377B3B}" type="slidenum">
              <a:rPr lang="en-US" altLang="en-US"/>
              <a:pPr>
                <a:defRPr/>
              </a:pPr>
              <a:t>‹#›</a:t>
            </a:fld>
            <a:endParaRPr lang="en-US" altLang="en-US"/>
          </a:p>
        </p:txBody>
      </p:sp>
    </p:spTree>
    <p:extLst>
      <p:ext uri="{BB962C8B-B14F-4D97-AF65-F5344CB8AC3E}">
        <p14:creationId xmlns:p14="http://schemas.microsoft.com/office/powerpoint/2010/main" val="2460594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DA859731-B739-4ECE-9879-B3A0E6CF12EF}" type="slidenum">
              <a:rPr lang="en-US" altLang="en-US"/>
              <a:pPr>
                <a:defRPr/>
              </a:pPr>
              <a:t>‹#›</a:t>
            </a:fld>
            <a:endParaRPr lang="en-US" altLang="en-US"/>
          </a:p>
        </p:txBody>
      </p:sp>
    </p:spTree>
    <p:extLst>
      <p:ext uri="{BB962C8B-B14F-4D97-AF65-F5344CB8AC3E}">
        <p14:creationId xmlns:p14="http://schemas.microsoft.com/office/powerpoint/2010/main" val="1100391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C2F6C88-2EA8-41E4-B153-539CA2E2FC3B}" type="slidenum">
              <a:rPr lang="en-US" altLang="en-US"/>
              <a:pPr>
                <a:defRPr/>
              </a:pPr>
              <a:t>‹#›</a:t>
            </a:fld>
            <a:endParaRPr lang="en-US" altLang="en-US"/>
          </a:p>
        </p:txBody>
      </p:sp>
    </p:spTree>
    <p:extLst>
      <p:ext uri="{BB962C8B-B14F-4D97-AF65-F5344CB8AC3E}">
        <p14:creationId xmlns:p14="http://schemas.microsoft.com/office/powerpoint/2010/main" val="2545572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EA70815-10AE-4716-AF7E-1579F71C9BE6}" type="slidenum">
              <a:rPr lang="en-US" altLang="en-US"/>
              <a:pPr>
                <a:defRPr/>
              </a:pPr>
              <a:t>‹#›</a:t>
            </a:fld>
            <a:endParaRPr lang="en-US" altLang="en-US"/>
          </a:p>
        </p:txBody>
      </p:sp>
    </p:spTree>
    <p:extLst>
      <p:ext uri="{BB962C8B-B14F-4D97-AF65-F5344CB8AC3E}">
        <p14:creationId xmlns:p14="http://schemas.microsoft.com/office/powerpoint/2010/main" val="2592053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8" descr="colourpattern"/>
          <p:cNvPicPr>
            <a:picLocks noChangeAspect="1" noChangeArrowheads="1"/>
          </p:cNvPicPr>
          <p:nvPr userDrawn="1"/>
        </p:nvPicPr>
        <p:blipFill>
          <a:blip r:embed="rId15">
            <a:extLst>
              <a:ext uri="{28A0092B-C50C-407E-A947-70E740481C1C}">
                <a14:useLocalDpi xmlns:a14="http://schemas.microsoft.com/office/drawing/2010/main" val="0"/>
              </a:ext>
            </a:extLst>
          </a:blip>
          <a:srcRect l="6976" t="1370"/>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7"/>
          <p:cNvSpPr>
            <a:spLocks noChangeArrowheads="1"/>
          </p:cNvSpPr>
          <p:nvPr userDrawn="1"/>
        </p:nvSpPr>
        <p:spPr bwMode="auto">
          <a:xfrm>
            <a:off x="0" y="0"/>
            <a:ext cx="9144000" cy="6858000"/>
          </a:xfrm>
          <a:prstGeom prst="rect">
            <a:avLst/>
          </a:prstGeom>
          <a:gradFill rotWithShape="0">
            <a:gsLst>
              <a:gs pos="0">
                <a:schemeClr val="accent2">
                  <a:alpha val="59000"/>
                </a:schemeClr>
              </a:gs>
              <a:gs pos="100000">
                <a:srgbClr val="FFFF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8CA5B4A-E0A4-47DC-9309-88B6D7E8C25A}" type="slidenum">
              <a:rPr lang="en-US" altLang="en-US"/>
              <a:pPr>
                <a:defRPr/>
              </a:pPr>
              <a:t>‹#›</a:t>
            </a:fld>
            <a:endParaRPr lang="en-US" altLang="en-US"/>
          </a:p>
        </p:txBody>
      </p:sp>
      <p:sp>
        <p:nvSpPr>
          <p:cNvPr id="1033" name="Rectangle 29"/>
          <p:cNvSpPr>
            <a:spLocks noChangeArrowheads="1"/>
          </p:cNvSpPr>
          <p:nvPr userDrawn="1"/>
        </p:nvSpPr>
        <p:spPr bwMode="auto">
          <a:xfrm>
            <a:off x="0" y="6096000"/>
            <a:ext cx="9144000" cy="762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Text Box 55"/>
          <p:cNvSpPr txBox="1">
            <a:spLocks noChangeArrowheads="1"/>
          </p:cNvSpPr>
          <p:nvPr/>
        </p:nvSpPr>
        <p:spPr bwMode="auto">
          <a:xfrm>
            <a:off x="8610600" y="6324600"/>
            <a:ext cx="409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solidFill>
                  <a:schemeClr val="bg1"/>
                </a:solidFill>
              </a:rPr>
              <a:t>01</a:t>
            </a:r>
            <a:endParaRPr lang="en-US" altLang="en-US"/>
          </a:p>
        </p:txBody>
      </p:sp>
      <p:sp>
        <p:nvSpPr>
          <p:cNvPr id="5124" name="Text Box 60"/>
          <p:cNvSpPr txBox="1">
            <a:spLocks noChangeArrowheads="1"/>
          </p:cNvSpPr>
          <p:nvPr/>
        </p:nvSpPr>
        <p:spPr bwMode="auto">
          <a:xfrm>
            <a:off x="77788" y="533400"/>
            <a:ext cx="8839200" cy="1066800"/>
          </a:xfrm>
          <a:prstGeom prst="rect">
            <a:avLst/>
          </a:prstGeom>
          <a:noFill/>
          <a:ln>
            <a:noFill/>
          </a:ln>
          <a:effectLst/>
          <a:extLst>
            <a:ext uri="{909E8E84-426E-40DD-AFC4-6F175D3DCCD1}">
              <a14:hiddenFill xmlns:a14="http://schemas.microsoft.com/office/drawing/2010/main">
                <a:solidFill>
                  <a:schemeClr val="bg1">
                    <a:alpha val="58823"/>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0" b="1">
              <a:solidFill>
                <a:schemeClr val="hlink"/>
              </a:solidFill>
              <a:latin typeface="Arial Black" panose="020B0A04020102020204" pitchFamily="34" charset="0"/>
            </a:endParaRPr>
          </a:p>
          <a:p>
            <a:pPr eaLnBrk="1" hangingPunct="1"/>
            <a:r>
              <a:rPr lang="en-US" altLang="en-US" sz="4400">
                <a:solidFill>
                  <a:schemeClr val="bg1"/>
                </a:solidFill>
                <a:latin typeface="Arial Black" panose="020B0A04020102020204" pitchFamily="34" charset="0"/>
              </a:rPr>
              <a:t>PROJECT TITLE</a:t>
            </a:r>
            <a:r>
              <a:rPr lang="en-US" altLang="en-US" sz="4400">
                <a:solidFill>
                  <a:schemeClr val="folHlink"/>
                </a:solidFill>
                <a:latin typeface="Arial Black" panose="020B0A04020102020204" pitchFamily="34" charset="0"/>
              </a:rPr>
              <a:t>/07</a:t>
            </a:r>
            <a:endParaRPr lang="en-US" altLang="en-US" sz="15000" b="1">
              <a:solidFill>
                <a:schemeClr val="accent1"/>
              </a:solidFill>
              <a:latin typeface="Arial Black" panose="020B0A04020102020204" pitchFamily="34" charset="0"/>
            </a:endParaRPr>
          </a:p>
        </p:txBody>
      </p:sp>
      <p:sp>
        <p:nvSpPr>
          <p:cNvPr id="5125"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6" name="Text Box 66"/>
          <p:cNvSpPr txBox="1">
            <a:spLocks noChangeArrowheads="1"/>
          </p:cNvSpPr>
          <p:nvPr/>
        </p:nvSpPr>
        <p:spPr bwMode="auto">
          <a:xfrm>
            <a:off x="77788" y="609600"/>
            <a:ext cx="594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000" b="1">
                <a:solidFill>
                  <a:schemeClr val="bg1"/>
                </a:solidFill>
              </a:rPr>
              <a:t>project date</a:t>
            </a:r>
            <a:r>
              <a:rPr lang="en-US" altLang="en-US" sz="1000" b="1">
                <a:solidFill>
                  <a:schemeClr val="folHlink"/>
                </a:solidFill>
              </a:rPr>
              <a:t> </a:t>
            </a:r>
            <a:r>
              <a:rPr lang="en-US" altLang="en-US" sz="1000">
                <a:solidFill>
                  <a:schemeClr val="folHlink"/>
                </a:solidFill>
              </a:rPr>
              <a:t>20/09/2007</a:t>
            </a:r>
            <a:endParaRPr lang="en-US" altLang="en-US" sz="240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
          <p:cNvGraphicFramePr>
            <a:graphicFrameLocks noChangeAspect="1"/>
          </p:cNvGraphicFramePr>
          <p:nvPr>
            <p:ph type="chart" idx="1"/>
          </p:nvPr>
        </p:nvGraphicFramePr>
        <p:xfrm>
          <a:off x="228600" y="1181100"/>
          <a:ext cx="7924800" cy="4914900"/>
        </p:xfrm>
        <a:graphic>
          <a:graphicData uri="http://schemas.openxmlformats.org/presentationml/2006/ole">
            <mc:AlternateContent xmlns:mc="http://schemas.openxmlformats.org/markup-compatibility/2006">
              <mc:Choice xmlns:v="urn:schemas-microsoft-com:vml" Requires="v">
                <p:oleObj spid="_x0000_s7174"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181100"/>
                        <a:ext cx="7924800" cy="491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32999"/>
                                </a:schemeClr>
                              </a:outerShdw>
                            </a:effectLst>
                          </a14:hiddenEffects>
                        </a:ext>
                      </a:extLst>
                    </p:spPr>
                  </p:pic>
                </p:oleObj>
              </mc:Fallback>
            </mc:AlternateContent>
          </a:graphicData>
        </a:graphic>
      </p:graphicFrame>
      <p:sp>
        <p:nvSpPr>
          <p:cNvPr id="7171" name="Rectangle 30"/>
          <p:cNvSpPr>
            <a:spLocks noChangeArrowheads="1"/>
          </p:cNvSpPr>
          <p:nvPr/>
        </p:nvSpPr>
        <p:spPr bwMode="auto">
          <a:xfrm>
            <a:off x="685800" y="6202363"/>
            <a:ext cx="4953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tx2"/>
                </a:solidFill>
              </a:rPr>
              <a:t>CHART OBJECT</a:t>
            </a:r>
            <a:endParaRPr lang="en-US" altLang="en-US" sz="7200" b="1">
              <a:solidFill>
                <a:schemeClr val="tx2"/>
              </a:solidFill>
            </a:endParaRPr>
          </a:p>
        </p:txBody>
      </p:sp>
      <p:sp>
        <p:nvSpPr>
          <p:cNvPr id="7172" name="Text Box 34"/>
          <p:cNvSpPr txBox="1">
            <a:spLocks noChangeArrowheads="1"/>
          </p:cNvSpPr>
          <p:nvPr/>
        </p:nvSpPr>
        <p:spPr bwMode="auto">
          <a:xfrm>
            <a:off x="8610600" y="6324600"/>
            <a:ext cx="409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solidFill>
                  <a:schemeClr val="bg1"/>
                </a:solidFill>
              </a:rPr>
              <a:t>02</a:t>
            </a:r>
            <a:endParaRPr lang="en-US" altLang="en-US"/>
          </a:p>
        </p:txBody>
      </p:sp>
      <p:sp>
        <p:nvSpPr>
          <p:cNvPr id="7173" name="Text Box 35"/>
          <p:cNvSpPr txBox="1">
            <a:spLocks noChangeArrowheads="1"/>
          </p:cNvSpPr>
          <p:nvPr/>
        </p:nvSpPr>
        <p:spPr bwMode="auto">
          <a:xfrm>
            <a:off x="6858000" y="6400800"/>
            <a:ext cx="2286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000" b="1">
                <a:solidFill>
                  <a:schemeClr val="bg1"/>
                </a:solidFill>
              </a:rPr>
              <a:t>project date</a:t>
            </a:r>
            <a:r>
              <a:rPr lang="en-US" altLang="en-US" sz="1000" b="1">
                <a:solidFill>
                  <a:schemeClr val="folHlink"/>
                </a:solidFill>
              </a:rPr>
              <a:t> </a:t>
            </a:r>
            <a:r>
              <a:rPr lang="en-US" altLang="en-US" sz="1000">
                <a:solidFill>
                  <a:schemeClr val="folHlink"/>
                </a:solidFill>
              </a:rPr>
              <a:t>20/09/2007</a:t>
            </a:r>
            <a:endParaRPr lang="en-US" altLang="en-US" sz="2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4"/>
          <p:cNvSpPr>
            <a:spLocks noChangeArrowheads="1"/>
          </p:cNvSpPr>
          <p:nvPr/>
        </p:nvSpPr>
        <p:spPr bwMode="auto">
          <a:xfrm>
            <a:off x="685800" y="6202363"/>
            <a:ext cx="4953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tx2"/>
                </a:solidFill>
              </a:rPr>
              <a:t>PICTURE OBJECT</a:t>
            </a:r>
            <a:endParaRPr lang="en-US" altLang="en-US" sz="7200" b="1">
              <a:solidFill>
                <a:schemeClr val="tx2"/>
              </a:solidFill>
            </a:endParaRPr>
          </a:p>
        </p:txBody>
      </p:sp>
      <p:sp>
        <p:nvSpPr>
          <p:cNvPr id="9219" name="Text Box 35"/>
          <p:cNvSpPr txBox="1">
            <a:spLocks noChangeArrowheads="1"/>
          </p:cNvSpPr>
          <p:nvPr/>
        </p:nvSpPr>
        <p:spPr bwMode="auto">
          <a:xfrm>
            <a:off x="8610600" y="6324600"/>
            <a:ext cx="409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solidFill>
                  <a:schemeClr val="bg1"/>
                </a:solidFill>
              </a:rPr>
              <a:t>03</a:t>
            </a:r>
            <a:endParaRPr lang="en-US" altLang="en-US"/>
          </a:p>
        </p:txBody>
      </p:sp>
      <p:pic>
        <p:nvPicPr>
          <p:cNvPr id="9220" name="Picture 36" descr="feltpens7"/>
          <p:cNvPicPr>
            <a:picLocks noChangeAspect="1" noChangeArrowheads="1"/>
          </p:cNvPicPr>
          <p:nvPr/>
        </p:nvPicPr>
        <p:blipFill>
          <a:blip r:embed="rId3">
            <a:extLst>
              <a:ext uri="{28A0092B-C50C-407E-A947-70E740481C1C}">
                <a14:useLocalDpi xmlns:a14="http://schemas.microsoft.com/office/drawing/2010/main" val="0"/>
              </a:ext>
            </a:extLst>
          </a:blip>
          <a:srcRect l="38316" t="5186" r="10017" b="11479"/>
          <a:stretch>
            <a:fillRect/>
          </a:stretch>
        </p:blipFill>
        <p:spPr bwMode="auto">
          <a:xfrm>
            <a:off x="0" y="0"/>
            <a:ext cx="47244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Rectangle 37"/>
          <p:cNvSpPr>
            <a:spLocks noGrp="1" noChangeArrowheads="1"/>
          </p:cNvSpPr>
          <p:nvPr>
            <p:ph type="body" idx="1"/>
          </p:nvPr>
        </p:nvSpPr>
        <p:spPr>
          <a:xfrm>
            <a:off x="4953000" y="1447800"/>
            <a:ext cx="4038600" cy="3700463"/>
          </a:xfrm>
          <a:noFill/>
        </p:spPr>
        <p:txBody>
          <a:bodyPr/>
          <a:lstStyle/>
          <a:p>
            <a:pPr eaLnBrk="1" hangingPunct="1"/>
            <a:r>
              <a:rPr lang="en-GB" altLang="en-US" smtClean="0">
                <a:solidFill>
                  <a:schemeClr val="bg2"/>
                </a:solidFill>
              </a:rPr>
              <a:t>Bullet Point</a:t>
            </a:r>
          </a:p>
          <a:p>
            <a:pPr eaLnBrk="1" hangingPunct="1"/>
            <a:r>
              <a:rPr lang="en-GB" altLang="en-US" smtClean="0">
                <a:solidFill>
                  <a:schemeClr val="bg2"/>
                </a:solidFill>
              </a:rPr>
              <a:t>Bullet Point</a:t>
            </a:r>
          </a:p>
          <a:p>
            <a:pPr marL="819150" lvl="1" eaLnBrk="1" hangingPunct="1"/>
            <a:r>
              <a:rPr lang="en-GB" altLang="en-US" smtClean="0">
                <a:solidFill>
                  <a:schemeClr val="bg2"/>
                </a:solidFill>
              </a:rPr>
              <a:t>Sub Bullet</a:t>
            </a:r>
            <a:endParaRPr lang="en-US" altLang="en-US" smtClean="0">
              <a:solidFill>
                <a:schemeClr val="bg2"/>
              </a:solidFill>
            </a:endParaRPr>
          </a:p>
        </p:txBody>
      </p:sp>
      <p:sp>
        <p:nvSpPr>
          <p:cNvPr id="9222" name="Text Box 38"/>
          <p:cNvSpPr txBox="1">
            <a:spLocks noChangeArrowheads="1"/>
          </p:cNvSpPr>
          <p:nvPr/>
        </p:nvSpPr>
        <p:spPr bwMode="auto">
          <a:xfrm>
            <a:off x="6858000" y="6400800"/>
            <a:ext cx="2286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000" b="1">
                <a:solidFill>
                  <a:schemeClr val="bg1"/>
                </a:solidFill>
              </a:rPr>
              <a:t>project date</a:t>
            </a:r>
            <a:r>
              <a:rPr lang="en-US" altLang="en-US" sz="1000" b="1">
                <a:solidFill>
                  <a:schemeClr val="folHlink"/>
                </a:solidFill>
              </a:rPr>
              <a:t> </a:t>
            </a:r>
            <a:r>
              <a:rPr lang="en-US" altLang="en-US" sz="1000">
                <a:solidFill>
                  <a:schemeClr val="folHlink"/>
                </a:solidFill>
              </a:rPr>
              <a:t>20/09/2007</a:t>
            </a:r>
            <a:endParaRPr lang="en-US" altLang="en-US" sz="2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533400" y="947738"/>
            <a:ext cx="8548688" cy="3700462"/>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35" name="Group 47"/>
          <p:cNvGraphicFramePr>
            <a:graphicFrameLocks noGrp="1"/>
          </p:cNvGraphicFramePr>
          <p:nvPr>
            <p:ph sz="half" idx="2"/>
          </p:nvPr>
        </p:nvGraphicFramePr>
        <p:xfrm>
          <a:off x="4994275" y="3783013"/>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hlink"/>
                    </a:solidFill>
                  </a:tcPr>
                </a:tc>
              </a:tr>
            </a:tbl>
          </a:graphicData>
        </a:graphic>
      </p:graphicFrame>
      <p:sp>
        <p:nvSpPr>
          <p:cNvPr id="11278" name="Rectangle 16"/>
          <p:cNvSpPr>
            <a:spLocks noChangeArrowheads="1"/>
          </p:cNvSpPr>
          <p:nvPr/>
        </p:nvSpPr>
        <p:spPr bwMode="auto">
          <a:xfrm>
            <a:off x="533400" y="3781425"/>
            <a:ext cx="3429000" cy="1728788"/>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79" name="Rectangle 48"/>
          <p:cNvSpPr>
            <a:spLocks noChangeArrowheads="1"/>
          </p:cNvSpPr>
          <p:nvPr/>
        </p:nvSpPr>
        <p:spPr bwMode="auto">
          <a:xfrm>
            <a:off x="533400" y="6202363"/>
            <a:ext cx="48545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rgbClr val="F2FDF7"/>
                </a:solidFill>
              </a:rPr>
              <a:t>DEFAULT STYLES</a:t>
            </a:r>
            <a:endParaRPr lang="en-US" altLang="en-US" sz="7200" b="1"/>
          </a:p>
        </p:txBody>
      </p:sp>
      <p:sp>
        <p:nvSpPr>
          <p:cNvPr id="11280" name="Text Box 50"/>
          <p:cNvSpPr txBox="1">
            <a:spLocks noChangeArrowheads="1"/>
          </p:cNvSpPr>
          <p:nvPr/>
        </p:nvSpPr>
        <p:spPr bwMode="auto">
          <a:xfrm>
            <a:off x="8610600" y="6324600"/>
            <a:ext cx="409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solidFill>
                  <a:schemeClr val="bg1"/>
                </a:solidFill>
              </a:rPr>
              <a:t>04</a:t>
            </a:r>
            <a:endParaRPr lang="en-US" altLang="en-US"/>
          </a:p>
        </p:txBody>
      </p:sp>
      <p:sp>
        <p:nvSpPr>
          <p:cNvPr id="11281" name="Text Box 51"/>
          <p:cNvSpPr txBox="1">
            <a:spLocks noChangeArrowheads="1"/>
          </p:cNvSpPr>
          <p:nvPr/>
        </p:nvSpPr>
        <p:spPr bwMode="auto">
          <a:xfrm>
            <a:off x="6858000" y="6400800"/>
            <a:ext cx="2286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000" b="1">
                <a:solidFill>
                  <a:schemeClr val="bg1"/>
                </a:solidFill>
              </a:rPr>
              <a:t>project date</a:t>
            </a:r>
            <a:r>
              <a:rPr lang="en-US" altLang="en-US" sz="1000" b="1">
                <a:solidFill>
                  <a:schemeClr val="folHlink"/>
                </a:solidFill>
              </a:rPr>
              <a:t> </a:t>
            </a:r>
            <a:r>
              <a:rPr lang="en-US" altLang="en-US" sz="1000">
                <a:solidFill>
                  <a:schemeClr val="folHlink"/>
                </a:solidFill>
              </a:rPr>
              <a:t>20/09/2007</a:t>
            </a:r>
            <a:endParaRPr lang="en-US" altLang="en-US" sz="2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685800" y="1524000"/>
            <a:ext cx="8229600" cy="3700463"/>
          </a:xfrm>
        </p:spPr>
        <p:txBody>
          <a:bodyPr/>
          <a:lstStyle/>
          <a:p>
            <a:pPr eaLnBrk="1" hangingPunct="1"/>
            <a:r>
              <a:rPr lang="en-GB" altLang="en-US" smtClean="0">
                <a:solidFill>
                  <a:schemeClr val="bg2"/>
                </a:solidFill>
              </a:rPr>
              <a:t>Bullet Point</a:t>
            </a:r>
          </a:p>
          <a:p>
            <a:pPr eaLnBrk="1" hangingPunct="1"/>
            <a:r>
              <a:rPr lang="en-GB" altLang="en-US" smtClean="0">
                <a:solidFill>
                  <a:schemeClr val="bg2"/>
                </a:solidFill>
              </a:rPr>
              <a:t>Bullet Point</a:t>
            </a:r>
          </a:p>
          <a:p>
            <a:pPr marL="819150" lvl="1" eaLnBrk="1" hangingPunct="1"/>
            <a:r>
              <a:rPr lang="en-GB" altLang="en-US" smtClean="0">
                <a:solidFill>
                  <a:schemeClr val="bg2"/>
                </a:solidFill>
              </a:rPr>
              <a:t>Sub Bullet</a:t>
            </a:r>
            <a:endParaRPr lang="en-US" altLang="en-US" smtClean="0">
              <a:solidFill>
                <a:schemeClr val="bg2"/>
              </a:solidFill>
            </a:endParaRPr>
          </a:p>
        </p:txBody>
      </p:sp>
      <p:sp>
        <p:nvSpPr>
          <p:cNvPr id="13315" name="Rectangle 36"/>
          <p:cNvSpPr>
            <a:spLocks noChangeArrowheads="1"/>
          </p:cNvSpPr>
          <p:nvPr/>
        </p:nvSpPr>
        <p:spPr bwMode="auto">
          <a:xfrm>
            <a:off x="685800" y="6202363"/>
            <a:ext cx="4953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tx2"/>
                </a:solidFill>
              </a:rPr>
              <a:t>BULLET OBJECT</a:t>
            </a:r>
            <a:endParaRPr lang="en-US" altLang="en-US" sz="7200" b="1">
              <a:solidFill>
                <a:schemeClr val="tx2"/>
              </a:solidFill>
            </a:endParaRPr>
          </a:p>
        </p:txBody>
      </p:sp>
      <p:sp>
        <p:nvSpPr>
          <p:cNvPr id="13316" name="Text Box 37"/>
          <p:cNvSpPr txBox="1">
            <a:spLocks noChangeArrowheads="1"/>
          </p:cNvSpPr>
          <p:nvPr/>
        </p:nvSpPr>
        <p:spPr bwMode="auto">
          <a:xfrm>
            <a:off x="8610600" y="6324600"/>
            <a:ext cx="409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solidFill>
                  <a:schemeClr val="bg1"/>
                </a:solidFill>
              </a:rPr>
              <a:t>05</a:t>
            </a:r>
            <a:endParaRPr lang="en-US" altLang="en-US"/>
          </a:p>
        </p:txBody>
      </p:sp>
      <p:sp>
        <p:nvSpPr>
          <p:cNvPr id="13317" name="Text Box 38"/>
          <p:cNvSpPr txBox="1">
            <a:spLocks noChangeArrowheads="1"/>
          </p:cNvSpPr>
          <p:nvPr/>
        </p:nvSpPr>
        <p:spPr bwMode="auto">
          <a:xfrm>
            <a:off x="6858000" y="6400800"/>
            <a:ext cx="2286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000" b="1">
                <a:solidFill>
                  <a:schemeClr val="bg1"/>
                </a:solidFill>
              </a:rPr>
              <a:t>project date</a:t>
            </a:r>
            <a:r>
              <a:rPr lang="en-US" altLang="en-US" sz="1000" b="1">
                <a:solidFill>
                  <a:schemeClr val="folHlink"/>
                </a:solidFill>
              </a:rPr>
              <a:t> </a:t>
            </a:r>
            <a:r>
              <a:rPr lang="en-US" altLang="en-US" sz="1000">
                <a:solidFill>
                  <a:schemeClr val="folHlink"/>
                </a:solidFill>
              </a:rPr>
              <a:t>20/09/2007</a:t>
            </a:r>
            <a:endParaRPr lang="en-US" altLang="en-US" sz="2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516563"/>
            <a:ext cx="7164387" cy="915987"/>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333333"/>
      </a:dk1>
      <a:lt1>
        <a:srgbClr val="FFFFFF"/>
      </a:lt1>
      <a:dk2>
        <a:srgbClr val="FFFFFF"/>
      </a:dk2>
      <a:lt2>
        <a:srgbClr val="333333"/>
      </a:lt2>
      <a:accent1>
        <a:srgbClr val="FF0080"/>
      </a:accent1>
      <a:accent2>
        <a:srgbClr val="66FFFF"/>
      </a:accent2>
      <a:accent3>
        <a:srgbClr val="FFFFFF"/>
      </a:accent3>
      <a:accent4>
        <a:srgbClr val="2A2A2A"/>
      </a:accent4>
      <a:accent5>
        <a:srgbClr val="FFAAC0"/>
      </a:accent5>
      <a:accent6>
        <a:srgbClr val="5CE7E7"/>
      </a:accent6>
      <a:hlink>
        <a:srgbClr val="FF7E3E"/>
      </a:hlink>
      <a:folHlink>
        <a:srgbClr val="FF5C8B"/>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1915</TotalTime>
  <Words>226</Words>
  <Application>Microsoft Office PowerPoint</Application>
  <PresentationFormat>On-screen Show (4:3)</PresentationFormat>
  <Paragraphs>45</Paragraphs>
  <Slides>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Arial Black</vt:lpstr>
      <vt:lpstr>Wingdings</vt:lpstr>
      <vt:lpstr>Default Design</vt:lpstr>
      <vt:lpstr>Microsoft Graph Chart</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Coloured swirls template</dc:title>
  <dc:creator>Presentation Magazine</dc:creator>
  <cp:lastModifiedBy>Jonty Pearce</cp:lastModifiedBy>
  <cp:revision>74</cp:revision>
  <dcterms:modified xsi:type="dcterms:W3CDTF">2015-02-22T11:11:40Z</dcterms:modified>
</cp:coreProperties>
</file>