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9" r:id="rId3"/>
    <p:sldId id="258" r:id="rId4"/>
    <p:sldId id="260" r:id="rId5"/>
    <p:sldId id="261"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os="1584">
          <p15:clr>
            <a:srgbClr val="A4A3A4"/>
          </p15:clr>
        </p15:guide>
        <p15:guide id="3">
          <p15:clr>
            <a:srgbClr val="A4A3A4"/>
          </p15:clr>
        </p15:guide>
        <p15:guide id="4" pos="54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FF8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860" y="-402"/>
      </p:cViewPr>
      <p:guideLst>
        <p:guide orient="horz" pos="4319"/>
        <p:guide orient="horz" pos="1584"/>
        <p:guide/>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DA67760-45A0-4C8E-A98B-CB865F9D610C}" type="slidenum">
              <a:rPr lang="en-US" altLang="en-US"/>
              <a:pPr>
                <a:defRPr/>
              </a:pPr>
              <a:t>‹#›</a:t>
            </a:fld>
            <a:endParaRPr lang="en-US" altLang="en-US"/>
          </a:p>
        </p:txBody>
      </p:sp>
    </p:spTree>
    <p:extLst>
      <p:ext uri="{BB962C8B-B14F-4D97-AF65-F5344CB8AC3E}">
        <p14:creationId xmlns:p14="http://schemas.microsoft.com/office/powerpoint/2010/main" val="3201278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93F176D-D5BC-43AB-BCB4-F36F7232ADD6}" type="slidenum">
              <a:rPr lang="en-US" altLang="en-US"/>
              <a:pPr>
                <a:defRPr/>
              </a:pPr>
              <a:t>‹#›</a:t>
            </a:fld>
            <a:endParaRPr lang="en-US" altLang="en-US"/>
          </a:p>
        </p:txBody>
      </p:sp>
    </p:spTree>
    <p:extLst>
      <p:ext uri="{BB962C8B-B14F-4D97-AF65-F5344CB8AC3E}">
        <p14:creationId xmlns:p14="http://schemas.microsoft.com/office/powerpoint/2010/main" val="20235273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BFA9B7-8675-4F8D-A927-B72D5826DC52}"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3731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5ED4DB-A3BE-43AE-B568-20393D7BE746}"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6253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ACC0A6-8AAE-4AA6-ADF1-6967853C88A2}"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7273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FF36CD-75C3-4AEF-ABB4-95BA6890812A}"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13489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A85797-CC12-4433-8B76-C110FB455E44}"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94682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0AE4B9-A7C0-41EA-806F-AFF7434030BF}"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52554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4" descr="computermush"/>
          <p:cNvPicPr>
            <a:picLocks noChangeAspect="1" noChangeArrowheads="1"/>
          </p:cNvPicPr>
          <p:nvPr userDrawn="1"/>
        </p:nvPicPr>
        <p:blipFill>
          <a:blip r:embed="rId2">
            <a:extLst>
              <a:ext uri="{28A0092B-C50C-407E-A947-70E740481C1C}">
                <a14:useLocalDpi xmlns:a14="http://schemas.microsoft.com/office/drawing/2010/main" val="0"/>
              </a:ext>
            </a:extLst>
          </a:blip>
          <a:srcRect l="5511" t="98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792CDA66-AED6-4726-A45F-3066A04BDD78}" type="slidenum">
              <a:rPr lang="en-US" altLang="en-US"/>
              <a:pPr>
                <a:defRPr/>
              </a:pPr>
              <a:t>‹#›</a:t>
            </a:fld>
            <a:endParaRPr lang="en-US" altLang="en-US"/>
          </a:p>
        </p:txBody>
      </p:sp>
    </p:spTree>
    <p:extLst>
      <p:ext uri="{BB962C8B-B14F-4D97-AF65-F5344CB8AC3E}">
        <p14:creationId xmlns:p14="http://schemas.microsoft.com/office/powerpoint/2010/main" val="378644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6FE6C90-94C4-4CE1-832D-293E87DA9D0B}" type="slidenum">
              <a:rPr lang="en-US" altLang="en-US"/>
              <a:pPr>
                <a:defRPr/>
              </a:pPr>
              <a:t>‹#›</a:t>
            </a:fld>
            <a:endParaRPr lang="en-US" altLang="en-US"/>
          </a:p>
        </p:txBody>
      </p:sp>
    </p:spTree>
    <p:extLst>
      <p:ext uri="{BB962C8B-B14F-4D97-AF65-F5344CB8AC3E}">
        <p14:creationId xmlns:p14="http://schemas.microsoft.com/office/powerpoint/2010/main" val="362836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E5B5BF-4CBB-44D1-98FB-CAFF0963666E}" type="slidenum">
              <a:rPr lang="en-US" altLang="en-US"/>
              <a:pPr>
                <a:defRPr/>
              </a:pPr>
              <a:t>‹#›</a:t>
            </a:fld>
            <a:endParaRPr lang="en-US" altLang="en-US"/>
          </a:p>
        </p:txBody>
      </p:sp>
    </p:spTree>
    <p:extLst>
      <p:ext uri="{BB962C8B-B14F-4D97-AF65-F5344CB8AC3E}">
        <p14:creationId xmlns:p14="http://schemas.microsoft.com/office/powerpoint/2010/main" val="268124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398718-404E-4D11-85CE-62514FCD9B51}" type="slidenum">
              <a:rPr lang="en-US" altLang="en-US"/>
              <a:pPr>
                <a:defRPr/>
              </a:pPr>
              <a:t>‹#›</a:t>
            </a:fld>
            <a:endParaRPr lang="en-US" altLang="en-US"/>
          </a:p>
        </p:txBody>
      </p:sp>
    </p:spTree>
    <p:extLst>
      <p:ext uri="{BB962C8B-B14F-4D97-AF65-F5344CB8AC3E}">
        <p14:creationId xmlns:p14="http://schemas.microsoft.com/office/powerpoint/2010/main" val="823362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D6D89B8-DC3C-42DC-877D-7D4B2D69B8F1}" type="slidenum">
              <a:rPr lang="en-US" altLang="en-US"/>
              <a:pPr>
                <a:defRPr/>
              </a:pPr>
              <a:t>‹#›</a:t>
            </a:fld>
            <a:endParaRPr lang="en-US" altLang="en-US"/>
          </a:p>
        </p:txBody>
      </p:sp>
    </p:spTree>
    <p:extLst>
      <p:ext uri="{BB962C8B-B14F-4D97-AF65-F5344CB8AC3E}">
        <p14:creationId xmlns:p14="http://schemas.microsoft.com/office/powerpoint/2010/main" val="2442807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BB730BE-B049-43E2-B43F-1202321B4A86}" type="slidenum">
              <a:rPr lang="en-US" altLang="en-US"/>
              <a:pPr>
                <a:defRPr/>
              </a:pPr>
              <a:t>‹#›</a:t>
            </a:fld>
            <a:endParaRPr lang="en-US" altLang="en-US"/>
          </a:p>
        </p:txBody>
      </p:sp>
    </p:spTree>
    <p:extLst>
      <p:ext uri="{BB962C8B-B14F-4D97-AF65-F5344CB8AC3E}">
        <p14:creationId xmlns:p14="http://schemas.microsoft.com/office/powerpoint/2010/main" val="324621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F88EED-A9E7-450D-BF5B-858248F73479}" type="slidenum">
              <a:rPr lang="en-US" altLang="en-US"/>
              <a:pPr>
                <a:defRPr/>
              </a:pPr>
              <a:t>‹#›</a:t>
            </a:fld>
            <a:endParaRPr lang="en-US" altLang="en-US"/>
          </a:p>
        </p:txBody>
      </p:sp>
    </p:spTree>
    <p:extLst>
      <p:ext uri="{BB962C8B-B14F-4D97-AF65-F5344CB8AC3E}">
        <p14:creationId xmlns:p14="http://schemas.microsoft.com/office/powerpoint/2010/main" val="3880795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5F4251-4BA2-4CFC-8C20-F74C1ED67213}" type="slidenum">
              <a:rPr lang="en-US" altLang="en-US"/>
              <a:pPr>
                <a:defRPr/>
              </a:pPr>
              <a:t>‹#›</a:t>
            </a:fld>
            <a:endParaRPr lang="en-US" altLang="en-US"/>
          </a:p>
        </p:txBody>
      </p:sp>
    </p:spTree>
    <p:extLst>
      <p:ext uri="{BB962C8B-B14F-4D97-AF65-F5344CB8AC3E}">
        <p14:creationId xmlns:p14="http://schemas.microsoft.com/office/powerpoint/2010/main" val="203537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0D667F5-B83E-4B91-AA74-9D2155BE2D7A}" type="slidenum">
              <a:rPr lang="en-US" altLang="en-US"/>
              <a:pPr>
                <a:defRPr/>
              </a:pPr>
              <a:t>‹#›</a:t>
            </a:fld>
            <a:endParaRPr lang="en-US" altLang="en-US"/>
          </a:p>
        </p:txBody>
      </p:sp>
    </p:spTree>
    <p:extLst>
      <p:ext uri="{BB962C8B-B14F-4D97-AF65-F5344CB8AC3E}">
        <p14:creationId xmlns:p14="http://schemas.microsoft.com/office/powerpoint/2010/main" val="3260183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9B66DA9-A070-40D6-8F8E-F9CDC2656587}" type="slidenum">
              <a:rPr lang="en-US" altLang="en-US"/>
              <a:pPr>
                <a:defRPr/>
              </a:pPr>
              <a:t>‹#›</a:t>
            </a:fld>
            <a:endParaRPr lang="en-US" altLang="en-US"/>
          </a:p>
        </p:txBody>
      </p:sp>
    </p:spTree>
    <p:extLst>
      <p:ext uri="{BB962C8B-B14F-4D97-AF65-F5344CB8AC3E}">
        <p14:creationId xmlns:p14="http://schemas.microsoft.com/office/powerpoint/2010/main" val="129855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EB88D1F-EA08-4FDC-BCC0-7E9447618CF7}" type="slidenum">
              <a:rPr lang="en-US" altLang="en-US"/>
              <a:pPr>
                <a:defRPr/>
              </a:pPr>
              <a:t>‹#›</a:t>
            </a:fld>
            <a:endParaRPr lang="en-US" altLang="en-US"/>
          </a:p>
        </p:txBody>
      </p:sp>
    </p:spTree>
    <p:extLst>
      <p:ext uri="{BB962C8B-B14F-4D97-AF65-F5344CB8AC3E}">
        <p14:creationId xmlns:p14="http://schemas.microsoft.com/office/powerpoint/2010/main" val="67716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7B0392E-4C75-4DE5-A6BE-977F72B83625}" type="slidenum">
              <a:rPr lang="en-US" altLang="en-US"/>
              <a:pPr>
                <a:defRPr/>
              </a:pPr>
              <a:t>‹#›</a:t>
            </a:fld>
            <a:endParaRPr lang="en-US" altLang="en-US"/>
          </a:p>
        </p:txBody>
      </p:sp>
    </p:spTree>
    <p:extLst>
      <p:ext uri="{BB962C8B-B14F-4D97-AF65-F5344CB8AC3E}">
        <p14:creationId xmlns:p14="http://schemas.microsoft.com/office/powerpoint/2010/main" val="984486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AE63282-18D3-46D9-8616-9C61E323FC85}" type="slidenum">
              <a:rPr lang="en-US" altLang="en-US"/>
              <a:pPr>
                <a:defRPr/>
              </a:pPr>
              <a:t>‹#›</a:t>
            </a:fld>
            <a:endParaRPr lang="en-US" altLang="en-US"/>
          </a:p>
        </p:txBody>
      </p:sp>
    </p:spTree>
    <p:extLst>
      <p:ext uri="{BB962C8B-B14F-4D97-AF65-F5344CB8AC3E}">
        <p14:creationId xmlns:p14="http://schemas.microsoft.com/office/powerpoint/2010/main" val="204093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6" descr="computermush"/>
          <p:cNvPicPr>
            <a:picLocks noChangeAspect="1" noChangeArrowheads="1"/>
          </p:cNvPicPr>
          <p:nvPr userDrawn="1"/>
        </p:nvPicPr>
        <p:blipFill>
          <a:blip r:embed="rId15">
            <a:extLst>
              <a:ext uri="{28A0092B-C50C-407E-A947-70E740481C1C}">
                <a14:useLocalDpi xmlns:a14="http://schemas.microsoft.com/office/drawing/2010/main" val="0"/>
              </a:ext>
            </a:extLst>
          </a:blip>
          <a:srcRect l="5511" t="98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9DC8A81-1290-416D-96EC-5E031901CBD5}" type="slidenum">
              <a:rPr lang="en-US" altLang="en-US"/>
              <a:pPr>
                <a:defRPr/>
              </a:pPr>
              <a:t>‹#›</a:t>
            </a:fld>
            <a:endParaRPr lang="en-US" altLang="en-US"/>
          </a:p>
        </p:txBody>
      </p:sp>
      <p:sp>
        <p:nvSpPr>
          <p:cNvPr id="1032" name="Rectangle 27"/>
          <p:cNvSpPr>
            <a:spLocks noChangeArrowheads="1"/>
          </p:cNvSpPr>
          <p:nvPr userDrawn="1"/>
        </p:nvSpPr>
        <p:spPr bwMode="auto">
          <a:xfrm>
            <a:off x="0" y="0"/>
            <a:ext cx="9144000" cy="6858000"/>
          </a:xfrm>
          <a:prstGeom prst="rect">
            <a:avLst/>
          </a:prstGeom>
          <a:solidFill>
            <a:srgbClr val="000000">
              <a:alpha val="6588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5"/>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01</a:t>
            </a:r>
            <a:endParaRPr lang="en-US" altLang="en-US"/>
          </a:p>
        </p:txBody>
      </p:sp>
      <p:sp>
        <p:nvSpPr>
          <p:cNvPr id="5124" name="Text Box 60"/>
          <p:cNvSpPr txBox="1">
            <a:spLocks noChangeArrowheads="1"/>
          </p:cNvSpPr>
          <p:nvPr/>
        </p:nvSpPr>
        <p:spPr bwMode="auto">
          <a:xfrm>
            <a:off x="77788" y="0"/>
            <a:ext cx="8839200" cy="4968875"/>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15000">
                <a:solidFill>
                  <a:schemeClr val="bg1"/>
                </a:solidFill>
                <a:latin typeface="Arial Black" panose="020B0A04020102020204" pitchFamily="34" charset="0"/>
              </a:rPr>
              <a:t>PROJECT</a:t>
            </a:r>
            <a:r>
              <a:rPr lang="en-US" altLang="en-US" sz="15000">
                <a:solidFill>
                  <a:schemeClr val="accent1"/>
                </a:solidFill>
                <a:latin typeface="Arial Black" panose="020B0A04020102020204" pitchFamily="34" charset="0"/>
              </a:rPr>
              <a:t>/03</a:t>
            </a:r>
            <a:endParaRPr lang="en-US" altLang="en-US" sz="15000" b="1">
              <a:solidFill>
                <a:schemeClr val="accent1"/>
              </a:solidFill>
              <a:latin typeface="Arial Black" panose="020B0A04020102020204" pitchFamily="34" charset="0"/>
            </a:endParaRPr>
          </a:p>
        </p:txBody>
      </p:sp>
      <p:sp>
        <p:nvSpPr>
          <p:cNvPr id="5125"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Rectangle 62"/>
          <p:cNvSpPr>
            <a:spLocks noChangeArrowheads="1"/>
          </p:cNvSpPr>
          <p:nvPr/>
        </p:nvSpPr>
        <p:spPr bwMode="auto">
          <a:xfrm>
            <a:off x="77788" y="5334000"/>
            <a:ext cx="182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Your project</a:t>
            </a:r>
            <a:endParaRPr lang="en-US" altLang="en-US" sz="3200" b="1"/>
          </a:p>
        </p:txBody>
      </p:sp>
      <p:sp>
        <p:nvSpPr>
          <p:cNvPr id="5127" name="Text Box 66"/>
          <p:cNvSpPr txBox="1">
            <a:spLocks noChangeArrowheads="1"/>
          </p:cNvSpPr>
          <p:nvPr/>
        </p:nvSpPr>
        <p:spPr bwMode="auto">
          <a:xfrm>
            <a:off x="77788" y="4740275"/>
            <a:ext cx="594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chemeClr val="bg1"/>
                </a:solidFill>
              </a:rPr>
              <a:t>project date</a:t>
            </a:r>
            <a:r>
              <a:rPr lang="en-US" altLang="en-US" sz="2400" b="1">
                <a:solidFill>
                  <a:schemeClr val="folHlink"/>
                </a:solidFill>
              </a:rPr>
              <a:t> </a:t>
            </a:r>
            <a:r>
              <a:rPr lang="en-US" altLang="en-US" sz="2400">
                <a:solidFill>
                  <a:schemeClr val="accent1"/>
                </a:solidFill>
              </a:rPr>
              <a:t>20/09/2007</a:t>
            </a:r>
            <a:endParaRPr lang="en-US" altLang="en-US" sz="24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1143000" y="760413"/>
          <a:ext cx="9829800" cy="6096000"/>
        </p:xfrm>
        <a:graphic>
          <a:graphicData uri="http://schemas.openxmlformats.org/presentationml/2006/ole">
            <mc:AlternateContent xmlns:mc="http://schemas.openxmlformats.org/markup-compatibility/2006">
              <mc:Choice xmlns:v="urn:schemas-microsoft-com:vml" Requires="v">
                <p:oleObj spid="_x0000_s7174"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760413"/>
                        <a:ext cx="98298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26"/>
          <p:cNvSpPr txBox="1">
            <a:spLocks noChangeArrowheads="1"/>
          </p:cNvSpPr>
          <p:nvPr/>
        </p:nvSpPr>
        <p:spPr bwMode="auto">
          <a:xfrm>
            <a:off x="6242050" y="-15875"/>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rgbClr val="F2FDF7"/>
                </a:solidFill>
              </a:rPr>
              <a:t>02</a:t>
            </a:r>
            <a:endParaRPr lang="en-US" altLang="en-US">
              <a:solidFill>
                <a:srgbClr val="F2FDF7"/>
              </a:solidFill>
            </a:endParaRPr>
          </a:p>
        </p:txBody>
      </p:sp>
      <p:sp>
        <p:nvSpPr>
          <p:cNvPr id="7172" name="Rectangle 30"/>
          <p:cNvSpPr>
            <a:spLocks noChangeArrowheads="1"/>
          </p:cNvSpPr>
          <p:nvPr/>
        </p:nvSpPr>
        <p:spPr bwMode="auto">
          <a:xfrm>
            <a:off x="685800" y="228600"/>
            <a:ext cx="4953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hlink"/>
                </a:solidFill>
              </a:rPr>
              <a:t>CHART OBJECT &gt;</a:t>
            </a:r>
            <a:endParaRPr lang="en-US" altLang="en-US" sz="7200" b="1"/>
          </a:p>
        </p:txBody>
      </p:sp>
      <p:sp>
        <p:nvSpPr>
          <p:cNvPr id="7173" name="Rectangle 31"/>
          <p:cNvSpPr>
            <a:spLocks noChangeArrowheads="1"/>
          </p:cNvSpPr>
          <p:nvPr/>
        </p:nvSpPr>
        <p:spPr bwMode="auto">
          <a:xfrm>
            <a:off x="6400800" y="2057400"/>
            <a:ext cx="201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t>page</a:t>
            </a:r>
            <a:r>
              <a:rPr lang="en-US" altLang="en-US" sz="2400" b="1">
                <a:solidFill>
                  <a:schemeClr val="folHlink"/>
                </a:solidFill>
              </a:rPr>
              <a:t> </a:t>
            </a:r>
            <a:r>
              <a:rPr lang="en-US" altLang="en-US" sz="2400">
                <a:solidFill>
                  <a:schemeClr val="accent1"/>
                </a:solidFill>
              </a:rPr>
              <a:t>number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1"/>
          <p:cNvSpPr txBox="1">
            <a:spLocks noChangeArrowheads="1"/>
          </p:cNvSpPr>
          <p:nvPr/>
        </p:nvSpPr>
        <p:spPr bwMode="auto">
          <a:xfrm>
            <a:off x="6172200" y="-92075"/>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rgbClr val="F2FDF7"/>
                </a:solidFill>
              </a:rPr>
              <a:t>03</a:t>
            </a:r>
            <a:endParaRPr lang="en-US" altLang="en-US"/>
          </a:p>
        </p:txBody>
      </p:sp>
      <p:sp>
        <p:nvSpPr>
          <p:cNvPr id="9219" name="Rectangle 3"/>
          <p:cNvSpPr>
            <a:spLocks noGrp="1" noChangeArrowheads="1"/>
          </p:cNvSpPr>
          <p:nvPr>
            <p:ph type="body" idx="1"/>
          </p:nvPr>
        </p:nvSpPr>
        <p:spPr>
          <a:xfrm>
            <a:off x="685800" y="2743200"/>
            <a:ext cx="8229600" cy="3700463"/>
          </a:xfrm>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
        <p:nvSpPr>
          <p:cNvPr id="9220" name="Text Box 34"/>
          <p:cNvSpPr txBox="1">
            <a:spLocks noChangeArrowheads="1"/>
          </p:cNvSpPr>
          <p:nvPr/>
        </p:nvSpPr>
        <p:spPr bwMode="auto">
          <a:xfrm>
            <a:off x="685800" y="3048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bg2"/>
                </a:solidFill>
              </a:rPr>
              <a:t>BULLET LIST &gt;</a:t>
            </a:r>
            <a:endParaRPr lang="en-US" altLang="en-US" sz="3200"/>
          </a:p>
        </p:txBody>
      </p:sp>
      <p:sp>
        <p:nvSpPr>
          <p:cNvPr id="9221" name="Rectangle 35"/>
          <p:cNvSpPr>
            <a:spLocks noChangeArrowheads="1"/>
          </p:cNvSpPr>
          <p:nvPr/>
        </p:nvSpPr>
        <p:spPr bwMode="auto">
          <a:xfrm>
            <a:off x="6400800" y="2057400"/>
            <a:ext cx="201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t>page</a:t>
            </a:r>
            <a:r>
              <a:rPr lang="en-US" altLang="en-US" sz="2400" b="1">
                <a:solidFill>
                  <a:schemeClr val="folHlink"/>
                </a:solidFill>
              </a:rPr>
              <a:t> </a:t>
            </a:r>
            <a:r>
              <a:rPr lang="en-US" altLang="en-US" sz="2400">
                <a:solidFill>
                  <a:schemeClr val="accent1"/>
                </a:solidFill>
              </a:rPr>
              <a:t>number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0" descr="vecto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81000"/>
            <a:ext cx="807720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31"/>
          <p:cNvSpPr>
            <a:spLocks noChangeArrowheads="1"/>
          </p:cNvSpPr>
          <p:nvPr/>
        </p:nvSpPr>
        <p:spPr bwMode="auto">
          <a:xfrm>
            <a:off x="6165850" y="-15875"/>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2"/>
                </a:solidFill>
              </a:rPr>
              <a:t>04</a:t>
            </a:r>
            <a:endParaRPr lang="en-US" altLang="en-US" sz="16000" b="1">
              <a:solidFill>
                <a:schemeClr val="hlink"/>
              </a:solidFill>
            </a:endParaRPr>
          </a:p>
        </p:txBody>
      </p:sp>
      <p:sp>
        <p:nvSpPr>
          <p:cNvPr id="11268" name="Rectangle 32"/>
          <p:cNvSpPr>
            <a:spLocks noChangeArrowheads="1"/>
          </p:cNvSpPr>
          <p:nvPr/>
        </p:nvSpPr>
        <p:spPr bwMode="auto">
          <a:xfrm>
            <a:off x="685800" y="3810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2FDF7"/>
                </a:solidFill>
              </a:rPr>
              <a:t>PICTURE OBJECT &gt;</a:t>
            </a:r>
            <a:endParaRPr lang="en-US" altLang="en-US" sz="7200" b="1"/>
          </a:p>
        </p:txBody>
      </p:sp>
      <p:sp>
        <p:nvSpPr>
          <p:cNvPr id="11269" name="Rectangle 33"/>
          <p:cNvSpPr>
            <a:spLocks noChangeArrowheads="1"/>
          </p:cNvSpPr>
          <p:nvPr/>
        </p:nvSpPr>
        <p:spPr bwMode="auto">
          <a:xfrm>
            <a:off x="6400800" y="2057400"/>
            <a:ext cx="201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solidFill>
                  <a:schemeClr val="bg2"/>
                </a:solidFill>
              </a:rPr>
              <a:t>page</a:t>
            </a:r>
            <a:r>
              <a:rPr lang="en-US" altLang="en-US" sz="2400" b="1">
                <a:solidFill>
                  <a:schemeClr val="folHlink"/>
                </a:solidFill>
              </a:rPr>
              <a:t> </a:t>
            </a:r>
            <a:r>
              <a:rPr lang="en-US" altLang="en-US" sz="2400">
                <a:solidFill>
                  <a:srgbClr val="FF0080"/>
                </a:solidFill>
              </a:rPr>
              <a:t>number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0"/>
          <p:cNvSpPr txBox="1">
            <a:spLocks noChangeArrowheads="1"/>
          </p:cNvSpPr>
          <p:nvPr/>
        </p:nvSpPr>
        <p:spPr bwMode="auto">
          <a:xfrm>
            <a:off x="6180138" y="-92075"/>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rgbClr val="F2FDF7"/>
                </a:solidFill>
              </a:rPr>
              <a:t>05</a:t>
            </a:r>
            <a:endParaRPr lang="en-US" altLang="en-US"/>
          </a:p>
        </p:txBody>
      </p:sp>
      <p:sp>
        <p:nvSpPr>
          <p:cNvPr id="13315" name="Rectangle 3"/>
          <p:cNvSpPr>
            <a:spLocks noGrp="1" noChangeArrowheads="1"/>
          </p:cNvSpPr>
          <p:nvPr>
            <p:ph type="body" sz="half" idx="1"/>
          </p:nvPr>
        </p:nvSpPr>
        <p:spPr>
          <a:xfrm>
            <a:off x="533400" y="947738"/>
            <a:ext cx="8548688" cy="3700462"/>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5" name="Group 47"/>
          <p:cNvGraphicFramePr>
            <a:graphicFrameLocks noGrp="1"/>
          </p:cNvGraphicFramePr>
          <p:nvPr>
            <p:ph sz="half" idx="2"/>
          </p:nvPr>
        </p:nvGraphicFramePr>
        <p:xfrm>
          <a:off x="4994275" y="46482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
        <p:nvSpPr>
          <p:cNvPr id="13327" name="Rectangle 16"/>
          <p:cNvSpPr>
            <a:spLocks noChangeArrowheads="1"/>
          </p:cNvSpPr>
          <p:nvPr/>
        </p:nvSpPr>
        <p:spPr bwMode="auto">
          <a:xfrm>
            <a:off x="533400" y="4646613"/>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3328" name="Rectangle 48"/>
          <p:cNvSpPr>
            <a:spLocks noChangeArrowheads="1"/>
          </p:cNvSpPr>
          <p:nvPr/>
        </p:nvSpPr>
        <p:spPr bwMode="auto">
          <a:xfrm>
            <a:off x="685800" y="228600"/>
            <a:ext cx="4854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2FDF7"/>
                </a:solidFill>
              </a:rPr>
              <a:t>DEFAULT STYLES &gt;</a:t>
            </a:r>
            <a:endParaRPr lang="en-US" altLang="en-US" sz="7200" b="1"/>
          </a:p>
        </p:txBody>
      </p:sp>
      <p:sp>
        <p:nvSpPr>
          <p:cNvPr id="13329" name="Rectangle 49"/>
          <p:cNvSpPr>
            <a:spLocks noChangeArrowheads="1"/>
          </p:cNvSpPr>
          <p:nvPr/>
        </p:nvSpPr>
        <p:spPr bwMode="auto">
          <a:xfrm>
            <a:off x="6400800" y="2057400"/>
            <a:ext cx="201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t>page</a:t>
            </a:r>
            <a:r>
              <a:rPr lang="en-US" altLang="en-US" sz="2400" b="1">
                <a:solidFill>
                  <a:schemeClr val="folHlink"/>
                </a:solidFill>
              </a:rPr>
              <a:t> </a:t>
            </a:r>
            <a:r>
              <a:rPr lang="en-US" altLang="en-US" sz="2400">
                <a:solidFill>
                  <a:schemeClr val="accent1"/>
                </a:solidFill>
              </a:rPr>
              <a:t>number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999999"/>
      </a:dk1>
      <a:lt1>
        <a:srgbClr val="FFFFFF"/>
      </a:lt1>
      <a:dk2>
        <a:srgbClr val="66CCFF"/>
      </a:dk2>
      <a:lt2>
        <a:srgbClr val="333333"/>
      </a:lt2>
      <a:accent1>
        <a:srgbClr val="66CCFF"/>
      </a:accent1>
      <a:accent2>
        <a:srgbClr val="00FF80"/>
      </a:accent2>
      <a:accent3>
        <a:srgbClr val="FFFFFF"/>
      </a:accent3>
      <a:accent4>
        <a:srgbClr val="828282"/>
      </a:accent4>
      <a:accent5>
        <a:srgbClr val="B8E2FF"/>
      </a:accent5>
      <a:accent6>
        <a:srgbClr val="00E773"/>
      </a:accent6>
      <a:hlink>
        <a:srgbClr val="CCCCCC"/>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999999"/>
    </a:dk1>
    <a:lt1>
      <a:srgbClr val="FFFFFF"/>
    </a:lt1>
    <a:dk2>
      <a:srgbClr val="66CCFF"/>
    </a:dk2>
    <a:lt2>
      <a:srgbClr val="E6E6E6"/>
    </a:lt2>
    <a:accent1>
      <a:srgbClr val="66CCFF"/>
    </a:accent1>
    <a:accent2>
      <a:srgbClr val="00FF80"/>
    </a:accent2>
    <a:accent3>
      <a:srgbClr val="FFFFFF"/>
    </a:accent3>
    <a:accent4>
      <a:srgbClr val="828282"/>
    </a:accent4>
    <a:accent5>
      <a:srgbClr val="B8E2FF"/>
    </a:accent5>
    <a:accent6>
      <a:srgbClr val="00E773"/>
    </a:accent6>
    <a:hlink>
      <a:srgbClr val="CCCCCC"/>
    </a:hlink>
    <a:folHlink>
      <a:srgbClr val="FF0080"/>
    </a:folHlink>
  </a:clrScheme>
</a:themeOverride>
</file>

<file path=docProps/app.xml><?xml version="1.0" encoding="utf-8"?>
<Properties xmlns="http://schemas.openxmlformats.org/officeDocument/2006/extended-properties" xmlns:vt="http://schemas.openxmlformats.org/officeDocument/2006/docPropsVTypes">
  <Template/>
  <TotalTime>1834</TotalTime>
  <Words>221</Words>
  <Application>Microsoft Office PowerPoint</Application>
  <PresentationFormat>On-screen Show (4:3)</PresentationFormat>
  <Paragraphs>43</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rush template</dc:title>
  <dc:creator>Presentation Magazine</dc:creator>
  <cp:lastModifiedBy>Jonty Pearce</cp:lastModifiedBy>
  <cp:revision>70</cp:revision>
  <dcterms:modified xsi:type="dcterms:W3CDTF">2015-02-22T11:11:40Z</dcterms:modified>
</cp:coreProperties>
</file>