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100" d="100"/>
          <a:sy n="100" d="100"/>
        </p:scale>
        <p:origin x="-1860" y="-40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67B86A9-08A9-4A0A-99D3-0573F79445FF}" type="slidenum">
              <a:rPr lang="en-US" altLang="en-US"/>
              <a:pPr>
                <a:defRPr/>
              </a:pPr>
              <a:t>‹#›</a:t>
            </a:fld>
            <a:endParaRPr lang="en-US" altLang="en-US"/>
          </a:p>
        </p:txBody>
      </p:sp>
    </p:spTree>
    <p:extLst>
      <p:ext uri="{BB962C8B-B14F-4D97-AF65-F5344CB8AC3E}">
        <p14:creationId xmlns:p14="http://schemas.microsoft.com/office/powerpoint/2010/main" val="3430043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FC80740-7F82-440E-9E0B-BA99FBB2472E}" type="slidenum">
              <a:rPr lang="en-US" altLang="en-US"/>
              <a:pPr>
                <a:defRPr/>
              </a:pPr>
              <a:t>‹#›</a:t>
            </a:fld>
            <a:endParaRPr lang="en-US" altLang="en-US"/>
          </a:p>
        </p:txBody>
      </p:sp>
    </p:spTree>
    <p:extLst>
      <p:ext uri="{BB962C8B-B14F-4D97-AF65-F5344CB8AC3E}">
        <p14:creationId xmlns:p14="http://schemas.microsoft.com/office/powerpoint/2010/main" val="40551234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5AA65F-DA25-4E83-9D4A-2D217EF1C724}"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84318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650939-063D-45FE-93FC-DFC92CEE9561}"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85149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2DC506-E3B3-4E61-A474-9D80330126A4}"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45969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8A37DE-07E6-421E-B9D0-907562C13585}"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70271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66C9A3-1535-4DD3-B4E3-DE7C432B4FD2}"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77514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usflag1"/>
          <p:cNvPicPr>
            <a:picLocks noChangeAspect="1" noChangeArrowheads="1"/>
          </p:cNvPicPr>
          <p:nvPr userDrawn="1"/>
        </p:nvPicPr>
        <p:blipFill>
          <a:blip r:embed="rId2">
            <a:extLst>
              <a:ext uri="{28A0092B-C50C-407E-A947-70E740481C1C}">
                <a14:useLocalDpi xmlns:a14="http://schemas.microsoft.com/office/drawing/2010/main" val="0"/>
              </a:ext>
            </a:extLst>
          </a:blip>
          <a:srcRect r="2438"/>
          <a:stretch>
            <a:fillRect/>
          </a:stretch>
        </p:blipFill>
        <p:spPr bwMode="auto">
          <a:xfrm>
            <a:off x="0" y="0"/>
            <a:ext cx="9144000"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1AFF0C42-A6E5-4E05-A87D-5E982613E04F}" type="slidenum">
              <a:rPr lang="en-US" altLang="en-US"/>
              <a:pPr>
                <a:defRPr/>
              </a:pPr>
              <a:t>‹#›</a:t>
            </a:fld>
            <a:endParaRPr lang="en-US" altLang="en-US"/>
          </a:p>
        </p:txBody>
      </p:sp>
    </p:spTree>
    <p:extLst>
      <p:ext uri="{BB962C8B-B14F-4D97-AF65-F5344CB8AC3E}">
        <p14:creationId xmlns:p14="http://schemas.microsoft.com/office/powerpoint/2010/main" val="181546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C486A54-9CEE-42D5-8AD2-A3E31390DA9E}" type="slidenum">
              <a:rPr lang="en-US" altLang="en-US"/>
              <a:pPr>
                <a:defRPr/>
              </a:pPr>
              <a:t>‹#›</a:t>
            </a:fld>
            <a:endParaRPr lang="en-US" altLang="en-US"/>
          </a:p>
        </p:txBody>
      </p:sp>
    </p:spTree>
    <p:extLst>
      <p:ext uri="{BB962C8B-B14F-4D97-AF65-F5344CB8AC3E}">
        <p14:creationId xmlns:p14="http://schemas.microsoft.com/office/powerpoint/2010/main" val="739537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67DA1B4-4568-4B57-A2B5-BFE4C22829F5}" type="slidenum">
              <a:rPr lang="en-US" altLang="en-US"/>
              <a:pPr>
                <a:defRPr/>
              </a:pPr>
              <a:t>‹#›</a:t>
            </a:fld>
            <a:endParaRPr lang="en-US" altLang="en-US"/>
          </a:p>
        </p:txBody>
      </p:sp>
    </p:spTree>
    <p:extLst>
      <p:ext uri="{BB962C8B-B14F-4D97-AF65-F5344CB8AC3E}">
        <p14:creationId xmlns:p14="http://schemas.microsoft.com/office/powerpoint/2010/main" val="2398643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F26B0FA-4C44-45BF-B777-A856A1165E23}" type="slidenum">
              <a:rPr lang="en-US" altLang="en-US"/>
              <a:pPr>
                <a:defRPr/>
              </a:pPr>
              <a:t>‹#›</a:t>
            </a:fld>
            <a:endParaRPr lang="en-US" altLang="en-US"/>
          </a:p>
        </p:txBody>
      </p:sp>
    </p:spTree>
    <p:extLst>
      <p:ext uri="{BB962C8B-B14F-4D97-AF65-F5344CB8AC3E}">
        <p14:creationId xmlns:p14="http://schemas.microsoft.com/office/powerpoint/2010/main" val="3869531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E1AF29-6640-443C-A634-BDE9F2F7B41A}" type="slidenum">
              <a:rPr lang="en-US" altLang="en-US"/>
              <a:pPr>
                <a:defRPr/>
              </a:pPr>
              <a:t>‹#›</a:t>
            </a:fld>
            <a:endParaRPr lang="en-US" altLang="en-US"/>
          </a:p>
        </p:txBody>
      </p:sp>
    </p:spTree>
    <p:extLst>
      <p:ext uri="{BB962C8B-B14F-4D97-AF65-F5344CB8AC3E}">
        <p14:creationId xmlns:p14="http://schemas.microsoft.com/office/powerpoint/2010/main" val="1096460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6D90501-045B-47A9-AA01-A9DE361D4866}" type="slidenum">
              <a:rPr lang="en-US" altLang="en-US"/>
              <a:pPr>
                <a:defRPr/>
              </a:pPr>
              <a:t>‹#›</a:t>
            </a:fld>
            <a:endParaRPr lang="en-US" altLang="en-US"/>
          </a:p>
        </p:txBody>
      </p:sp>
    </p:spTree>
    <p:extLst>
      <p:ext uri="{BB962C8B-B14F-4D97-AF65-F5344CB8AC3E}">
        <p14:creationId xmlns:p14="http://schemas.microsoft.com/office/powerpoint/2010/main" val="207986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C75E004-3604-49B5-A1AC-347EB1023ACC}" type="slidenum">
              <a:rPr lang="en-US" altLang="en-US"/>
              <a:pPr>
                <a:defRPr/>
              </a:pPr>
              <a:t>‹#›</a:t>
            </a:fld>
            <a:endParaRPr lang="en-US" altLang="en-US"/>
          </a:p>
        </p:txBody>
      </p:sp>
    </p:spTree>
    <p:extLst>
      <p:ext uri="{BB962C8B-B14F-4D97-AF65-F5344CB8AC3E}">
        <p14:creationId xmlns:p14="http://schemas.microsoft.com/office/powerpoint/2010/main" val="46393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27C55FF-76A7-4928-BCEB-BCB7BBCD04BA}" type="slidenum">
              <a:rPr lang="en-US" altLang="en-US"/>
              <a:pPr>
                <a:defRPr/>
              </a:pPr>
              <a:t>‹#›</a:t>
            </a:fld>
            <a:endParaRPr lang="en-US" altLang="en-US"/>
          </a:p>
        </p:txBody>
      </p:sp>
    </p:spTree>
    <p:extLst>
      <p:ext uri="{BB962C8B-B14F-4D97-AF65-F5344CB8AC3E}">
        <p14:creationId xmlns:p14="http://schemas.microsoft.com/office/powerpoint/2010/main" val="1728575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561F503-B8D8-47D7-BE70-E05F1EC3F2EE}" type="slidenum">
              <a:rPr lang="en-US" altLang="en-US"/>
              <a:pPr>
                <a:defRPr/>
              </a:pPr>
              <a:t>‹#›</a:t>
            </a:fld>
            <a:endParaRPr lang="en-US" altLang="en-US"/>
          </a:p>
        </p:txBody>
      </p:sp>
    </p:spTree>
    <p:extLst>
      <p:ext uri="{BB962C8B-B14F-4D97-AF65-F5344CB8AC3E}">
        <p14:creationId xmlns:p14="http://schemas.microsoft.com/office/powerpoint/2010/main" val="244445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8A91AC5-225B-4377-866C-61D429C3686B}" type="slidenum">
              <a:rPr lang="en-US" altLang="en-US"/>
              <a:pPr>
                <a:defRPr/>
              </a:pPr>
              <a:t>‹#›</a:t>
            </a:fld>
            <a:endParaRPr lang="en-US" altLang="en-US"/>
          </a:p>
        </p:txBody>
      </p:sp>
    </p:spTree>
    <p:extLst>
      <p:ext uri="{BB962C8B-B14F-4D97-AF65-F5344CB8AC3E}">
        <p14:creationId xmlns:p14="http://schemas.microsoft.com/office/powerpoint/2010/main" val="1106594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A2FFD5B-C4A7-4787-AB2C-D492CDBBCF6A}" type="slidenum">
              <a:rPr lang="en-US" altLang="en-US"/>
              <a:pPr>
                <a:defRPr/>
              </a:pPr>
              <a:t>‹#›</a:t>
            </a:fld>
            <a:endParaRPr lang="en-US" altLang="en-US"/>
          </a:p>
        </p:txBody>
      </p:sp>
    </p:spTree>
    <p:extLst>
      <p:ext uri="{BB962C8B-B14F-4D97-AF65-F5344CB8AC3E}">
        <p14:creationId xmlns:p14="http://schemas.microsoft.com/office/powerpoint/2010/main" val="232469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B04ABBC-ED95-4ACF-9DE5-833E9E8D5958}" type="slidenum">
              <a:rPr lang="en-US" altLang="en-US"/>
              <a:pPr>
                <a:defRPr/>
              </a:pPr>
              <a:t>‹#›</a:t>
            </a:fld>
            <a:endParaRPr lang="en-US" altLang="en-US"/>
          </a:p>
        </p:txBody>
      </p:sp>
    </p:spTree>
    <p:extLst>
      <p:ext uri="{BB962C8B-B14F-4D97-AF65-F5344CB8AC3E}">
        <p14:creationId xmlns:p14="http://schemas.microsoft.com/office/powerpoint/2010/main" val="422903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872C6C7-BEC8-4731-B49C-5A15378CD6A5}" type="slidenum">
              <a:rPr lang="en-US" altLang="en-US"/>
              <a:pPr>
                <a:defRPr/>
              </a:pPr>
              <a:t>‹#›</a:t>
            </a:fld>
            <a:endParaRPr lang="en-US" altLang="en-US"/>
          </a:p>
        </p:txBody>
      </p:sp>
    </p:spTree>
    <p:extLst>
      <p:ext uri="{BB962C8B-B14F-4D97-AF65-F5344CB8AC3E}">
        <p14:creationId xmlns:p14="http://schemas.microsoft.com/office/powerpoint/2010/main" val="333049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B51F6B2-D8CE-4CA6-A62A-DD5F5B0D1845}" type="slidenum">
              <a:rPr lang="en-US" altLang="en-US"/>
              <a:pPr>
                <a:defRPr/>
              </a:pPr>
              <a:t>‹#›</a:t>
            </a:fld>
            <a:endParaRPr lang="en-US" altLang="en-US"/>
          </a:p>
        </p:txBody>
      </p:sp>
      <p:sp>
        <p:nvSpPr>
          <p:cNvPr id="1031"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032" name="Picture 24" descr="flagleft"/>
          <p:cNvPicPr>
            <a:picLocks noChangeAspect="1" noChangeArrowheads="1"/>
          </p:cNvPicPr>
          <p:nvPr userDrawn="1"/>
        </p:nvPicPr>
        <p:blipFill>
          <a:blip r:embed="rId15">
            <a:extLst>
              <a:ext uri="{28A0092B-C50C-407E-A947-70E740481C1C}">
                <a14:useLocalDpi xmlns:a14="http://schemas.microsoft.com/office/drawing/2010/main" val="0"/>
              </a:ext>
            </a:extLst>
          </a:blip>
          <a:srcRect l="20274" t="415"/>
          <a:stretch>
            <a:fillRect/>
          </a:stretch>
        </p:blipFill>
        <p:spPr bwMode="auto">
          <a:xfrm>
            <a:off x="0" y="0"/>
            <a:ext cx="74914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60"/>
          <p:cNvSpPr txBox="1">
            <a:spLocks noChangeArrowheads="1"/>
          </p:cNvSpPr>
          <p:nvPr/>
        </p:nvSpPr>
        <p:spPr bwMode="auto">
          <a:xfrm>
            <a:off x="1524000" y="1543050"/>
            <a:ext cx="6324600" cy="2943225"/>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14000" u="sng">
                <a:solidFill>
                  <a:schemeClr val="bg1"/>
                </a:solidFill>
                <a:latin typeface="Arial Black" panose="020B0A04020102020204" pitchFamily="34" charset="0"/>
              </a:rPr>
              <a:t>TITLE</a:t>
            </a:r>
            <a:r>
              <a:rPr lang="en-US" altLang="en-US" sz="4800" b="1">
                <a:solidFill>
                  <a:schemeClr val="bg1"/>
                </a:solidFill>
                <a:latin typeface="Arial Black" panose="020B0A04020102020204" pitchFamily="34" charset="0"/>
              </a:rPr>
              <a:t> </a:t>
            </a:r>
            <a:endParaRPr lang="en-US" altLang="en-US" sz="4800" b="1">
              <a:solidFill>
                <a:srgbClr val="CCCCCC"/>
              </a:solidFill>
              <a:latin typeface="Arial Black" panose="020B0A04020102020204" pitchFamily="34" charset="0"/>
            </a:endParaRPr>
          </a:p>
          <a:p>
            <a:pPr eaLnBrk="1" hangingPunct="1">
              <a:spcBef>
                <a:spcPct val="50000"/>
              </a:spcBef>
            </a:pPr>
            <a:endParaRPr lang="en-US" altLang="en-US"/>
          </a:p>
        </p:txBody>
      </p:sp>
      <p:sp>
        <p:nvSpPr>
          <p:cNvPr id="5125" name="Rectangle 62"/>
          <p:cNvSpPr>
            <a:spLocks noChangeArrowheads="1"/>
          </p:cNvSpPr>
          <p:nvPr/>
        </p:nvSpPr>
        <p:spPr bwMode="auto">
          <a:xfrm>
            <a:off x="1676400" y="4038600"/>
            <a:ext cx="5535613"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6" name="Rectangle 63"/>
          <p:cNvSpPr>
            <a:spLocks noChangeArrowheads="1"/>
          </p:cNvSpPr>
          <p:nvPr/>
        </p:nvSpPr>
        <p:spPr bwMode="auto">
          <a:xfrm>
            <a:off x="2971800" y="5454650"/>
            <a:ext cx="3348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solidFill>
                  <a:schemeClr val="bg1"/>
                </a:solidFill>
              </a:rPr>
              <a:t>PowerPoint</a:t>
            </a:r>
            <a:r>
              <a:rPr lang="en-US" altLang="en-US"/>
              <a:t> </a:t>
            </a:r>
            <a:r>
              <a:rPr lang="en-US" altLang="en-US">
                <a:solidFill>
                  <a:srgbClr val="191919"/>
                </a:solidFill>
              </a:rPr>
              <a:t>USA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295400"/>
            <a:ext cx="6400800" cy="4197350"/>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133600" y="1295400"/>
            <a:ext cx="6400800" cy="4197350"/>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1898</TotalTime>
  <Words>210</Words>
  <Application>Microsoft Office PowerPoint</Application>
  <PresentationFormat>On-screen Show (4:3)</PresentationFormat>
  <Paragraphs>30</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Flag Power Point template</dc:title>
  <dc:creator>Presentation Magazine</dc:creator>
  <cp:lastModifiedBy>Jonty Pearce</cp:lastModifiedBy>
  <cp:revision>80</cp:revision>
  <dcterms:modified xsi:type="dcterms:W3CDTF">2015-02-22T11:11:37Z</dcterms:modified>
</cp:coreProperties>
</file>