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2"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52">
          <p15:clr>
            <a:srgbClr val="A4A3A4"/>
          </p15:clr>
        </p15:guide>
        <p15:guide id="2" pos="1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00FF80"/>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p:scale>
          <a:sx n="100" d="100"/>
          <a:sy n="100" d="100"/>
        </p:scale>
        <p:origin x="-1860" y="-402"/>
      </p:cViewPr>
      <p:guideLst>
        <p:guide orient="horz" pos="3552"/>
        <p:guide pos="18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DC713B6-0914-49D6-BF37-6C99C07806CB}" type="slidenum">
              <a:rPr lang="en-US" altLang="en-US"/>
              <a:pPr>
                <a:defRPr/>
              </a:pPr>
              <a:t>‹#›</a:t>
            </a:fld>
            <a:endParaRPr lang="en-US" altLang="en-US"/>
          </a:p>
        </p:txBody>
      </p:sp>
    </p:spTree>
    <p:extLst>
      <p:ext uri="{BB962C8B-B14F-4D97-AF65-F5344CB8AC3E}">
        <p14:creationId xmlns:p14="http://schemas.microsoft.com/office/powerpoint/2010/main" val="2301169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B3E5D85-AF58-4F92-8F4A-DD381BC65847}" type="slidenum">
              <a:rPr lang="en-US" altLang="en-US"/>
              <a:pPr>
                <a:defRPr/>
              </a:pPr>
              <a:t>‹#›</a:t>
            </a:fld>
            <a:endParaRPr lang="en-US" altLang="en-US"/>
          </a:p>
        </p:txBody>
      </p:sp>
    </p:spTree>
    <p:extLst>
      <p:ext uri="{BB962C8B-B14F-4D97-AF65-F5344CB8AC3E}">
        <p14:creationId xmlns:p14="http://schemas.microsoft.com/office/powerpoint/2010/main" val="22439556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FFB7DDE-B7C8-4BB0-8A81-2B5EED63B229}"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24684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F2692C2-BB98-49BA-87AB-127BBA3A8A83}"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75850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5C77A07-B86E-45DA-8D7F-96FFAC4CCB7D}"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14089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40B7AA5-9688-4FEC-82CF-B95A677C7D29}"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5822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DE15A1-273F-425E-9C77-FF8FD906F06A}"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116324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5" name="Picture 21" descr="padandpen"/>
          <p:cNvPicPr>
            <a:picLocks noChangeAspect="1" noChangeArrowheads="1"/>
          </p:cNvPicPr>
          <p:nvPr userDrawn="1"/>
        </p:nvPicPr>
        <p:blipFill>
          <a:blip r:embed="rId2">
            <a:extLst>
              <a:ext uri="{28A0092B-C50C-407E-A947-70E740481C1C}">
                <a14:useLocalDpi xmlns:a14="http://schemas.microsoft.com/office/drawing/2010/main" val="0"/>
              </a:ext>
            </a:extLst>
          </a:blip>
          <a:srcRect l="1335" t="253" r="1352" b="276"/>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6E859D07-4B1C-4139-A7CA-EDB6B0153FD9}" type="slidenum">
              <a:rPr lang="en-US" altLang="en-US"/>
              <a:pPr>
                <a:defRPr/>
              </a:pPr>
              <a:t>‹#›</a:t>
            </a:fld>
            <a:endParaRPr lang="en-US" altLang="en-US"/>
          </a:p>
        </p:txBody>
      </p:sp>
    </p:spTree>
    <p:extLst>
      <p:ext uri="{BB962C8B-B14F-4D97-AF65-F5344CB8AC3E}">
        <p14:creationId xmlns:p14="http://schemas.microsoft.com/office/powerpoint/2010/main" val="2060214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0BA58D7-B77C-466B-B32B-4B60C6B67EC5}" type="slidenum">
              <a:rPr lang="en-US" altLang="en-US"/>
              <a:pPr>
                <a:defRPr/>
              </a:pPr>
              <a:t>‹#›</a:t>
            </a:fld>
            <a:endParaRPr lang="en-US" altLang="en-US"/>
          </a:p>
        </p:txBody>
      </p:sp>
    </p:spTree>
    <p:extLst>
      <p:ext uri="{BB962C8B-B14F-4D97-AF65-F5344CB8AC3E}">
        <p14:creationId xmlns:p14="http://schemas.microsoft.com/office/powerpoint/2010/main" val="3458137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6351CEB-E83D-451C-B943-742CC514C123}" type="slidenum">
              <a:rPr lang="en-US" altLang="en-US"/>
              <a:pPr>
                <a:defRPr/>
              </a:pPr>
              <a:t>‹#›</a:t>
            </a:fld>
            <a:endParaRPr lang="en-US" altLang="en-US"/>
          </a:p>
        </p:txBody>
      </p:sp>
    </p:spTree>
    <p:extLst>
      <p:ext uri="{BB962C8B-B14F-4D97-AF65-F5344CB8AC3E}">
        <p14:creationId xmlns:p14="http://schemas.microsoft.com/office/powerpoint/2010/main" val="94231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C22175C-F0FC-4A34-96AE-6D82409D4D21}" type="slidenum">
              <a:rPr lang="en-US" altLang="en-US"/>
              <a:pPr>
                <a:defRPr/>
              </a:pPr>
              <a:t>‹#›</a:t>
            </a:fld>
            <a:endParaRPr lang="en-US" altLang="en-US"/>
          </a:p>
        </p:txBody>
      </p:sp>
    </p:spTree>
    <p:extLst>
      <p:ext uri="{BB962C8B-B14F-4D97-AF65-F5344CB8AC3E}">
        <p14:creationId xmlns:p14="http://schemas.microsoft.com/office/powerpoint/2010/main" val="697568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46CD7F8-6E7D-4264-80E9-5449B2C41AAF}" type="slidenum">
              <a:rPr lang="en-US" altLang="en-US"/>
              <a:pPr>
                <a:defRPr/>
              </a:pPr>
              <a:t>‹#›</a:t>
            </a:fld>
            <a:endParaRPr lang="en-US" altLang="en-US"/>
          </a:p>
        </p:txBody>
      </p:sp>
    </p:spTree>
    <p:extLst>
      <p:ext uri="{BB962C8B-B14F-4D97-AF65-F5344CB8AC3E}">
        <p14:creationId xmlns:p14="http://schemas.microsoft.com/office/powerpoint/2010/main" val="2684567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64AC1C6-0514-4F4B-A87F-64CBB1738C2B}" type="slidenum">
              <a:rPr lang="en-US" altLang="en-US"/>
              <a:pPr>
                <a:defRPr/>
              </a:pPr>
              <a:t>‹#›</a:t>
            </a:fld>
            <a:endParaRPr lang="en-US" altLang="en-US"/>
          </a:p>
        </p:txBody>
      </p:sp>
    </p:spTree>
    <p:extLst>
      <p:ext uri="{BB962C8B-B14F-4D97-AF65-F5344CB8AC3E}">
        <p14:creationId xmlns:p14="http://schemas.microsoft.com/office/powerpoint/2010/main" val="1378373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43E3C04-4025-4FA1-A470-BFB6519288B2}" type="slidenum">
              <a:rPr lang="en-US" altLang="en-US"/>
              <a:pPr>
                <a:defRPr/>
              </a:pPr>
              <a:t>‹#›</a:t>
            </a:fld>
            <a:endParaRPr lang="en-US" altLang="en-US"/>
          </a:p>
        </p:txBody>
      </p:sp>
    </p:spTree>
    <p:extLst>
      <p:ext uri="{BB962C8B-B14F-4D97-AF65-F5344CB8AC3E}">
        <p14:creationId xmlns:p14="http://schemas.microsoft.com/office/powerpoint/2010/main" val="4081030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51249F0-5A72-4135-B12A-23B3C69E7CA9}" type="slidenum">
              <a:rPr lang="en-US" altLang="en-US"/>
              <a:pPr>
                <a:defRPr/>
              </a:pPr>
              <a:t>‹#›</a:t>
            </a:fld>
            <a:endParaRPr lang="en-US" altLang="en-US"/>
          </a:p>
        </p:txBody>
      </p:sp>
    </p:spTree>
    <p:extLst>
      <p:ext uri="{BB962C8B-B14F-4D97-AF65-F5344CB8AC3E}">
        <p14:creationId xmlns:p14="http://schemas.microsoft.com/office/powerpoint/2010/main" val="395768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1D4F1B80-0BF9-400C-8411-FEAA86457DB4}" type="slidenum">
              <a:rPr lang="en-US" altLang="en-US"/>
              <a:pPr>
                <a:defRPr/>
              </a:pPr>
              <a:t>‹#›</a:t>
            </a:fld>
            <a:endParaRPr lang="en-US" altLang="en-US"/>
          </a:p>
        </p:txBody>
      </p:sp>
    </p:spTree>
    <p:extLst>
      <p:ext uri="{BB962C8B-B14F-4D97-AF65-F5344CB8AC3E}">
        <p14:creationId xmlns:p14="http://schemas.microsoft.com/office/powerpoint/2010/main" val="2581259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FA56A11-E1EC-4275-BAEE-64B78F7E0C8B}" type="slidenum">
              <a:rPr lang="en-US" altLang="en-US"/>
              <a:pPr>
                <a:defRPr/>
              </a:pPr>
              <a:t>‹#›</a:t>
            </a:fld>
            <a:endParaRPr lang="en-US" altLang="en-US"/>
          </a:p>
        </p:txBody>
      </p:sp>
    </p:spTree>
    <p:extLst>
      <p:ext uri="{BB962C8B-B14F-4D97-AF65-F5344CB8AC3E}">
        <p14:creationId xmlns:p14="http://schemas.microsoft.com/office/powerpoint/2010/main" val="1882962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43DC1685-9EFE-4232-8734-575147A771B0}" type="slidenum">
              <a:rPr lang="en-US" altLang="en-US"/>
              <a:pPr>
                <a:defRPr/>
              </a:pPr>
              <a:t>‹#›</a:t>
            </a:fld>
            <a:endParaRPr lang="en-US" altLang="en-US"/>
          </a:p>
        </p:txBody>
      </p:sp>
    </p:spTree>
    <p:extLst>
      <p:ext uri="{BB962C8B-B14F-4D97-AF65-F5344CB8AC3E}">
        <p14:creationId xmlns:p14="http://schemas.microsoft.com/office/powerpoint/2010/main" val="3649303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D80C81A-BB28-4A92-B33E-866CE8B0DB0C}" type="slidenum">
              <a:rPr lang="en-US" altLang="en-US"/>
              <a:pPr>
                <a:defRPr/>
              </a:pPr>
              <a:t>‹#›</a:t>
            </a:fld>
            <a:endParaRPr lang="en-US" altLang="en-US"/>
          </a:p>
        </p:txBody>
      </p:sp>
    </p:spTree>
    <p:extLst>
      <p:ext uri="{BB962C8B-B14F-4D97-AF65-F5344CB8AC3E}">
        <p14:creationId xmlns:p14="http://schemas.microsoft.com/office/powerpoint/2010/main" val="1292626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CB08917-8509-406E-AA32-41274E76564D}" type="slidenum">
              <a:rPr lang="en-US" altLang="en-US"/>
              <a:pPr>
                <a:defRPr/>
              </a:pPr>
              <a:t>‹#›</a:t>
            </a:fld>
            <a:endParaRPr lang="en-US" altLang="en-US"/>
          </a:p>
        </p:txBody>
      </p:sp>
    </p:spTree>
    <p:extLst>
      <p:ext uri="{BB962C8B-B14F-4D97-AF65-F5344CB8AC3E}">
        <p14:creationId xmlns:p14="http://schemas.microsoft.com/office/powerpoint/2010/main" val="3537963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6C9B72F-B8E0-4F27-9BB2-57FB167186AC}" type="slidenum">
              <a:rPr lang="en-US" altLang="en-US"/>
              <a:pPr>
                <a:defRPr/>
              </a:pPr>
              <a:t>‹#›</a:t>
            </a:fld>
            <a:endParaRPr lang="en-US" altLang="en-US"/>
          </a:p>
        </p:txBody>
      </p:sp>
      <p:pic>
        <p:nvPicPr>
          <p:cNvPr id="1031" name="Picture 21" descr="justpad"/>
          <p:cNvPicPr>
            <a:picLocks noChangeAspect="1" noChangeArrowheads="1"/>
          </p:cNvPicPr>
          <p:nvPr userDrawn="1"/>
        </p:nvPicPr>
        <p:blipFill>
          <a:blip r:embed="rId15">
            <a:extLst>
              <a:ext uri="{28A0092B-C50C-407E-A947-70E740481C1C}">
                <a14:useLocalDpi xmlns:a14="http://schemas.microsoft.com/office/drawing/2010/main" val="0"/>
              </a:ext>
            </a:extLst>
          </a:blip>
          <a:srcRect l="1335" t="253" r="1352" b="276"/>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60"/>
          <p:cNvSpPr txBox="1">
            <a:spLocks noChangeArrowheads="1"/>
          </p:cNvSpPr>
          <p:nvPr/>
        </p:nvSpPr>
        <p:spPr bwMode="auto">
          <a:xfrm>
            <a:off x="1524000" y="2070100"/>
            <a:ext cx="6324600" cy="2943225"/>
          </a:xfrm>
          <a:prstGeom prst="rect">
            <a:avLst/>
          </a:prstGeom>
          <a:noFill/>
          <a:ln>
            <a:noFill/>
          </a:ln>
          <a:effectLst/>
          <a:extLst>
            <a:ext uri="{909E8E84-426E-40DD-AFC4-6F175D3DCCD1}">
              <a14:hiddenFill xmlns:a14="http://schemas.microsoft.com/office/drawing/2010/main">
                <a:solidFill>
                  <a:schemeClr val="bg1">
                    <a:alpha val="58823"/>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0" b="1">
              <a:solidFill>
                <a:schemeClr val="hlink"/>
              </a:solidFill>
              <a:latin typeface="Arial Black" panose="020B0A04020102020204" pitchFamily="34" charset="0"/>
            </a:endParaRPr>
          </a:p>
          <a:p>
            <a:pPr eaLnBrk="1" hangingPunct="1"/>
            <a:r>
              <a:rPr lang="en-US" altLang="en-US" sz="14000" u="sng">
                <a:solidFill>
                  <a:schemeClr val="tx2"/>
                </a:solidFill>
                <a:latin typeface="Arial Black" panose="020B0A04020102020204" pitchFamily="34" charset="0"/>
              </a:rPr>
              <a:t>TITLE</a:t>
            </a:r>
            <a:r>
              <a:rPr lang="en-US" altLang="en-US" sz="4800" b="1">
                <a:solidFill>
                  <a:schemeClr val="tx2"/>
                </a:solidFill>
                <a:latin typeface="Arial Black" panose="020B0A04020102020204" pitchFamily="34" charset="0"/>
              </a:rPr>
              <a:t> </a:t>
            </a:r>
            <a:endParaRPr lang="en-US" altLang="en-US" sz="4800" b="1">
              <a:solidFill>
                <a:srgbClr val="CCCCCC"/>
              </a:solidFill>
              <a:latin typeface="Arial Black" panose="020B0A04020102020204" pitchFamily="34" charset="0"/>
            </a:endParaRPr>
          </a:p>
          <a:p>
            <a:pPr eaLnBrk="1" hangingPunct="1">
              <a:spcBef>
                <a:spcPct val="50000"/>
              </a:spcBef>
            </a:pPr>
            <a:endParaRPr lang="en-US" altLang="en-US"/>
          </a:p>
        </p:txBody>
      </p:sp>
      <p:sp>
        <p:nvSpPr>
          <p:cNvPr id="5125" name="Rectangle 62"/>
          <p:cNvSpPr>
            <a:spLocks noChangeArrowheads="1"/>
          </p:cNvSpPr>
          <p:nvPr/>
        </p:nvSpPr>
        <p:spPr bwMode="auto">
          <a:xfrm>
            <a:off x="1676400" y="1676400"/>
            <a:ext cx="5535613"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800" b="1">
                <a:solidFill>
                  <a:schemeClr val="hlink"/>
                </a:solidFill>
              </a:rPr>
              <a:t>PowerPoint </a:t>
            </a:r>
            <a:r>
              <a:rPr lang="en-US" altLang="en-US" sz="4800">
                <a:solidFill>
                  <a:schemeClr val="hlink"/>
                </a:solidFill>
              </a:rPr>
              <a:t>project</a:t>
            </a:r>
            <a:endParaRPr lang="en-US" altLang="en-US" sz="6600"/>
          </a:p>
        </p:txBody>
      </p:sp>
      <p:sp>
        <p:nvSpPr>
          <p:cNvPr id="5126" name="Rectangle 63"/>
          <p:cNvSpPr>
            <a:spLocks noChangeArrowheads="1"/>
          </p:cNvSpPr>
          <p:nvPr/>
        </p:nvSpPr>
        <p:spPr bwMode="auto">
          <a:xfrm>
            <a:off x="2971800" y="5638800"/>
            <a:ext cx="33353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note pad template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2"/>
          <p:cNvSpPr>
            <a:spLocks noChangeArrowheads="1"/>
          </p:cNvSpPr>
          <p:nvPr/>
        </p:nvSpPr>
        <p:spPr bwMode="auto">
          <a:xfrm>
            <a:off x="1447800" y="1295400"/>
            <a:ext cx="6400800" cy="4197350"/>
          </a:xfrm>
          <a:prstGeom prst="rect">
            <a:avLst/>
          </a:prstGeom>
          <a:solidFill>
            <a:schemeClr val="bg1">
              <a:alpha val="43921"/>
            </a:schemeClr>
          </a:solidFill>
          <a:ln w="9525">
            <a:solidFill>
              <a:srgbClr val="CCCC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graphicFrame>
        <p:nvGraphicFramePr>
          <p:cNvPr id="7171" name="Object 3"/>
          <p:cNvGraphicFramePr>
            <a:graphicFrameLocks noChangeAspect="1"/>
          </p:cNvGraphicFramePr>
          <p:nvPr>
            <p:ph type="chart" idx="1"/>
          </p:nvPr>
        </p:nvGraphicFramePr>
        <p:xfrm>
          <a:off x="2209800" y="1362075"/>
          <a:ext cx="5067300" cy="4044950"/>
        </p:xfrm>
        <a:graphic>
          <a:graphicData uri="http://schemas.openxmlformats.org/presentationml/2006/ole">
            <mc:AlternateContent xmlns:mc="http://schemas.openxmlformats.org/markup-compatibility/2006">
              <mc:Choice xmlns:v="urn:schemas-microsoft-com:vml" Requires="v">
                <p:oleObj spid="_x0000_s7177" name="Chart" r:id="rId4" imgW="12407900" imgH="9906000" progId="MSGraph.Chart.8">
                  <p:embed followColorScheme="full"/>
                </p:oleObj>
              </mc:Choice>
              <mc:Fallback>
                <p:oleObj name="Chart" r:id="rId4" imgW="12407900" imgH="99060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1362075"/>
                        <a:ext cx="5067300" cy="404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172" name="Rectangle 28"/>
          <p:cNvSpPr>
            <a:spLocks noChangeArrowheads="1"/>
          </p:cNvSpPr>
          <p:nvPr/>
        </p:nvSpPr>
        <p:spPr bwMode="auto">
          <a:xfrm rot="2448511">
            <a:off x="1257300" y="723900"/>
            <a:ext cx="381000" cy="1143000"/>
          </a:xfrm>
          <a:prstGeom prst="rect">
            <a:avLst/>
          </a:prstGeom>
          <a:solidFill>
            <a:schemeClr val="bg1">
              <a:alpha val="38039"/>
            </a:schemeClr>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3" name="Rectangle 29"/>
          <p:cNvSpPr>
            <a:spLocks noChangeArrowheads="1"/>
          </p:cNvSpPr>
          <p:nvPr/>
        </p:nvSpPr>
        <p:spPr bwMode="auto">
          <a:xfrm rot="7848511">
            <a:off x="7658100" y="736600"/>
            <a:ext cx="381000" cy="1143000"/>
          </a:xfrm>
          <a:prstGeom prst="rect">
            <a:avLst/>
          </a:prstGeom>
          <a:solidFill>
            <a:schemeClr val="bg1">
              <a:alpha val="38039"/>
            </a:schemeClr>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4" name="Rectangle 30"/>
          <p:cNvSpPr>
            <a:spLocks noChangeArrowheads="1"/>
          </p:cNvSpPr>
          <p:nvPr/>
        </p:nvSpPr>
        <p:spPr bwMode="auto">
          <a:xfrm rot="19151489" flipV="1">
            <a:off x="1219200" y="4921250"/>
            <a:ext cx="381000" cy="1143000"/>
          </a:xfrm>
          <a:prstGeom prst="rect">
            <a:avLst/>
          </a:prstGeom>
          <a:solidFill>
            <a:schemeClr val="bg1">
              <a:alpha val="38039"/>
            </a:schemeClr>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5" name="Rectangle 31"/>
          <p:cNvSpPr>
            <a:spLocks noChangeArrowheads="1"/>
          </p:cNvSpPr>
          <p:nvPr/>
        </p:nvSpPr>
        <p:spPr bwMode="auto">
          <a:xfrm rot="13751489" flipV="1">
            <a:off x="7620000" y="4921250"/>
            <a:ext cx="381000" cy="1143000"/>
          </a:xfrm>
          <a:prstGeom prst="rect">
            <a:avLst/>
          </a:prstGeom>
          <a:solidFill>
            <a:schemeClr val="bg1">
              <a:alpha val="38039"/>
            </a:schemeClr>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6" name="Text Box 33"/>
          <p:cNvSpPr txBox="1">
            <a:spLocks noChangeArrowheads="1"/>
          </p:cNvSpPr>
          <p:nvPr/>
        </p:nvSpPr>
        <p:spPr bwMode="auto">
          <a:xfrm>
            <a:off x="2971800" y="56388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chart object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1" descr="phoneclo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295400"/>
            <a:ext cx="6400800" cy="4197350"/>
          </a:xfrm>
          <a:prstGeom prst="rect">
            <a:avLst/>
          </a:prstGeom>
          <a:solidFill>
            <a:srgbClr val="CCCCCC"/>
          </a:solidFill>
          <a:ln w="9525">
            <a:solidFill>
              <a:srgbClr val="CCCCCC"/>
            </a:solidFill>
            <a:miter lim="800000"/>
            <a:headEnd/>
            <a:tailEnd/>
          </a:ln>
        </p:spPr>
      </p:pic>
      <p:sp>
        <p:nvSpPr>
          <p:cNvPr id="9219" name="Rectangle 32"/>
          <p:cNvSpPr>
            <a:spLocks noChangeArrowheads="1"/>
          </p:cNvSpPr>
          <p:nvPr/>
        </p:nvSpPr>
        <p:spPr bwMode="auto">
          <a:xfrm rot="2448511">
            <a:off x="1257300" y="723900"/>
            <a:ext cx="381000" cy="1143000"/>
          </a:xfrm>
          <a:prstGeom prst="rect">
            <a:avLst/>
          </a:prstGeom>
          <a:solidFill>
            <a:schemeClr val="bg1">
              <a:alpha val="38039"/>
            </a:schemeClr>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0" name="Rectangle 33"/>
          <p:cNvSpPr>
            <a:spLocks noChangeArrowheads="1"/>
          </p:cNvSpPr>
          <p:nvPr/>
        </p:nvSpPr>
        <p:spPr bwMode="auto">
          <a:xfrm rot="7848511">
            <a:off x="7658100" y="723900"/>
            <a:ext cx="381000" cy="1143000"/>
          </a:xfrm>
          <a:prstGeom prst="rect">
            <a:avLst/>
          </a:prstGeom>
          <a:solidFill>
            <a:schemeClr val="bg1">
              <a:alpha val="38039"/>
            </a:schemeClr>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1" name="Rectangle 34"/>
          <p:cNvSpPr>
            <a:spLocks noChangeArrowheads="1"/>
          </p:cNvSpPr>
          <p:nvPr/>
        </p:nvSpPr>
        <p:spPr bwMode="auto">
          <a:xfrm rot="19151489" flipV="1">
            <a:off x="1219200" y="4921250"/>
            <a:ext cx="381000" cy="1143000"/>
          </a:xfrm>
          <a:prstGeom prst="rect">
            <a:avLst/>
          </a:prstGeom>
          <a:solidFill>
            <a:schemeClr val="bg1">
              <a:alpha val="38039"/>
            </a:schemeClr>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2" name="Rectangle 35"/>
          <p:cNvSpPr>
            <a:spLocks noChangeArrowheads="1"/>
          </p:cNvSpPr>
          <p:nvPr/>
        </p:nvSpPr>
        <p:spPr bwMode="auto">
          <a:xfrm rot="13751489" flipV="1">
            <a:off x="7620000" y="4921250"/>
            <a:ext cx="381000" cy="1143000"/>
          </a:xfrm>
          <a:prstGeom prst="rect">
            <a:avLst/>
          </a:prstGeom>
          <a:solidFill>
            <a:schemeClr val="bg1">
              <a:alpha val="38039"/>
            </a:schemeClr>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3" name="Rectangle 37"/>
          <p:cNvSpPr>
            <a:spLocks noChangeArrowheads="1"/>
          </p:cNvSpPr>
          <p:nvPr/>
        </p:nvSpPr>
        <p:spPr bwMode="auto">
          <a:xfrm>
            <a:off x="2971800" y="5638800"/>
            <a:ext cx="27638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picture page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685800" y="947738"/>
            <a:ext cx="4953000" cy="3700462"/>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32" name="Group 44"/>
          <p:cNvGraphicFramePr>
            <a:graphicFrameLocks noGrp="1"/>
          </p:cNvGraphicFramePr>
          <p:nvPr>
            <p:ph sz="half" idx="2"/>
          </p:nvPr>
        </p:nvGraphicFramePr>
        <p:xfrm>
          <a:off x="4800600" y="3554413"/>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bl>
          </a:graphicData>
        </a:graphic>
      </p:graphicFrame>
      <p:sp>
        <p:nvSpPr>
          <p:cNvPr id="11278" name="Rectangle 16"/>
          <p:cNvSpPr>
            <a:spLocks noChangeArrowheads="1"/>
          </p:cNvSpPr>
          <p:nvPr/>
        </p:nvSpPr>
        <p:spPr bwMode="auto">
          <a:xfrm>
            <a:off x="914400" y="3554413"/>
            <a:ext cx="34290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79" name="Rectangle 45"/>
          <p:cNvSpPr>
            <a:spLocks noChangeArrowheads="1"/>
          </p:cNvSpPr>
          <p:nvPr/>
        </p:nvSpPr>
        <p:spPr bwMode="auto">
          <a:xfrm>
            <a:off x="2971800" y="5638800"/>
            <a:ext cx="3792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styles, tables and links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66CCFF"/>
      </a:dk2>
      <a:lt2>
        <a:srgbClr val="666666"/>
      </a:lt2>
      <a:accent1>
        <a:srgbClr val="66CCFF"/>
      </a:accent1>
      <a:accent2>
        <a:srgbClr val="00FF80"/>
      </a:accent2>
      <a:accent3>
        <a:srgbClr val="FFFFFF"/>
      </a:accent3>
      <a:accent4>
        <a:srgbClr val="404040"/>
      </a:accent4>
      <a:accent5>
        <a:srgbClr val="B8E2FF"/>
      </a:accent5>
      <a:accent6>
        <a:srgbClr val="00E773"/>
      </a:accent6>
      <a:hlink>
        <a:srgbClr val="666666"/>
      </a:hlink>
      <a:folHlink>
        <a:srgbClr val="FF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1855</TotalTime>
  <Words>210</Words>
  <Application>Microsoft Office PowerPoint</Application>
  <PresentationFormat>On-screen Show (4:3)</PresentationFormat>
  <Paragraphs>30</Paragraphs>
  <Slides>5</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Arial Black</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 pad and pen business PowerPoint template</dc:title>
  <dc:creator>Presentation Magazine</dc:creator>
  <cp:lastModifiedBy>Jonty Pearce</cp:lastModifiedBy>
  <cp:revision>72</cp:revision>
  <dcterms:modified xsi:type="dcterms:W3CDTF">2015-02-22T11:11:37Z</dcterms:modified>
</cp:coreProperties>
</file>