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sldIdLst>
    <p:sldId id="256" r:id="rId2"/>
    <p:sldId id="257" r:id="rId3"/>
    <p:sldId id="258" r:id="rId4"/>
    <p:sldId id="259" r:id="rId5"/>
    <p:sldId id="261" r:id="rId6"/>
    <p:sldId id="260" r:id="rId7"/>
    <p:sldId id="262" r:id="rId8"/>
    <p:sldId id="263" r:id="rId9"/>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0"/>
      </a:spcBef>
      <a:spcAft>
        <a:spcPct val="0"/>
      </a:spcAft>
      <a:defRPr sz="24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sz="2400"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7BE3B"/>
    <a:srgbClr val="DEF6F1"/>
    <a:srgbClr val="00FF80"/>
    <a:srgbClr val="FF6666"/>
    <a:srgbClr val="FFFF66"/>
    <a:srgbClr val="86F3F0"/>
    <a:srgbClr val="F3007A"/>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8" autoAdjust="0"/>
    <p:restoredTop sz="94693" autoAdjust="0"/>
  </p:normalViewPr>
  <p:slideViewPr>
    <p:cSldViewPr>
      <p:cViewPr>
        <p:scale>
          <a:sx n="100" d="100"/>
          <a:sy n="100" d="100"/>
        </p:scale>
        <p:origin x="-1248" y="-486"/>
      </p:cViewPr>
      <p:guideLst>
        <p:guide orient="horz" pos="2160"/>
        <p:guide pos="2880"/>
      </p:guideLst>
    </p:cSldViewPr>
  </p:slideViewPr>
  <p:outlineViewPr>
    <p:cViewPr>
      <p:scale>
        <a:sx n="33" d="100"/>
        <a:sy n="33" d="100"/>
      </p:scale>
      <p:origin x="0" y="0"/>
    </p:cViewPr>
  </p:outlineViewPr>
  <p:notesTextViewPr>
    <p:cViewPr>
      <p:scale>
        <a:sx n="300" d="100"/>
        <a:sy n="3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smtClean="0"/>
            </a:lvl1pPr>
          </a:lstStyle>
          <a:p>
            <a:pPr>
              <a:defRPr/>
            </a:pPr>
            <a:endParaRPr lang="en-GB" altLang="en-US"/>
          </a:p>
        </p:txBody>
      </p:sp>
      <p:sp>
        <p:nvSpPr>
          <p:cNvPr id="92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smtClean="0"/>
            </a:lvl1pPr>
          </a:lstStyle>
          <a:p>
            <a:pPr>
              <a:defRPr/>
            </a:pPr>
            <a:endParaRPr lang="en-GB" altLang="en-U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92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noProof="0" smtClean="0"/>
              <a:t>Click to edit Master text styles</a:t>
            </a:r>
          </a:p>
          <a:p>
            <a:pPr lvl="1"/>
            <a:r>
              <a:rPr lang="en-GB" altLang="en-US" noProof="0" smtClean="0"/>
              <a:t>Second level</a:t>
            </a:r>
          </a:p>
          <a:p>
            <a:pPr lvl="2"/>
            <a:r>
              <a:rPr lang="en-GB" altLang="en-US" noProof="0" smtClean="0"/>
              <a:t>Third level</a:t>
            </a:r>
          </a:p>
          <a:p>
            <a:pPr lvl="3"/>
            <a:r>
              <a:rPr lang="en-GB" altLang="en-US" noProof="0" smtClean="0"/>
              <a:t>Fourth level</a:t>
            </a:r>
          </a:p>
          <a:p>
            <a:pPr lvl="4"/>
            <a:r>
              <a:rPr lang="en-GB" altLang="en-US" noProof="0" smtClean="0"/>
              <a:t>Fifth level</a:t>
            </a:r>
          </a:p>
        </p:txBody>
      </p:sp>
      <p:sp>
        <p:nvSpPr>
          <p:cNvPr id="92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smtClean="0"/>
            </a:lvl1pPr>
          </a:lstStyle>
          <a:p>
            <a:pPr>
              <a:defRPr/>
            </a:pPr>
            <a:endParaRPr lang="en-GB" altLang="en-US"/>
          </a:p>
        </p:txBody>
      </p:sp>
      <p:sp>
        <p:nvSpPr>
          <p:cNvPr id="92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smtClean="0"/>
            </a:lvl1pPr>
          </a:lstStyle>
          <a:p>
            <a:pPr>
              <a:defRPr/>
            </a:pPr>
            <a:fld id="{4F9A1561-5E33-4FF4-B10B-E054BB46DDAA}" type="slidenum">
              <a:rPr lang="en-GB" altLang="en-US"/>
              <a:pPr>
                <a:defRPr/>
              </a:pPr>
              <a:t>‹#›</a:t>
            </a:fld>
            <a:endParaRPr lang="en-GB" altLang="en-US"/>
          </a:p>
        </p:txBody>
      </p:sp>
    </p:spTree>
    <p:extLst>
      <p:ext uri="{BB962C8B-B14F-4D97-AF65-F5344CB8AC3E}">
        <p14:creationId xmlns:p14="http://schemas.microsoft.com/office/powerpoint/2010/main" val="38472501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lgn="ctr">
              <a:defRPr sz="2400">
                <a:solidFill>
                  <a:schemeClr val="tx1"/>
                </a:solidFill>
                <a:latin typeface="Arial" panose="020B0604020202020204" pitchFamily="34" charset="0"/>
                <a:ea typeface="MS PGothic" panose="020B0600070205080204" pitchFamily="34" charset="-128"/>
              </a:defRPr>
            </a:lvl1pPr>
            <a:lvl2pPr marL="742950" indent="-285750" algn="ctr">
              <a:defRPr sz="2400">
                <a:solidFill>
                  <a:schemeClr val="tx1"/>
                </a:solidFill>
                <a:latin typeface="Arial" panose="020B0604020202020204" pitchFamily="34" charset="0"/>
                <a:ea typeface="MS PGothic" panose="020B0600070205080204" pitchFamily="34" charset="-128"/>
              </a:defRPr>
            </a:lvl2pPr>
            <a:lvl3pPr marL="1143000" indent="-228600" algn="ctr">
              <a:defRPr sz="2400">
                <a:solidFill>
                  <a:schemeClr val="tx1"/>
                </a:solidFill>
                <a:latin typeface="Arial" panose="020B0604020202020204" pitchFamily="34" charset="0"/>
                <a:ea typeface="MS PGothic" panose="020B0600070205080204" pitchFamily="34" charset="-128"/>
              </a:defRPr>
            </a:lvl3pPr>
            <a:lvl4pPr marL="1600200" indent="-228600" algn="ctr">
              <a:defRPr sz="2400">
                <a:solidFill>
                  <a:schemeClr val="tx1"/>
                </a:solidFill>
                <a:latin typeface="Arial" panose="020B0604020202020204" pitchFamily="34" charset="0"/>
                <a:ea typeface="MS PGothic" panose="020B0600070205080204" pitchFamily="34" charset="-128"/>
              </a:defRPr>
            </a:lvl4pPr>
            <a:lvl5pPr marL="2057400" indent="-228600" algn="ctr">
              <a:defRPr sz="24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fld id="{A41865CC-9BE7-43F2-A8F4-A21DD167336E}" type="slidenum">
              <a:rPr lang="en-GB" altLang="en-US" sz="1200"/>
              <a:pPr algn="r"/>
              <a:t>1</a:t>
            </a:fld>
            <a:endParaRPr lang="en-GB" altLang="en-US" sz="1200"/>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22096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lgn="ctr">
              <a:defRPr sz="2400">
                <a:solidFill>
                  <a:schemeClr val="tx1"/>
                </a:solidFill>
                <a:latin typeface="Arial" panose="020B0604020202020204" pitchFamily="34" charset="0"/>
                <a:ea typeface="MS PGothic" panose="020B0600070205080204" pitchFamily="34" charset="-128"/>
              </a:defRPr>
            </a:lvl1pPr>
            <a:lvl2pPr marL="742950" indent="-285750" algn="ctr">
              <a:defRPr sz="2400">
                <a:solidFill>
                  <a:schemeClr val="tx1"/>
                </a:solidFill>
                <a:latin typeface="Arial" panose="020B0604020202020204" pitchFamily="34" charset="0"/>
                <a:ea typeface="MS PGothic" panose="020B0600070205080204" pitchFamily="34" charset="-128"/>
              </a:defRPr>
            </a:lvl2pPr>
            <a:lvl3pPr marL="1143000" indent="-228600" algn="ctr">
              <a:defRPr sz="2400">
                <a:solidFill>
                  <a:schemeClr val="tx1"/>
                </a:solidFill>
                <a:latin typeface="Arial" panose="020B0604020202020204" pitchFamily="34" charset="0"/>
                <a:ea typeface="MS PGothic" panose="020B0600070205080204" pitchFamily="34" charset="-128"/>
              </a:defRPr>
            </a:lvl3pPr>
            <a:lvl4pPr marL="1600200" indent="-228600" algn="ctr">
              <a:defRPr sz="2400">
                <a:solidFill>
                  <a:schemeClr val="tx1"/>
                </a:solidFill>
                <a:latin typeface="Arial" panose="020B0604020202020204" pitchFamily="34" charset="0"/>
                <a:ea typeface="MS PGothic" panose="020B0600070205080204" pitchFamily="34" charset="-128"/>
              </a:defRPr>
            </a:lvl4pPr>
            <a:lvl5pPr marL="2057400" indent="-228600" algn="ctr">
              <a:defRPr sz="24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fld id="{41D91024-2811-4E7C-8B97-874939192B26}" type="slidenum">
              <a:rPr lang="en-GB" altLang="en-US" sz="1200"/>
              <a:pPr algn="r"/>
              <a:t>2</a:t>
            </a:fld>
            <a:endParaRPr lang="en-GB" altLang="en-US" sz="1200"/>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5447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lgn="ctr">
              <a:defRPr sz="2400">
                <a:solidFill>
                  <a:schemeClr val="tx1"/>
                </a:solidFill>
                <a:latin typeface="Arial" panose="020B0604020202020204" pitchFamily="34" charset="0"/>
                <a:ea typeface="MS PGothic" panose="020B0600070205080204" pitchFamily="34" charset="-128"/>
              </a:defRPr>
            </a:lvl1pPr>
            <a:lvl2pPr marL="742950" indent="-285750" algn="ctr">
              <a:defRPr sz="2400">
                <a:solidFill>
                  <a:schemeClr val="tx1"/>
                </a:solidFill>
                <a:latin typeface="Arial" panose="020B0604020202020204" pitchFamily="34" charset="0"/>
                <a:ea typeface="MS PGothic" panose="020B0600070205080204" pitchFamily="34" charset="-128"/>
              </a:defRPr>
            </a:lvl2pPr>
            <a:lvl3pPr marL="1143000" indent="-228600" algn="ctr">
              <a:defRPr sz="2400">
                <a:solidFill>
                  <a:schemeClr val="tx1"/>
                </a:solidFill>
                <a:latin typeface="Arial" panose="020B0604020202020204" pitchFamily="34" charset="0"/>
                <a:ea typeface="MS PGothic" panose="020B0600070205080204" pitchFamily="34" charset="-128"/>
              </a:defRPr>
            </a:lvl3pPr>
            <a:lvl4pPr marL="1600200" indent="-228600" algn="ctr">
              <a:defRPr sz="2400">
                <a:solidFill>
                  <a:schemeClr val="tx1"/>
                </a:solidFill>
                <a:latin typeface="Arial" panose="020B0604020202020204" pitchFamily="34" charset="0"/>
                <a:ea typeface="MS PGothic" panose="020B0600070205080204" pitchFamily="34" charset="-128"/>
              </a:defRPr>
            </a:lvl4pPr>
            <a:lvl5pPr marL="2057400" indent="-228600" algn="ctr">
              <a:defRPr sz="24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fld id="{2FA04596-A6A3-42F9-8E37-6029BC5CBC46}" type="slidenum">
              <a:rPr lang="en-GB" altLang="en-US" sz="1200"/>
              <a:pPr algn="r"/>
              <a:t>3</a:t>
            </a:fld>
            <a:endParaRPr lang="en-GB" altLang="en-US" sz="1200"/>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442323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lgn="ctr">
              <a:defRPr sz="2400">
                <a:solidFill>
                  <a:schemeClr val="tx1"/>
                </a:solidFill>
                <a:latin typeface="Arial" panose="020B0604020202020204" pitchFamily="34" charset="0"/>
                <a:ea typeface="MS PGothic" panose="020B0600070205080204" pitchFamily="34" charset="-128"/>
              </a:defRPr>
            </a:lvl1pPr>
            <a:lvl2pPr marL="742950" indent="-285750" algn="ctr">
              <a:defRPr sz="2400">
                <a:solidFill>
                  <a:schemeClr val="tx1"/>
                </a:solidFill>
                <a:latin typeface="Arial" panose="020B0604020202020204" pitchFamily="34" charset="0"/>
                <a:ea typeface="MS PGothic" panose="020B0600070205080204" pitchFamily="34" charset="-128"/>
              </a:defRPr>
            </a:lvl2pPr>
            <a:lvl3pPr marL="1143000" indent="-228600" algn="ctr">
              <a:defRPr sz="2400">
                <a:solidFill>
                  <a:schemeClr val="tx1"/>
                </a:solidFill>
                <a:latin typeface="Arial" panose="020B0604020202020204" pitchFamily="34" charset="0"/>
                <a:ea typeface="MS PGothic" panose="020B0600070205080204" pitchFamily="34" charset="-128"/>
              </a:defRPr>
            </a:lvl3pPr>
            <a:lvl4pPr marL="1600200" indent="-228600" algn="ctr">
              <a:defRPr sz="2400">
                <a:solidFill>
                  <a:schemeClr val="tx1"/>
                </a:solidFill>
                <a:latin typeface="Arial" panose="020B0604020202020204" pitchFamily="34" charset="0"/>
                <a:ea typeface="MS PGothic" panose="020B0600070205080204" pitchFamily="34" charset="-128"/>
              </a:defRPr>
            </a:lvl4pPr>
            <a:lvl5pPr marL="2057400" indent="-228600" algn="ctr">
              <a:defRPr sz="24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fld id="{9E217439-7CF4-4370-9617-DC711116307F}" type="slidenum">
              <a:rPr lang="en-GB" altLang="en-US" sz="1200"/>
              <a:pPr algn="r"/>
              <a:t>4</a:t>
            </a:fld>
            <a:endParaRPr lang="en-GB" altLang="en-US" sz="1200"/>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6169688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lgn="ctr">
              <a:defRPr sz="2400">
                <a:solidFill>
                  <a:schemeClr val="tx1"/>
                </a:solidFill>
                <a:latin typeface="Arial" panose="020B0604020202020204" pitchFamily="34" charset="0"/>
                <a:ea typeface="MS PGothic" panose="020B0600070205080204" pitchFamily="34" charset="-128"/>
              </a:defRPr>
            </a:lvl1pPr>
            <a:lvl2pPr marL="742950" indent="-285750" algn="ctr">
              <a:defRPr sz="2400">
                <a:solidFill>
                  <a:schemeClr val="tx1"/>
                </a:solidFill>
                <a:latin typeface="Arial" panose="020B0604020202020204" pitchFamily="34" charset="0"/>
                <a:ea typeface="MS PGothic" panose="020B0600070205080204" pitchFamily="34" charset="-128"/>
              </a:defRPr>
            </a:lvl2pPr>
            <a:lvl3pPr marL="1143000" indent="-228600" algn="ctr">
              <a:defRPr sz="2400">
                <a:solidFill>
                  <a:schemeClr val="tx1"/>
                </a:solidFill>
                <a:latin typeface="Arial" panose="020B0604020202020204" pitchFamily="34" charset="0"/>
                <a:ea typeface="MS PGothic" panose="020B0600070205080204" pitchFamily="34" charset="-128"/>
              </a:defRPr>
            </a:lvl3pPr>
            <a:lvl4pPr marL="1600200" indent="-228600" algn="ctr">
              <a:defRPr sz="2400">
                <a:solidFill>
                  <a:schemeClr val="tx1"/>
                </a:solidFill>
                <a:latin typeface="Arial" panose="020B0604020202020204" pitchFamily="34" charset="0"/>
                <a:ea typeface="MS PGothic" panose="020B0600070205080204" pitchFamily="34" charset="-128"/>
              </a:defRPr>
            </a:lvl4pPr>
            <a:lvl5pPr marL="2057400" indent="-228600" algn="ctr">
              <a:defRPr sz="24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fld id="{37AE19C2-75D4-4F50-970A-6E99BCDC1CD1}" type="slidenum">
              <a:rPr lang="en-GB" altLang="en-US" sz="1200"/>
              <a:pPr algn="r"/>
              <a:t>5</a:t>
            </a:fld>
            <a:endParaRPr lang="en-GB" altLang="en-US" sz="1200"/>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2464096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algn="ctr">
              <a:defRPr sz="2400">
                <a:solidFill>
                  <a:schemeClr val="tx1"/>
                </a:solidFill>
                <a:latin typeface="Arial" panose="020B0604020202020204" pitchFamily="34" charset="0"/>
                <a:ea typeface="MS PGothic" panose="020B0600070205080204" pitchFamily="34" charset="-128"/>
              </a:defRPr>
            </a:lvl1pPr>
            <a:lvl2pPr marL="742950" indent="-285750" algn="ctr">
              <a:defRPr sz="2400">
                <a:solidFill>
                  <a:schemeClr val="tx1"/>
                </a:solidFill>
                <a:latin typeface="Arial" panose="020B0604020202020204" pitchFamily="34" charset="0"/>
                <a:ea typeface="MS PGothic" panose="020B0600070205080204" pitchFamily="34" charset="-128"/>
              </a:defRPr>
            </a:lvl2pPr>
            <a:lvl3pPr marL="1143000" indent="-228600" algn="ctr">
              <a:defRPr sz="2400">
                <a:solidFill>
                  <a:schemeClr val="tx1"/>
                </a:solidFill>
                <a:latin typeface="Arial" panose="020B0604020202020204" pitchFamily="34" charset="0"/>
                <a:ea typeface="MS PGothic" panose="020B0600070205080204" pitchFamily="34" charset="-128"/>
              </a:defRPr>
            </a:lvl3pPr>
            <a:lvl4pPr marL="1600200" indent="-228600" algn="ctr">
              <a:defRPr sz="2400">
                <a:solidFill>
                  <a:schemeClr val="tx1"/>
                </a:solidFill>
                <a:latin typeface="Arial" panose="020B0604020202020204" pitchFamily="34" charset="0"/>
                <a:ea typeface="MS PGothic" panose="020B0600070205080204" pitchFamily="34" charset="-128"/>
              </a:defRPr>
            </a:lvl4pPr>
            <a:lvl5pPr marL="2057400" indent="-228600" algn="ctr">
              <a:defRPr sz="24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fld id="{F11BA55F-87D1-4652-AB13-36353D651A58}" type="slidenum">
              <a:rPr lang="en-GB" altLang="en-US" sz="1200"/>
              <a:pPr algn="r"/>
              <a:t>6</a:t>
            </a:fld>
            <a:endParaRPr lang="en-GB" altLang="en-US" sz="1200"/>
          </a:p>
        </p:txBody>
      </p:sp>
      <p:sp>
        <p:nvSpPr>
          <p:cNvPr id="14339" name="Rectangle 2"/>
          <p:cNvSpPr>
            <a:spLocks noRo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2953301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7"/>
          <p:cNvSpPr>
            <a:spLocks noGrp="1" noChangeArrowheads="1"/>
          </p:cNvSpPr>
          <p:nvPr>
            <p:ph type="sldNum" sz="quarter" idx="5"/>
          </p:nvPr>
        </p:nvSpPr>
        <p:spPr>
          <a:noFill/>
        </p:spPr>
        <p:txBody>
          <a:bodyPr/>
          <a:lstStyle>
            <a:lvl1pPr algn="ctr">
              <a:defRPr sz="2400">
                <a:solidFill>
                  <a:schemeClr val="tx1"/>
                </a:solidFill>
                <a:latin typeface="Arial" panose="020B0604020202020204" pitchFamily="34" charset="0"/>
                <a:ea typeface="MS PGothic" panose="020B0600070205080204" pitchFamily="34" charset="-128"/>
              </a:defRPr>
            </a:lvl1pPr>
            <a:lvl2pPr marL="742950" indent="-285750" algn="ctr">
              <a:defRPr sz="2400">
                <a:solidFill>
                  <a:schemeClr val="tx1"/>
                </a:solidFill>
                <a:latin typeface="Arial" panose="020B0604020202020204" pitchFamily="34" charset="0"/>
                <a:ea typeface="MS PGothic" panose="020B0600070205080204" pitchFamily="34" charset="-128"/>
              </a:defRPr>
            </a:lvl2pPr>
            <a:lvl3pPr marL="1143000" indent="-228600" algn="ctr">
              <a:defRPr sz="2400">
                <a:solidFill>
                  <a:schemeClr val="tx1"/>
                </a:solidFill>
                <a:latin typeface="Arial" panose="020B0604020202020204" pitchFamily="34" charset="0"/>
                <a:ea typeface="MS PGothic" panose="020B0600070205080204" pitchFamily="34" charset="-128"/>
              </a:defRPr>
            </a:lvl3pPr>
            <a:lvl4pPr marL="1600200" indent="-228600" algn="ctr">
              <a:defRPr sz="2400">
                <a:solidFill>
                  <a:schemeClr val="tx1"/>
                </a:solidFill>
                <a:latin typeface="Arial" panose="020B0604020202020204" pitchFamily="34" charset="0"/>
                <a:ea typeface="MS PGothic" panose="020B0600070205080204" pitchFamily="34" charset="-128"/>
              </a:defRPr>
            </a:lvl4pPr>
            <a:lvl5pPr marL="2057400" indent="-228600" algn="ctr">
              <a:defRPr sz="24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fld id="{1DFBF995-CD50-43D6-8392-13D6576D1060}" type="slidenum">
              <a:rPr lang="en-GB" altLang="en-US" sz="1200"/>
              <a:pPr algn="r"/>
              <a:t>7</a:t>
            </a:fld>
            <a:endParaRPr lang="en-GB" altLang="en-US" sz="1200"/>
          </a:p>
        </p:txBody>
      </p:sp>
      <p:sp>
        <p:nvSpPr>
          <p:cNvPr id="16387" name="Rectangle 2"/>
          <p:cNvSpPr>
            <a:spLocks noRot="1" noChangeArrowheads="1" noTextEdit="1"/>
          </p:cNvSpPr>
          <p:nvPr>
            <p:ph type="sldImg"/>
          </p:nvPr>
        </p:nvSpPr>
        <p:spPr>
          <a:ln/>
        </p:spPr>
      </p:sp>
      <p:sp>
        <p:nvSpPr>
          <p:cNvPr id="1638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13200246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lvl1pPr algn="ctr">
              <a:defRPr sz="2400">
                <a:solidFill>
                  <a:schemeClr val="tx1"/>
                </a:solidFill>
                <a:latin typeface="Arial" panose="020B0604020202020204" pitchFamily="34" charset="0"/>
                <a:ea typeface="MS PGothic" panose="020B0600070205080204" pitchFamily="34" charset="-128"/>
              </a:defRPr>
            </a:lvl1pPr>
            <a:lvl2pPr marL="742950" indent="-285750" algn="ctr">
              <a:defRPr sz="2400">
                <a:solidFill>
                  <a:schemeClr val="tx1"/>
                </a:solidFill>
                <a:latin typeface="Arial" panose="020B0604020202020204" pitchFamily="34" charset="0"/>
                <a:ea typeface="MS PGothic" panose="020B0600070205080204" pitchFamily="34" charset="-128"/>
              </a:defRPr>
            </a:lvl2pPr>
            <a:lvl3pPr marL="1143000" indent="-228600" algn="ctr">
              <a:defRPr sz="2400">
                <a:solidFill>
                  <a:schemeClr val="tx1"/>
                </a:solidFill>
                <a:latin typeface="Arial" panose="020B0604020202020204" pitchFamily="34" charset="0"/>
                <a:ea typeface="MS PGothic" panose="020B0600070205080204" pitchFamily="34" charset="-128"/>
              </a:defRPr>
            </a:lvl3pPr>
            <a:lvl4pPr marL="1600200" indent="-228600" algn="ctr">
              <a:defRPr sz="2400">
                <a:solidFill>
                  <a:schemeClr val="tx1"/>
                </a:solidFill>
                <a:latin typeface="Arial" panose="020B0604020202020204" pitchFamily="34" charset="0"/>
                <a:ea typeface="MS PGothic" panose="020B0600070205080204" pitchFamily="34" charset="-128"/>
              </a:defRPr>
            </a:lvl4pPr>
            <a:lvl5pPr marL="2057400" indent="-228600" algn="ctr">
              <a:defRPr sz="24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r"/>
            <a:fld id="{2C5D4B7F-E888-4E25-B38A-981B42BAC339}" type="slidenum">
              <a:rPr lang="en-GB" altLang="en-US" sz="1200"/>
              <a:pPr algn="r"/>
              <a:t>8</a:t>
            </a:fld>
            <a:endParaRPr lang="en-GB" altLang="en-US" sz="1200"/>
          </a:p>
        </p:txBody>
      </p:sp>
      <p:sp>
        <p:nvSpPr>
          <p:cNvPr id="18435" name="Rectangle 2"/>
          <p:cNvSpPr>
            <a:spLocks noRot="1" noChangeArrowheads="1" noTextEdit="1"/>
          </p:cNvSpPr>
          <p:nvPr>
            <p:ph type="sldImg"/>
          </p:nvPr>
        </p:nvSpPr>
        <p:spPr>
          <a:ln/>
        </p:spPr>
      </p:sp>
      <p:sp>
        <p:nvSpPr>
          <p:cNvPr id="1843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7806997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5349BA36-4377-49C6-B402-D459EB5CB376}" type="slidenum">
              <a:rPr lang="en-US" altLang="en-US"/>
              <a:pPr>
                <a:defRPr/>
              </a:pPr>
              <a:t>‹#›</a:t>
            </a:fld>
            <a:endParaRPr lang="en-US" altLang="en-US"/>
          </a:p>
        </p:txBody>
      </p:sp>
    </p:spTree>
    <p:extLst>
      <p:ext uri="{BB962C8B-B14F-4D97-AF65-F5344CB8AC3E}">
        <p14:creationId xmlns:p14="http://schemas.microsoft.com/office/powerpoint/2010/main" val="2903622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704C43D6-C8D2-4FEF-A89E-2A7603756182}" type="slidenum">
              <a:rPr lang="en-US" altLang="en-US"/>
              <a:pPr>
                <a:defRPr/>
              </a:pPr>
              <a:t>‹#›</a:t>
            </a:fld>
            <a:endParaRPr lang="en-US" altLang="en-US"/>
          </a:p>
        </p:txBody>
      </p:sp>
    </p:spTree>
    <p:extLst>
      <p:ext uri="{BB962C8B-B14F-4D97-AF65-F5344CB8AC3E}">
        <p14:creationId xmlns:p14="http://schemas.microsoft.com/office/powerpoint/2010/main" val="22971535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41FAC7C7-1CC6-4235-BCC0-7ADA57CC6AE6}" type="slidenum">
              <a:rPr lang="en-US" altLang="en-US"/>
              <a:pPr>
                <a:defRPr/>
              </a:pPr>
              <a:t>‹#›</a:t>
            </a:fld>
            <a:endParaRPr lang="en-US" altLang="en-US"/>
          </a:p>
        </p:txBody>
      </p:sp>
    </p:spTree>
    <p:extLst>
      <p:ext uri="{BB962C8B-B14F-4D97-AF65-F5344CB8AC3E}">
        <p14:creationId xmlns:p14="http://schemas.microsoft.com/office/powerpoint/2010/main" val="3802223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E52E3912-2AC2-4D1F-9E90-4AD573F0C597}" type="slidenum">
              <a:rPr lang="en-US" altLang="en-US"/>
              <a:pPr>
                <a:defRPr/>
              </a:pPr>
              <a:t>‹#›</a:t>
            </a:fld>
            <a:endParaRPr lang="en-US" altLang="en-US"/>
          </a:p>
        </p:txBody>
      </p:sp>
    </p:spTree>
    <p:extLst>
      <p:ext uri="{BB962C8B-B14F-4D97-AF65-F5344CB8AC3E}">
        <p14:creationId xmlns:p14="http://schemas.microsoft.com/office/powerpoint/2010/main" val="3543072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8FBD63D-9D3B-4332-961E-3A2094975AEB}" type="slidenum">
              <a:rPr lang="en-US" altLang="en-US"/>
              <a:pPr>
                <a:defRPr/>
              </a:pPr>
              <a:t>‹#›</a:t>
            </a:fld>
            <a:endParaRPr lang="en-US" altLang="en-US"/>
          </a:p>
        </p:txBody>
      </p:sp>
    </p:spTree>
    <p:extLst>
      <p:ext uri="{BB962C8B-B14F-4D97-AF65-F5344CB8AC3E}">
        <p14:creationId xmlns:p14="http://schemas.microsoft.com/office/powerpoint/2010/main" val="41557234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D9F92392-5517-4BD6-8269-CFD3705797E4}" type="slidenum">
              <a:rPr lang="en-US" altLang="en-US"/>
              <a:pPr>
                <a:defRPr/>
              </a:pPr>
              <a:t>‹#›</a:t>
            </a:fld>
            <a:endParaRPr lang="en-US" altLang="en-US"/>
          </a:p>
        </p:txBody>
      </p:sp>
    </p:spTree>
    <p:extLst>
      <p:ext uri="{BB962C8B-B14F-4D97-AF65-F5344CB8AC3E}">
        <p14:creationId xmlns:p14="http://schemas.microsoft.com/office/powerpoint/2010/main" val="31724682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788291AE-74AA-413D-89E3-085A587C4F4C}" type="slidenum">
              <a:rPr lang="en-US" altLang="en-US"/>
              <a:pPr>
                <a:defRPr/>
              </a:pPr>
              <a:t>‹#›</a:t>
            </a:fld>
            <a:endParaRPr lang="en-US" altLang="en-US"/>
          </a:p>
        </p:txBody>
      </p:sp>
    </p:spTree>
    <p:extLst>
      <p:ext uri="{BB962C8B-B14F-4D97-AF65-F5344CB8AC3E}">
        <p14:creationId xmlns:p14="http://schemas.microsoft.com/office/powerpoint/2010/main" val="4567518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1BD51F17-3A0D-4177-ADF3-7E7C50A439C8}" type="slidenum">
              <a:rPr lang="en-US" altLang="en-US"/>
              <a:pPr>
                <a:defRPr/>
              </a:pPr>
              <a:t>‹#›</a:t>
            </a:fld>
            <a:endParaRPr lang="en-US" altLang="en-US"/>
          </a:p>
        </p:txBody>
      </p:sp>
    </p:spTree>
    <p:extLst>
      <p:ext uri="{BB962C8B-B14F-4D97-AF65-F5344CB8AC3E}">
        <p14:creationId xmlns:p14="http://schemas.microsoft.com/office/powerpoint/2010/main" val="2567961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4D1C481D-F371-41CA-806C-B1FF42F3D489}" type="slidenum">
              <a:rPr lang="en-US" altLang="en-US"/>
              <a:pPr>
                <a:defRPr/>
              </a:pPr>
              <a:t>‹#›</a:t>
            </a:fld>
            <a:endParaRPr lang="en-US" altLang="en-US"/>
          </a:p>
        </p:txBody>
      </p:sp>
    </p:spTree>
    <p:extLst>
      <p:ext uri="{BB962C8B-B14F-4D97-AF65-F5344CB8AC3E}">
        <p14:creationId xmlns:p14="http://schemas.microsoft.com/office/powerpoint/2010/main" val="510389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3F0E73A-1D7E-49F3-90DF-826B62EAF320}" type="slidenum">
              <a:rPr lang="en-US" altLang="en-US"/>
              <a:pPr>
                <a:defRPr/>
              </a:pPr>
              <a:t>‹#›</a:t>
            </a:fld>
            <a:endParaRPr lang="en-US" altLang="en-US"/>
          </a:p>
        </p:txBody>
      </p:sp>
    </p:spTree>
    <p:extLst>
      <p:ext uri="{BB962C8B-B14F-4D97-AF65-F5344CB8AC3E}">
        <p14:creationId xmlns:p14="http://schemas.microsoft.com/office/powerpoint/2010/main" val="34192238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61EAF4A2-A704-4594-AA8B-13C8624D859D}" type="slidenum">
              <a:rPr lang="en-US" altLang="en-US"/>
              <a:pPr>
                <a:defRPr/>
              </a:pPr>
              <a:t>‹#›</a:t>
            </a:fld>
            <a:endParaRPr lang="en-US" altLang="en-US"/>
          </a:p>
        </p:txBody>
      </p:sp>
    </p:spTree>
    <p:extLst>
      <p:ext uri="{BB962C8B-B14F-4D97-AF65-F5344CB8AC3E}">
        <p14:creationId xmlns:p14="http://schemas.microsoft.com/office/powerpoint/2010/main" val="4181743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l">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ctr">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lvl1pPr algn="r">
              <a:defRPr sz="1400" smtClean="0"/>
            </a:lvl1pPr>
          </a:lstStyle>
          <a:p>
            <a:pPr>
              <a:defRPr/>
            </a:pPr>
            <a:fld id="{E5649A94-00D2-442F-8DD2-AFC36BBAC82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2pPr>
      <a:lvl3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3pPr>
      <a:lvl4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4pPr>
      <a:lvl5pPr algn="ctr" rtl="0" eaLnBrk="0" fontAlgn="base" hangingPunct="0">
        <a:spcBef>
          <a:spcPct val="0"/>
        </a:spcBef>
        <a:spcAft>
          <a:spcPct val="0"/>
        </a:spcAft>
        <a:defRPr sz="4400">
          <a:solidFill>
            <a:schemeClr val="tx2"/>
          </a:solidFill>
          <a:latin typeface="Arial" panose="020B0604020202020204" pitchFamily="34" charset="0"/>
          <a:ea typeface="MS PGothic" panose="020B0600070205080204" pitchFamily="34" charset="-128"/>
        </a:defRPr>
      </a:lvl5pPr>
      <a:lvl6pPr marL="4572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6pPr>
      <a:lvl7pPr marL="9144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7pPr>
      <a:lvl8pPr marL="13716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8pPr>
      <a:lvl9pPr marL="1828800" algn="ctr" rtl="0" fontAlgn="base">
        <a:spcBef>
          <a:spcPct val="0"/>
        </a:spcBef>
        <a:spcAft>
          <a:spcPct val="0"/>
        </a:spcAft>
        <a:defRPr sz="4400">
          <a:solidFill>
            <a:schemeClr val="tx2"/>
          </a:solidFill>
          <a:latin typeface="Arial" panose="020B0604020202020204" pitchFamily="34" charset="0"/>
          <a:ea typeface="MS PGothic" panose="020B0600070205080204" pitchFamily="34" charset="-128"/>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66666"/>
        </a:solidFill>
        <a:effectLst/>
      </p:bgPr>
    </p:bg>
    <p:spTree>
      <p:nvGrpSpPr>
        <p:cNvPr id="1" name=""/>
        <p:cNvGrpSpPr/>
        <p:nvPr/>
      </p:nvGrpSpPr>
      <p:grpSpPr>
        <a:xfrm>
          <a:off x="0" y="0"/>
          <a:ext cx="0" cy="0"/>
          <a:chOff x="0" y="0"/>
          <a:chExt cx="0" cy="0"/>
        </a:xfrm>
      </p:grpSpPr>
      <p:sp>
        <p:nvSpPr>
          <p:cNvPr id="3074" name="Oval 55"/>
          <p:cNvSpPr>
            <a:spLocks noChangeArrowheads="1"/>
          </p:cNvSpPr>
          <p:nvPr/>
        </p:nvSpPr>
        <p:spPr bwMode="auto">
          <a:xfrm>
            <a:off x="1524000" y="381000"/>
            <a:ext cx="6019800" cy="6019800"/>
          </a:xfrm>
          <a:prstGeom prst="ellipse">
            <a:avLst/>
          </a:prstGeom>
          <a:noFill/>
          <a:ln w="9525">
            <a:solidFill>
              <a:srgbClr val="E6E6E6"/>
            </a:solidFill>
            <a:prstDash val="dash"/>
            <a:round/>
            <a:headEnd/>
            <a:tailEnd/>
          </a:ln>
          <a:effectLst/>
          <a:extLst>
            <a:ext uri="{909E8E84-426E-40DD-AFC4-6F175D3DCCD1}">
              <a14:hiddenFill xmlns:a14="http://schemas.microsoft.com/office/drawing/2010/main">
                <a:solidFill>
                  <a:srgbClr val="231F20"/>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gn="ctr">
              <a:defRPr sz="2400">
                <a:solidFill>
                  <a:schemeClr val="tx1"/>
                </a:solidFill>
                <a:latin typeface="Arial" panose="020B0604020202020204" pitchFamily="34" charset="0"/>
                <a:ea typeface="MS PGothic" panose="020B0600070205080204" pitchFamily="34" charset="-128"/>
              </a:defRPr>
            </a:lvl1pPr>
            <a:lvl2pPr marL="742950" indent="-285750" algn="ctr">
              <a:defRPr sz="2400">
                <a:solidFill>
                  <a:schemeClr val="tx1"/>
                </a:solidFill>
                <a:latin typeface="Arial" panose="020B0604020202020204" pitchFamily="34" charset="0"/>
                <a:ea typeface="MS PGothic" panose="020B0600070205080204" pitchFamily="34" charset="-128"/>
              </a:defRPr>
            </a:lvl2pPr>
            <a:lvl3pPr marL="1143000" indent="-228600" algn="ctr">
              <a:defRPr sz="2400">
                <a:solidFill>
                  <a:schemeClr val="tx1"/>
                </a:solidFill>
                <a:latin typeface="Arial" panose="020B0604020202020204" pitchFamily="34" charset="0"/>
                <a:ea typeface="MS PGothic" panose="020B0600070205080204" pitchFamily="34" charset="-128"/>
              </a:defRPr>
            </a:lvl3pPr>
            <a:lvl4pPr marL="1600200" indent="-228600" algn="ctr">
              <a:defRPr sz="2400">
                <a:solidFill>
                  <a:schemeClr val="tx1"/>
                </a:solidFill>
                <a:latin typeface="Arial" panose="020B0604020202020204" pitchFamily="34" charset="0"/>
                <a:ea typeface="MS PGothic" panose="020B0600070205080204" pitchFamily="34" charset="-128"/>
              </a:defRPr>
            </a:lvl4pPr>
            <a:lvl5pPr marL="2057400" indent="-228600" algn="ctr">
              <a:defRPr sz="24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solidFill>
                <a:srgbClr val="E6E6E6"/>
              </a:solidFill>
            </a:endParaRPr>
          </a:p>
        </p:txBody>
      </p:sp>
      <p:sp>
        <p:nvSpPr>
          <p:cNvPr id="3075" name="Rectangle 56"/>
          <p:cNvSpPr>
            <a:spLocks noChangeArrowheads="1"/>
          </p:cNvSpPr>
          <p:nvPr/>
        </p:nvSpPr>
        <p:spPr bwMode="auto">
          <a:xfrm>
            <a:off x="0" y="2209800"/>
            <a:ext cx="2514600" cy="2971800"/>
          </a:xfrm>
          <a:prstGeom prst="rect">
            <a:avLst/>
          </a:prstGeom>
          <a:solidFill>
            <a:srgbClr val="666666"/>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lvl1pPr algn="ctr">
              <a:defRPr sz="2400">
                <a:solidFill>
                  <a:schemeClr val="tx1"/>
                </a:solidFill>
                <a:latin typeface="Arial" panose="020B0604020202020204" pitchFamily="34" charset="0"/>
                <a:ea typeface="MS PGothic" panose="020B0600070205080204" pitchFamily="34" charset="-128"/>
              </a:defRPr>
            </a:lvl1pPr>
            <a:lvl2pPr marL="742950" indent="-285750" algn="ctr">
              <a:defRPr sz="2400">
                <a:solidFill>
                  <a:schemeClr val="tx1"/>
                </a:solidFill>
                <a:latin typeface="Arial" panose="020B0604020202020204" pitchFamily="34" charset="0"/>
                <a:ea typeface="MS PGothic" panose="020B0600070205080204" pitchFamily="34" charset="-128"/>
              </a:defRPr>
            </a:lvl2pPr>
            <a:lvl3pPr marL="1143000" indent="-228600" algn="ctr">
              <a:defRPr sz="2400">
                <a:solidFill>
                  <a:schemeClr val="tx1"/>
                </a:solidFill>
                <a:latin typeface="Arial" panose="020B0604020202020204" pitchFamily="34" charset="0"/>
                <a:ea typeface="MS PGothic" panose="020B0600070205080204" pitchFamily="34" charset="-128"/>
              </a:defRPr>
            </a:lvl3pPr>
            <a:lvl4pPr marL="1600200" indent="-228600" algn="ctr">
              <a:defRPr sz="2400">
                <a:solidFill>
                  <a:schemeClr val="tx1"/>
                </a:solidFill>
                <a:latin typeface="Arial" panose="020B0604020202020204" pitchFamily="34" charset="0"/>
                <a:ea typeface="MS PGothic" panose="020B0600070205080204" pitchFamily="34" charset="-128"/>
              </a:defRPr>
            </a:lvl4pPr>
            <a:lvl5pPr marL="2057400" indent="-228600" algn="ctr">
              <a:defRPr sz="24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3076" name="Rectangle 2"/>
          <p:cNvSpPr>
            <a:spLocks noGrp="1" noChangeArrowheads="1"/>
          </p:cNvSpPr>
          <p:nvPr>
            <p:ph type="ctrTitle"/>
          </p:nvPr>
        </p:nvSpPr>
        <p:spPr>
          <a:xfrm>
            <a:off x="152400" y="2743200"/>
            <a:ext cx="7772400" cy="1143000"/>
          </a:xfrm>
        </p:spPr>
        <p:txBody>
          <a:bodyPr anchor="ctr"/>
          <a:lstStyle/>
          <a:p>
            <a:pPr algn="l" eaLnBrk="1" hangingPunct="1"/>
            <a:r>
              <a:rPr lang="en-US" altLang="en-US" sz="4400" b="1" smtClean="0">
                <a:solidFill>
                  <a:srgbClr val="E6E6E6"/>
                </a:solidFill>
              </a:rPr>
              <a:t>North + </a:t>
            </a:r>
            <a:br>
              <a:rPr lang="en-US" altLang="en-US" sz="4400" b="1" smtClean="0">
                <a:solidFill>
                  <a:srgbClr val="E6E6E6"/>
                </a:solidFill>
              </a:rPr>
            </a:br>
            <a:r>
              <a:rPr lang="en-US" altLang="en-US" sz="4400" b="1" smtClean="0">
                <a:solidFill>
                  <a:srgbClr val="E6E6E6"/>
                </a:solidFill>
              </a:rPr>
              <a:t>Central </a:t>
            </a:r>
            <a:br>
              <a:rPr lang="en-US" altLang="en-US" sz="4400" b="1" smtClean="0">
                <a:solidFill>
                  <a:srgbClr val="E6E6E6"/>
                </a:solidFill>
              </a:rPr>
            </a:br>
            <a:r>
              <a:rPr lang="en-US" altLang="en-US" sz="4400" b="1" smtClean="0">
                <a:solidFill>
                  <a:srgbClr val="E6E6E6"/>
                </a:solidFill>
              </a:rPr>
              <a:t>America</a:t>
            </a:r>
            <a:endParaRPr lang="en-US" altLang="en-US" sz="4400" smtClean="0"/>
          </a:p>
        </p:txBody>
      </p:sp>
      <p:sp>
        <p:nvSpPr>
          <p:cNvPr id="3077" name="Rectangle 3"/>
          <p:cNvSpPr>
            <a:spLocks noGrp="1" noChangeArrowheads="1"/>
          </p:cNvSpPr>
          <p:nvPr>
            <p:ph type="subTitle" idx="1"/>
          </p:nvPr>
        </p:nvSpPr>
        <p:spPr>
          <a:xfrm>
            <a:off x="152400" y="4343400"/>
            <a:ext cx="2362200" cy="1828800"/>
          </a:xfrm>
          <a:extLst>
            <a:ext uri="{91240B29-F687-4F45-9708-019B960494DF}">
              <a14:hiddenLine xmlns:a14="http://schemas.microsoft.com/office/drawing/2010/main" w="9525">
                <a:solidFill>
                  <a:srgbClr val="E6E6E6"/>
                </a:solidFill>
                <a:miter lim="800000"/>
                <a:headEnd/>
                <a:tailEnd/>
              </a14:hiddenLine>
            </a:ext>
          </a:extLst>
        </p:spPr>
        <p:txBody>
          <a:bodyPr/>
          <a:lstStyle/>
          <a:p>
            <a:pPr algn="l" eaLnBrk="1" hangingPunct="1"/>
            <a:r>
              <a:rPr lang="en-US" altLang="en-US" sz="1400" smtClean="0">
                <a:solidFill>
                  <a:srgbClr val="E6E6E6"/>
                </a:solidFill>
              </a:rPr>
              <a:t>Editable powerpoint maps</a:t>
            </a:r>
          </a:p>
          <a:p>
            <a:pPr algn="l" eaLnBrk="1" hangingPunct="1"/>
            <a:r>
              <a:rPr lang="en-US" altLang="en-US" sz="1000" smtClean="0">
                <a:solidFill>
                  <a:srgbClr val="E6E6E6"/>
                </a:solidFill>
              </a:rPr>
              <a:t>www.</a:t>
            </a:r>
            <a:r>
              <a:rPr lang="en-US" altLang="en-US" sz="1000" smtClean="0">
                <a:solidFill>
                  <a:srgbClr val="66CCFF"/>
                </a:solidFill>
              </a:rPr>
              <a:t>PresentationMagazine.com</a:t>
            </a:r>
            <a:endParaRPr lang="en-US" altLang="en-US" sz="1000" smtClean="0">
              <a:solidFill>
                <a:srgbClr val="E6E6E6"/>
              </a:solidFill>
            </a:endParaRPr>
          </a:p>
          <a:p>
            <a:pPr algn="l" eaLnBrk="1" hangingPunct="1"/>
            <a:r>
              <a:rPr lang="en-US" altLang="en-US" sz="600" smtClean="0">
                <a:solidFill>
                  <a:srgbClr val="E6E6E6"/>
                </a:solidFill>
              </a:rPr>
              <a:t>For commercial and private use not for re-sale or re-distribution</a:t>
            </a:r>
            <a:endParaRPr lang="en-GB" altLang="en-US" sz="3200" smtClean="0"/>
          </a:p>
          <a:p>
            <a:pPr algn="l" eaLnBrk="1" hangingPunct="1"/>
            <a:endParaRPr lang="en-US" altLang="en-US" sz="1000" smtClean="0">
              <a:solidFill>
                <a:srgbClr val="66CCFF"/>
              </a:solidFill>
            </a:endParaRPr>
          </a:p>
        </p:txBody>
      </p:sp>
      <p:sp>
        <p:nvSpPr>
          <p:cNvPr id="3078" name="Freeform 5"/>
          <p:cNvSpPr>
            <a:spLocks/>
          </p:cNvSpPr>
          <p:nvPr/>
        </p:nvSpPr>
        <p:spPr bwMode="auto">
          <a:xfrm>
            <a:off x="1671638" y="723900"/>
            <a:ext cx="1636712" cy="1852613"/>
          </a:xfrm>
          <a:custGeom>
            <a:avLst/>
            <a:gdLst>
              <a:gd name="T0" fmla="*/ 1143000 w 1031"/>
              <a:gd name="T1" fmla="*/ 1262063 h 1167"/>
              <a:gd name="T2" fmla="*/ 1065212 w 1031"/>
              <a:gd name="T3" fmla="*/ 1163638 h 1167"/>
              <a:gd name="T4" fmla="*/ 985837 w 1031"/>
              <a:gd name="T5" fmla="*/ 1103313 h 1167"/>
              <a:gd name="T6" fmla="*/ 966787 w 1031"/>
              <a:gd name="T7" fmla="*/ 1065213 h 1167"/>
              <a:gd name="T8" fmla="*/ 927100 w 1031"/>
              <a:gd name="T9" fmla="*/ 985838 h 1167"/>
              <a:gd name="T10" fmla="*/ 887412 w 1031"/>
              <a:gd name="T11" fmla="*/ 1004888 h 1167"/>
              <a:gd name="T12" fmla="*/ 828675 w 1031"/>
              <a:gd name="T13" fmla="*/ 1004888 h 1167"/>
              <a:gd name="T14" fmla="*/ 690562 w 1031"/>
              <a:gd name="T15" fmla="*/ 985838 h 1167"/>
              <a:gd name="T16" fmla="*/ 768350 w 1031"/>
              <a:gd name="T17" fmla="*/ 887413 h 1167"/>
              <a:gd name="T18" fmla="*/ 887412 w 1031"/>
              <a:gd name="T19" fmla="*/ 906463 h 1167"/>
              <a:gd name="T20" fmla="*/ 828675 w 1031"/>
              <a:gd name="T21" fmla="*/ 847725 h 1167"/>
              <a:gd name="T22" fmla="*/ 730250 w 1031"/>
              <a:gd name="T23" fmla="*/ 887413 h 1167"/>
              <a:gd name="T24" fmla="*/ 611187 w 1031"/>
              <a:gd name="T25" fmla="*/ 906463 h 1167"/>
              <a:gd name="T26" fmla="*/ 592137 w 1031"/>
              <a:gd name="T27" fmla="*/ 966788 h 1167"/>
              <a:gd name="T28" fmla="*/ 493712 w 1031"/>
              <a:gd name="T29" fmla="*/ 946150 h 1167"/>
              <a:gd name="T30" fmla="*/ 276225 w 1031"/>
              <a:gd name="T31" fmla="*/ 966788 h 1167"/>
              <a:gd name="T32" fmla="*/ 198437 w 1031"/>
              <a:gd name="T33" fmla="*/ 946150 h 1167"/>
              <a:gd name="T34" fmla="*/ 138112 w 1031"/>
              <a:gd name="T35" fmla="*/ 887413 h 1167"/>
              <a:gd name="T36" fmla="*/ 79375 w 1031"/>
              <a:gd name="T37" fmla="*/ 887413 h 1167"/>
              <a:gd name="T38" fmla="*/ 0 w 1031"/>
              <a:gd name="T39" fmla="*/ 847725 h 1167"/>
              <a:gd name="T40" fmla="*/ 60325 w 1031"/>
              <a:gd name="T41" fmla="*/ 808038 h 1167"/>
              <a:gd name="T42" fmla="*/ 119062 w 1031"/>
              <a:gd name="T43" fmla="*/ 847725 h 1167"/>
              <a:gd name="T44" fmla="*/ 198437 w 1031"/>
              <a:gd name="T45" fmla="*/ 887413 h 1167"/>
              <a:gd name="T46" fmla="*/ 296862 w 1031"/>
              <a:gd name="T47" fmla="*/ 887413 h 1167"/>
              <a:gd name="T48" fmla="*/ 395287 w 1031"/>
              <a:gd name="T49" fmla="*/ 887413 h 1167"/>
              <a:gd name="T50" fmla="*/ 493712 w 1031"/>
              <a:gd name="T51" fmla="*/ 847725 h 1167"/>
              <a:gd name="T52" fmla="*/ 473075 w 1031"/>
              <a:gd name="T53" fmla="*/ 808038 h 1167"/>
              <a:gd name="T54" fmla="*/ 433387 w 1031"/>
              <a:gd name="T55" fmla="*/ 788988 h 1167"/>
              <a:gd name="T56" fmla="*/ 334962 w 1031"/>
              <a:gd name="T57" fmla="*/ 690563 h 1167"/>
              <a:gd name="T58" fmla="*/ 395287 w 1031"/>
              <a:gd name="T59" fmla="*/ 631825 h 1167"/>
              <a:gd name="T60" fmla="*/ 454025 w 1031"/>
              <a:gd name="T61" fmla="*/ 592138 h 1167"/>
              <a:gd name="T62" fmla="*/ 395287 w 1031"/>
              <a:gd name="T63" fmla="*/ 531813 h 1167"/>
              <a:gd name="T64" fmla="*/ 433387 w 1031"/>
              <a:gd name="T65" fmla="*/ 454025 h 1167"/>
              <a:gd name="T66" fmla="*/ 454025 w 1031"/>
              <a:gd name="T67" fmla="*/ 512763 h 1167"/>
              <a:gd name="T68" fmla="*/ 473075 w 1031"/>
              <a:gd name="T69" fmla="*/ 433388 h 1167"/>
              <a:gd name="T70" fmla="*/ 571500 w 1031"/>
              <a:gd name="T71" fmla="*/ 355600 h 1167"/>
              <a:gd name="T72" fmla="*/ 669925 w 1031"/>
              <a:gd name="T73" fmla="*/ 374650 h 1167"/>
              <a:gd name="T74" fmla="*/ 808037 w 1031"/>
              <a:gd name="T75" fmla="*/ 395288 h 1167"/>
              <a:gd name="T76" fmla="*/ 730250 w 1031"/>
              <a:gd name="T77" fmla="*/ 196850 h 1167"/>
              <a:gd name="T78" fmla="*/ 709612 w 1031"/>
              <a:gd name="T79" fmla="*/ 39688 h 1167"/>
              <a:gd name="T80" fmla="*/ 866775 w 1031"/>
              <a:gd name="T81" fmla="*/ 138113 h 1167"/>
              <a:gd name="T82" fmla="*/ 946150 w 1031"/>
              <a:gd name="T83" fmla="*/ 177800 h 1167"/>
              <a:gd name="T84" fmla="*/ 1004887 w 1031"/>
              <a:gd name="T85" fmla="*/ 0 h 1167"/>
              <a:gd name="T86" fmla="*/ 1163637 w 1031"/>
              <a:gd name="T87" fmla="*/ 20638 h 1167"/>
              <a:gd name="T88" fmla="*/ 1262062 w 1031"/>
              <a:gd name="T89" fmla="*/ 98425 h 1167"/>
              <a:gd name="T90" fmla="*/ 1419225 w 1031"/>
              <a:gd name="T91" fmla="*/ 217488 h 1167"/>
              <a:gd name="T92" fmla="*/ 1576387 w 1031"/>
              <a:gd name="T93" fmla="*/ 433388 h 1167"/>
              <a:gd name="T94" fmla="*/ 1163637 w 1031"/>
              <a:gd name="T95" fmla="*/ 1143000 h 1167"/>
              <a:gd name="T96" fmla="*/ 1222375 w 1031"/>
              <a:gd name="T97" fmla="*/ 1222375 h 1167"/>
              <a:gd name="T98" fmla="*/ 1262062 w 1031"/>
              <a:gd name="T99" fmla="*/ 1339850 h 1167"/>
              <a:gd name="T100" fmla="*/ 1320800 w 1031"/>
              <a:gd name="T101" fmla="*/ 1498600 h 1167"/>
              <a:gd name="T102" fmla="*/ 1339850 w 1031"/>
              <a:gd name="T103" fmla="*/ 1735138 h 1167"/>
              <a:gd name="T104" fmla="*/ 1320800 w 1031"/>
              <a:gd name="T105" fmla="*/ 1852613 h 1167"/>
              <a:gd name="T106" fmla="*/ 1320800 w 1031"/>
              <a:gd name="T107" fmla="*/ 1754188 h 1167"/>
              <a:gd name="T108" fmla="*/ 1301750 w 1031"/>
              <a:gd name="T109" fmla="*/ 1636713 h 1167"/>
              <a:gd name="T110" fmla="*/ 1281112 w 1031"/>
              <a:gd name="T111" fmla="*/ 1538288 h 1167"/>
              <a:gd name="T112" fmla="*/ 1281112 w 1031"/>
              <a:gd name="T113" fmla="*/ 1400175 h 1167"/>
              <a:gd name="T114" fmla="*/ 1182687 w 1031"/>
              <a:gd name="T115" fmla="*/ 1439863 h 116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31" h="1167">
                <a:moveTo>
                  <a:pt x="733" y="894"/>
                </a:moveTo>
                <a:lnTo>
                  <a:pt x="720" y="795"/>
                </a:lnTo>
                <a:lnTo>
                  <a:pt x="695" y="758"/>
                </a:lnTo>
                <a:lnTo>
                  <a:pt x="671" y="733"/>
                </a:lnTo>
                <a:lnTo>
                  <a:pt x="646" y="708"/>
                </a:lnTo>
                <a:lnTo>
                  <a:pt x="621" y="695"/>
                </a:lnTo>
                <a:lnTo>
                  <a:pt x="633" y="671"/>
                </a:lnTo>
                <a:lnTo>
                  <a:pt x="609" y="671"/>
                </a:lnTo>
                <a:lnTo>
                  <a:pt x="596" y="633"/>
                </a:lnTo>
                <a:lnTo>
                  <a:pt x="584" y="621"/>
                </a:lnTo>
                <a:lnTo>
                  <a:pt x="571" y="609"/>
                </a:lnTo>
                <a:lnTo>
                  <a:pt x="559" y="633"/>
                </a:lnTo>
                <a:lnTo>
                  <a:pt x="546" y="658"/>
                </a:lnTo>
                <a:lnTo>
                  <a:pt x="522" y="633"/>
                </a:lnTo>
                <a:lnTo>
                  <a:pt x="509" y="621"/>
                </a:lnTo>
                <a:lnTo>
                  <a:pt x="435" y="621"/>
                </a:lnTo>
                <a:lnTo>
                  <a:pt x="472" y="596"/>
                </a:lnTo>
                <a:lnTo>
                  <a:pt x="484" y="559"/>
                </a:lnTo>
                <a:lnTo>
                  <a:pt x="534" y="559"/>
                </a:lnTo>
                <a:lnTo>
                  <a:pt x="559" y="571"/>
                </a:lnTo>
                <a:lnTo>
                  <a:pt x="546" y="547"/>
                </a:lnTo>
                <a:lnTo>
                  <a:pt x="522" y="534"/>
                </a:lnTo>
                <a:lnTo>
                  <a:pt x="472" y="534"/>
                </a:lnTo>
                <a:lnTo>
                  <a:pt x="460" y="559"/>
                </a:lnTo>
                <a:lnTo>
                  <a:pt x="435" y="571"/>
                </a:lnTo>
                <a:lnTo>
                  <a:pt x="385" y="571"/>
                </a:lnTo>
                <a:lnTo>
                  <a:pt x="385" y="596"/>
                </a:lnTo>
                <a:lnTo>
                  <a:pt x="373" y="609"/>
                </a:lnTo>
                <a:lnTo>
                  <a:pt x="336" y="609"/>
                </a:lnTo>
                <a:lnTo>
                  <a:pt x="311" y="596"/>
                </a:lnTo>
                <a:lnTo>
                  <a:pt x="211" y="609"/>
                </a:lnTo>
                <a:lnTo>
                  <a:pt x="174" y="609"/>
                </a:lnTo>
                <a:lnTo>
                  <a:pt x="149" y="596"/>
                </a:lnTo>
                <a:lnTo>
                  <a:pt x="125" y="596"/>
                </a:lnTo>
                <a:lnTo>
                  <a:pt x="112" y="571"/>
                </a:lnTo>
                <a:lnTo>
                  <a:pt x="87" y="559"/>
                </a:lnTo>
                <a:lnTo>
                  <a:pt x="75" y="571"/>
                </a:lnTo>
                <a:lnTo>
                  <a:pt x="50" y="559"/>
                </a:lnTo>
                <a:lnTo>
                  <a:pt x="38" y="547"/>
                </a:lnTo>
                <a:lnTo>
                  <a:pt x="0" y="534"/>
                </a:lnTo>
                <a:lnTo>
                  <a:pt x="0" y="509"/>
                </a:lnTo>
                <a:lnTo>
                  <a:pt x="38" y="509"/>
                </a:lnTo>
                <a:lnTo>
                  <a:pt x="38" y="522"/>
                </a:lnTo>
                <a:lnTo>
                  <a:pt x="75" y="534"/>
                </a:lnTo>
                <a:lnTo>
                  <a:pt x="112" y="534"/>
                </a:lnTo>
                <a:lnTo>
                  <a:pt x="125" y="559"/>
                </a:lnTo>
                <a:lnTo>
                  <a:pt x="162" y="559"/>
                </a:lnTo>
                <a:lnTo>
                  <a:pt x="187" y="559"/>
                </a:lnTo>
                <a:lnTo>
                  <a:pt x="224" y="571"/>
                </a:lnTo>
                <a:lnTo>
                  <a:pt x="249" y="559"/>
                </a:lnTo>
                <a:lnTo>
                  <a:pt x="286" y="547"/>
                </a:lnTo>
                <a:lnTo>
                  <a:pt x="311" y="534"/>
                </a:lnTo>
                <a:lnTo>
                  <a:pt x="323" y="534"/>
                </a:lnTo>
                <a:lnTo>
                  <a:pt x="298" y="509"/>
                </a:lnTo>
                <a:lnTo>
                  <a:pt x="298" y="497"/>
                </a:lnTo>
                <a:lnTo>
                  <a:pt x="273" y="497"/>
                </a:lnTo>
                <a:lnTo>
                  <a:pt x="273" y="460"/>
                </a:lnTo>
                <a:lnTo>
                  <a:pt x="211" y="435"/>
                </a:lnTo>
                <a:lnTo>
                  <a:pt x="249" y="422"/>
                </a:lnTo>
                <a:lnTo>
                  <a:pt x="249" y="398"/>
                </a:lnTo>
                <a:lnTo>
                  <a:pt x="286" y="398"/>
                </a:lnTo>
                <a:lnTo>
                  <a:pt x="286" y="373"/>
                </a:lnTo>
                <a:lnTo>
                  <a:pt x="261" y="360"/>
                </a:lnTo>
                <a:lnTo>
                  <a:pt x="249" y="335"/>
                </a:lnTo>
                <a:lnTo>
                  <a:pt x="261" y="323"/>
                </a:lnTo>
                <a:lnTo>
                  <a:pt x="273" y="286"/>
                </a:lnTo>
                <a:lnTo>
                  <a:pt x="286" y="298"/>
                </a:lnTo>
                <a:lnTo>
                  <a:pt x="286" y="323"/>
                </a:lnTo>
                <a:lnTo>
                  <a:pt x="323" y="311"/>
                </a:lnTo>
                <a:lnTo>
                  <a:pt x="298" y="273"/>
                </a:lnTo>
                <a:lnTo>
                  <a:pt x="311" y="236"/>
                </a:lnTo>
                <a:lnTo>
                  <a:pt x="360" y="224"/>
                </a:lnTo>
                <a:lnTo>
                  <a:pt x="398" y="224"/>
                </a:lnTo>
                <a:lnTo>
                  <a:pt x="422" y="236"/>
                </a:lnTo>
                <a:lnTo>
                  <a:pt x="460" y="261"/>
                </a:lnTo>
                <a:lnTo>
                  <a:pt x="509" y="249"/>
                </a:lnTo>
                <a:lnTo>
                  <a:pt x="497" y="187"/>
                </a:lnTo>
                <a:lnTo>
                  <a:pt x="460" y="124"/>
                </a:lnTo>
                <a:lnTo>
                  <a:pt x="435" y="75"/>
                </a:lnTo>
                <a:lnTo>
                  <a:pt x="447" y="25"/>
                </a:lnTo>
                <a:lnTo>
                  <a:pt x="497" y="50"/>
                </a:lnTo>
                <a:lnTo>
                  <a:pt x="546" y="87"/>
                </a:lnTo>
                <a:lnTo>
                  <a:pt x="571" y="124"/>
                </a:lnTo>
                <a:lnTo>
                  <a:pt x="596" y="112"/>
                </a:lnTo>
                <a:lnTo>
                  <a:pt x="596" y="50"/>
                </a:lnTo>
                <a:lnTo>
                  <a:pt x="633" y="0"/>
                </a:lnTo>
                <a:lnTo>
                  <a:pt x="671" y="13"/>
                </a:lnTo>
                <a:lnTo>
                  <a:pt x="733" y="13"/>
                </a:lnTo>
                <a:lnTo>
                  <a:pt x="770" y="13"/>
                </a:lnTo>
                <a:lnTo>
                  <a:pt x="795" y="62"/>
                </a:lnTo>
                <a:lnTo>
                  <a:pt x="820" y="87"/>
                </a:lnTo>
                <a:lnTo>
                  <a:pt x="894" y="137"/>
                </a:lnTo>
                <a:lnTo>
                  <a:pt x="944" y="224"/>
                </a:lnTo>
                <a:lnTo>
                  <a:pt x="993" y="273"/>
                </a:lnTo>
                <a:lnTo>
                  <a:pt x="1031" y="323"/>
                </a:lnTo>
                <a:lnTo>
                  <a:pt x="733" y="720"/>
                </a:lnTo>
                <a:lnTo>
                  <a:pt x="733" y="758"/>
                </a:lnTo>
                <a:lnTo>
                  <a:pt x="770" y="770"/>
                </a:lnTo>
                <a:lnTo>
                  <a:pt x="770" y="844"/>
                </a:lnTo>
                <a:lnTo>
                  <a:pt x="795" y="844"/>
                </a:lnTo>
                <a:lnTo>
                  <a:pt x="832" y="857"/>
                </a:lnTo>
                <a:lnTo>
                  <a:pt x="832" y="944"/>
                </a:lnTo>
                <a:lnTo>
                  <a:pt x="844" y="1006"/>
                </a:lnTo>
                <a:lnTo>
                  <a:pt x="844" y="1093"/>
                </a:lnTo>
                <a:lnTo>
                  <a:pt x="882" y="1118"/>
                </a:lnTo>
                <a:lnTo>
                  <a:pt x="832" y="1167"/>
                </a:lnTo>
                <a:lnTo>
                  <a:pt x="820" y="1130"/>
                </a:lnTo>
                <a:lnTo>
                  <a:pt x="832" y="1105"/>
                </a:lnTo>
                <a:lnTo>
                  <a:pt x="807" y="1080"/>
                </a:lnTo>
                <a:lnTo>
                  <a:pt x="820" y="1031"/>
                </a:lnTo>
                <a:lnTo>
                  <a:pt x="807" y="993"/>
                </a:lnTo>
                <a:lnTo>
                  <a:pt x="807" y="969"/>
                </a:lnTo>
                <a:lnTo>
                  <a:pt x="795" y="931"/>
                </a:lnTo>
                <a:lnTo>
                  <a:pt x="807" y="882"/>
                </a:lnTo>
                <a:lnTo>
                  <a:pt x="770" y="869"/>
                </a:lnTo>
                <a:lnTo>
                  <a:pt x="745" y="907"/>
                </a:lnTo>
                <a:lnTo>
                  <a:pt x="733" y="894"/>
                </a:lnTo>
                <a:close/>
              </a:path>
            </a:pathLst>
          </a:custGeom>
          <a:solidFill>
            <a:srgbClr val="29AAE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79" name="Freeform 6"/>
          <p:cNvSpPr>
            <a:spLocks/>
          </p:cNvSpPr>
          <p:nvPr/>
        </p:nvSpPr>
        <p:spPr bwMode="auto">
          <a:xfrm>
            <a:off x="2971800" y="2955925"/>
            <a:ext cx="177800" cy="295275"/>
          </a:xfrm>
          <a:custGeom>
            <a:avLst/>
            <a:gdLst>
              <a:gd name="T0" fmla="*/ 0 w 112"/>
              <a:gd name="T1" fmla="*/ 0 h 186"/>
              <a:gd name="T2" fmla="*/ 58738 w 112"/>
              <a:gd name="T3" fmla="*/ 39688 h 186"/>
              <a:gd name="T4" fmla="*/ 98425 w 112"/>
              <a:gd name="T5" fmla="*/ 58738 h 186"/>
              <a:gd name="T6" fmla="*/ 138113 w 112"/>
              <a:gd name="T7" fmla="*/ 119063 h 186"/>
              <a:gd name="T8" fmla="*/ 138113 w 112"/>
              <a:gd name="T9" fmla="*/ 177800 h 186"/>
              <a:gd name="T10" fmla="*/ 177800 w 112"/>
              <a:gd name="T11" fmla="*/ 217488 h 186"/>
              <a:gd name="T12" fmla="*/ 177800 w 112"/>
              <a:gd name="T13" fmla="*/ 295275 h 186"/>
              <a:gd name="T14" fmla="*/ 138113 w 112"/>
              <a:gd name="T15" fmla="*/ 255588 h 186"/>
              <a:gd name="T16" fmla="*/ 98425 w 112"/>
              <a:gd name="T17" fmla="*/ 196850 h 186"/>
              <a:gd name="T18" fmla="*/ 58738 w 112"/>
              <a:gd name="T19" fmla="*/ 157163 h 186"/>
              <a:gd name="T20" fmla="*/ 58738 w 112"/>
              <a:gd name="T21" fmla="*/ 98425 h 186"/>
              <a:gd name="T22" fmla="*/ 0 w 112"/>
              <a:gd name="T23" fmla="*/ 58738 h 186"/>
              <a:gd name="T24" fmla="*/ 0 w 112"/>
              <a:gd name="T25" fmla="*/ 0 h 18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12" h="186">
                <a:moveTo>
                  <a:pt x="0" y="0"/>
                </a:moveTo>
                <a:lnTo>
                  <a:pt x="37" y="25"/>
                </a:lnTo>
                <a:lnTo>
                  <a:pt x="62" y="37"/>
                </a:lnTo>
                <a:lnTo>
                  <a:pt x="87" y="75"/>
                </a:lnTo>
                <a:lnTo>
                  <a:pt x="87" y="112"/>
                </a:lnTo>
                <a:lnTo>
                  <a:pt x="112" y="137"/>
                </a:lnTo>
                <a:lnTo>
                  <a:pt x="112" y="186"/>
                </a:lnTo>
                <a:lnTo>
                  <a:pt x="87" y="161"/>
                </a:lnTo>
                <a:lnTo>
                  <a:pt x="62" y="124"/>
                </a:lnTo>
                <a:lnTo>
                  <a:pt x="37" y="99"/>
                </a:lnTo>
                <a:lnTo>
                  <a:pt x="37" y="62"/>
                </a:lnTo>
                <a:lnTo>
                  <a:pt x="0" y="37"/>
                </a:lnTo>
                <a:lnTo>
                  <a:pt x="0" y="0"/>
                </a:lnTo>
                <a:close/>
              </a:path>
            </a:pathLst>
          </a:custGeom>
          <a:solidFill>
            <a:srgbClr val="86F3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80" name="Freeform 9"/>
          <p:cNvSpPr>
            <a:spLocks/>
          </p:cNvSpPr>
          <p:nvPr/>
        </p:nvSpPr>
        <p:spPr bwMode="auto">
          <a:xfrm>
            <a:off x="6778625" y="2503488"/>
            <a:ext cx="374650" cy="393700"/>
          </a:xfrm>
          <a:custGeom>
            <a:avLst/>
            <a:gdLst>
              <a:gd name="T0" fmla="*/ 19050 w 236"/>
              <a:gd name="T1" fmla="*/ 0 h 248"/>
              <a:gd name="T2" fmla="*/ 0 w 236"/>
              <a:gd name="T3" fmla="*/ 38100 h 248"/>
              <a:gd name="T4" fmla="*/ 0 w 236"/>
              <a:gd name="T5" fmla="*/ 98425 h 248"/>
              <a:gd name="T6" fmla="*/ 19050 w 236"/>
              <a:gd name="T7" fmla="*/ 196850 h 248"/>
              <a:gd name="T8" fmla="*/ 19050 w 236"/>
              <a:gd name="T9" fmla="*/ 255588 h 248"/>
              <a:gd name="T10" fmla="*/ 19050 w 236"/>
              <a:gd name="T11" fmla="*/ 314325 h 248"/>
              <a:gd name="T12" fmla="*/ 39688 w 236"/>
              <a:gd name="T13" fmla="*/ 334963 h 248"/>
              <a:gd name="T14" fmla="*/ 39688 w 236"/>
              <a:gd name="T15" fmla="*/ 393700 h 248"/>
              <a:gd name="T16" fmla="*/ 79375 w 236"/>
              <a:gd name="T17" fmla="*/ 393700 h 248"/>
              <a:gd name="T18" fmla="*/ 138113 w 236"/>
              <a:gd name="T19" fmla="*/ 334963 h 248"/>
              <a:gd name="T20" fmla="*/ 217488 w 236"/>
              <a:gd name="T21" fmla="*/ 295275 h 248"/>
              <a:gd name="T22" fmla="*/ 236538 w 236"/>
              <a:gd name="T23" fmla="*/ 295275 h 248"/>
              <a:gd name="T24" fmla="*/ 276225 w 236"/>
              <a:gd name="T25" fmla="*/ 295275 h 248"/>
              <a:gd name="T26" fmla="*/ 374650 w 236"/>
              <a:gd name="T27" fmla="*/ 295275 h 248"/>
              <a:gd name="T28" fmla="*/ 374650 w 236"/>
              <a:gd name="T29" fmla="*/ 215900 h 248"/>
              <a:gd name="T30" fmla="*/ 295275 w 236"/>
              <a:gd name="T31" fmla="*/ 196850 h 248"/>
              <a:gd name="T32" fmla="*/ 295275 w 236"/>
              <a:gd name="T33" fmla="*/ 136525 h 248"/>
              <a:gd name="T34" fmla="*/ 236538 w 236"/>
              <a:gd name="T35" fmla="*/ 176213 h 248"/>
              <a:gd name="T36" fmla="*/ 217488 w 236"/>
              <a:gd name="T37" fmla="*/ 117475 h 248"/>
              <a:gd name="T38" fmla="*/ 157163 w 236"/>
              <a:gd name="T39" fmla="*/ 136525 h 248"/>
              <a:gd name="T40" fmla="*/ 117475 w 236"/>
              <a:gd name="T41" fmla="*/ 176213 h 248"/>
              <a:gd name="T42" fmla="*/ 39688 w 236"/>
              <a:gd name="T43" fmla="*/ 77788 h 248"/>
              <a:gd name="T44" fmla="*/ 19050 w 236"/>
              <a:gd name="T45" fmla="*/ 0 h 24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36" h="248">
                <a:moveTo>
                  <a:pt x="12" y="0"/>
                </a:moveTo>
                <a:lnTo>
                  <a:pt x="0" y="24"/>
                </a:lnTo>
                <a:lnTo>
                  <a:pt x="0" y="62"/>
                </a:lnTo>
                <a:lnTo>
                  <a:pt x="12" y="124"/>
                </a:lnTo>
                <a:lnTo>
                  <a:pt x="12" y="161"/>
                </a:lnTo>
                <a:lnTo>
                  <a:pt x="12" y="198"/>
                </a:lnTo>
                <a:lnTo>
                  <a:pt x="25" y="211"/>
                </a:lnTo>
                <a:lnTo>
                  <a:pt x="25" y="248"/>
                </a:lnTo>
                <a:lnTo>
                  <a:pt x="50" y="248"/>
                </a:lnTo>
                <a:lnTo>
                  <a:pt x="87" y="211"/>
                </a:lnTo>
                <a:lnTo>
                  <a:pt x="137" y="186"/>
                </a:lnTo>
                <a:lnTo>
                  <a:pt x="149" y="186"/>
                </a:lnTo>
                <a:lnTo>
                  <a:pt x="174" y="186"/>
                </a:lnTo>
                <a:lnTo>
                  <a:pt x="236" y="186"/>
                </a:lnTo>
                <a:lnTo>
                  <a:pt x="236" y="136"/>
                </a:lnTo>
                <a:lnTo>
                  <a:pt x="186" y="124"/>
                </a:lnTo>
                <a:lnTo>
                  <a:pt x="186" y="86"/>
                </a:lnTo>
                <a:lnTo>
                  <a:pt x="149" y="111"/>
                </a:lnTo>
                <a:lnTo>
                  <a:pt x="137" y="74"/>
                </a:lnTo>
                <a:lnTo>
                  <a:pt x="99" y="86"/>
                </a:lnTo>
                <a:lnTo>
                  <a:pt x="74" y="111"/>
                </a:lnTo>
                <a:lnTo>
                  <a:pt x="25" y="49"/>
                </a:lnTo>
                <a:lnTo>
                  <a:pt x="12" y="0"/>
                </a:lnTo>
                <a:close/>
              </a:path>
            </a:pathLst>
          </a:custGeom>
          <a:solidFill>
            <a:srgbClr val="86F3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81" name="Freeform 10"/>
          <p:cNvSpPr>
            <a:spLocks/>
          </p:cNvSpPr>
          <p:nvPr/>
        </p:nvSpPr>
        <p:spPr bwMode="auto">
          <a:xfrm>
            <a:off x="5105400" y="6019800"/>
            <a:ext cx="354013" cy="334963"/>
          </a:xfrm>
          <a:custGeom>
            <a:avLst/>
            <a:gdLst>
              <a:gd name="T0" fmla="*/ 0 w 223"/>
              <a:gd name="T1" fmla="*/ 276225 h 211"/>
              <a:gd name="T2" fmla="*/ 58738 w 223"/>
              <a:gd name="T3" fmla="*/ 177800 h 211"/>
              <a:gd name="T4" fmla="*/ 157163 w 223"/>
              <a:gd name="T5" fmla="*/ 158750 h 211"/>
              <a:gd name="T6" fmla="*/ 117475 w 223"/>
              <a:gd name="T7" fmla="*/ 79375 h 211"/>
              <a:gd name="T8" fmla="*/ 117475 w 223"/>
              <a:gd name="T9" fmla="*/ 20638 h 211"/>
              <a:gd name="T10" fmla="*/ 255588 w 223"/>
              <a:gd name="T11" fmla="*/ 0 h 211"/>
              <a:gd name="T12" fmla="*/ 274638 w 223"/>
              <a:gd name="T13" fmla="*/ 158750 h 211"/>
              <a:gd name="T14" fmla="*/ 334963 w 223"/>
              <a:gd name="T15" fmla="*/ 158750 h 211"/>
              <a:gd name="T16" fmla="*/ 354013 w 223"/>
              <a:gd name="T17" fmla="*/ 177800 h 211"/>
              <a:gd name="T18" fmla="*/ 314325 w 223"/>
              <a:gd name="T19" fmla="*/ 217488 h 211"/>
              <a:gd name="T20" fmla="*/ 274638 w 223"/>
              <a:gd name="T21" fmla="*/ 236538 h 211"/>
              <a:gd name="T22" fmla="*/ 274638 w 223"/>
              <a:gd name="T23" fmla="*/ 276225 h 211"/>
              <a:gd name="T24" fmla="*/ 255588 w 223"/>
              <a:gd name="T25" fmla="*/ 315913 h 211"/>
              <a:gd name="T26" fmla="*/ 215900 w 223"/>
              <a:gd name="T27" fmla="*/ 334963 h 211"/>
              <a:gd name="T28" fmla="*/ 157163 w 223"/>
              <a:gd name="T29" fmla="*/ 334963 h 211"/>
              <a:gd name="T30" fmla="*/ 77788 w 223"/>
              <a:gd name="T31" fmla="*/ 334963 h 211"/>
              <a:gd name="T32" fmla="*/ 0 w 223"/>
              <a:gd name="T33" fmla="*/ 276225 h 21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23" h="211">
                <a:moveTo>
                  <a:pt x="0" y="174"/>
                </a:moveTo>
                <a:lnTo>
                  <a:pt x="37" y="112"/>
                </a:lnTo>
                <a:lnTo>
                  <a:pt x="99" y="100"/>
                </a:lnTo>
                <a:lnTo>
                  <a:pt x="74" y="50"/>
                </a:lnTo>
                <a:lnTo>
                  <a:pt x="74" y="13"/>
                </a:lnTo>
                <a:lnTo>
                  <a:pt x="161" y="0"/>
                </a:lnTo>
                <a:lnTo>
                  <a:pt x="173" y="100"/>
                </a:lnTo>
                <a:lnTo>
                  <a:pt x="211" y="100"/>
                </a:lnTo>
                <a:lnTo>
                  <a:pt x="223" y="112"/>
                </a:lnTo>
                <a:lnTo>
                  <a:pt x="198" y="137"/>
                </a:lnTo>
                <a:lnTo>
                  <a:pt x="173" y="149"/>
                </a:lnTo>
                <a:lnTo>
                  <a:pt x="173" y="174"/>
                </a:lnTo>
                <a:lnTo>
                  <a:pt x="161" y="199"/>
                </a:lnTo>
                <a:lnTo>
                  <a:pt x="136" y="211"/>
                </a:lnTo>
                <a:lnTo>
                  <a:pt x="99" y="211"/>
                </a:lnTo>
                <a:lnTo>
                  <a:pt x="49" y="211"/>
                </a:lnTo>
                <a:lnTo>
                  <a:pt x="0" y="174"/>
                </a:lnTo>
                <a:close/>
              </a:path>
            </a:pathLst>
          </a:custGeom>
          <a:solidFill>
            <a:srgbClr val="29AAE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82" name="Freeform 13"/>
          <p:cNvSpPr>
            <a:spLocks/>
          </p:cNvSpPr>
          <p:nvPr/>
        </p:nvSpPr>
        <p:spPr bwMode="auto">
          <a:xfrm>
            <a:off x="5360988" y="5954713"/>
            <a:ext cx="138112" cy="217487"/>
          </a:xfrm>
          <a:custGeom>
            <a:avLst/>
            <a:gdLst>
              <a:gd name="T0" fmla="*/ 0 w 87"/>
              <a:gd name="T1" fmla="*/ 58737 h 137"/>
              <a:gd name="T2" fmla="*/ 79375 w 87"/>
              <a:gd name="T3" fmla="*/ 0 h 137"/>
              <a:gd name="T4" fmla="*/ 138112 w 87"/>
              <a:gd name="T5" fmla="*/ 0 h 137"/>
              <a:gd name="T6" fmla="*/ 119062 w 87"/>
              <a:gd name="T7" fmla="*/ 119062 h 137"/>
              <a:gd name="T8" fmla="*/ 58737 w 87"/>
              <a:gd name="T9" fmla="*/ 217487 h 137"/>
              <a:gd name="T10" fmla="*/ 19050 w 87"/>
              <a:gd name="T11" fmla="*/ 217487 h 137"/>
              <a:gd name="T12" fmla="*/ 0 w 87"/>
              <a:gd name="T13" fmla="*/ 58737 h 13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7" h="137">
                <a:moveTo>
                  <a:pt x="0" y="37"/>
                </a:moveTo>
                <a:lnTo>
                  <a:pt x="50" y="0"/>
                </a:lnTo>
                <a:lnTo>
                  <a:pt x="87" y="0"/>
                </a:lnTo>
                <a:lnTo>
                  <a:pt x="75" y="75"/>
                </a:lnTo>
                <a:lnTo>
                  <a:pt x="37" y="137"/>
                </a:lnTo>
                <a:lnTo>
                  <a:pt x="12" y="137"/>
                </a:lnTo>
                <a:lnTo>
                  <a:pt x="0" y="37"/>
                </a:lnTo>
                <a:close/>
              </a:path>
            </a:pathLst>
          </a:custGeom>
          <a:solidFill>
            <a:srgbClr val="FFF2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83" name="Freeform 16"/>
          <p:cNvSpPr>
            <a:spLocks/>
          </p:cNvSpPr>
          <p:nvPr/>
        </p:nvSpPr>
        <p:spPr bwMode="auto">
          <a:xfrm>
            <a:off x="5321300" y="6273800"/>
            <a:ext cx="217488" cy="98425"/>
          </a:xfrm>
          <a:custGeom>
            <a:avLst/>
            <a:gdLst>
              <a:gd name="T0" fmla="*/ 0 w 137"/>
              <a:gd name="T1" fmla="*/ 58738 h 62"/>
              <a:gd name="T2" fmla="*/ 58738 w 137"/>
              <a:gd name="T3" fmla="*/ 0 h 62"/>
              <a:gd name="T4" fmla="*/ 138113 w 137"/>
              <a:gd name="T5" fmla="*/ 20638 h 62"/>
              <a:gd name="T6" fmla="*/ 217488 w 137"/>
              <a:gd name="T7" fmla="*/ 20638 h 62"/>
              <a:gd name="T8" fmla="*/ 217488 w 137"/>
              <a:gd name="T9" fmla="*/ 58738 h 62"/>
              <a:gd name="T10" fmla="*/ 177800 w 137"/>
              <a:gd name="T11" fmla="*/ 98425 h 62"/>
              <a:gd name="T12" fmla="*/ 58738 w 137"/>
              <a:gd name="T13" fmla="*/ 98425 h 62"/>
              <a:gd name="T14" fmla="*/ 0 w 137"/>
              <a:gd name="T15" fmla="*/ 58738 h 6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7" h="62">
                <a:moveTo>
                  <a:pt x="0" y="37"/>
                </a:moveTo>
                <a:lnTo>
                  <a:pt x="37" y="0"/>
                </a:lnTo>
                <a:lnTo>
                  <a:pt x="87" y="13"/>
                </a:lnTo>
                <a:lnTo>
                  <a:pt x="137" y="13"/>
                </a:lnTo>
                <a:lnTo>
                  <a:pt x="137" y="37"/>
                </a:lnTo>
                <a:lnTo>
                  <a:pt x="112" y="62"/>
                </a:lnTo>
                <a:lnTo>
                  <a:pt x="37" y="62"/>
                </a:lnTo>
                <a:lnTo>
                  <a:pt x="0" y="37"/>
                </a:lnTo>
                <a:close/>
              </a:path>
            </a:pathLst>
          </a:custGeom>
          <a:solidFill>
            <a:srgbClr val="FF66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84" name="Freeform 19"/>
          <p:cNvSpPr>
            <a:spLocks/>
          </p:cNvSpPr>
          <p:nvPr/>
        </p:nvSpPr>
        <p:spPr bwMode="auto">
          <a:xfrm>
            <a:off x="5365750" y="6096000"/>
            <a:ext cx="533400" cy="295275"/>
          </a:xfrm>
          <a:custGeom>
            <a:avLst/>
            <a:gdLst>
              <a:gd name="T0" fmla="*/ 79375 w 336"/>
              <a:gd name="T1" fmla="*/ 196850 h 186"/>
              <a:gd name="T2" fmla="*/ 0 w 336"/>
              <a:gd name="T3" fmla="*/ 176213 h 186"/>
              <a:gd name="T4" fmla="*/ 0 w 336"/>
              <a:gd name="T5" fmla="*/ 136525 h 186"/>
              <a:gd name="T6" fmla="*/ 39688 w 336"/>
              <a:gd name="T7" fmla="*/ 117475 h 186"/>
              <a:gd name="T8" fmla="*/ 79375 w 336"/>
              <a:gd name="T9" fmla="*/ 77788 h 186"/>
              <a:gd name="T10" fmla="*/ 158750 w 336"/>
              <a:gd name="T11" fmla="*/ 58738 h 186"/>
              <a:gd name="T12" fmla="*/ 236538 w 336"/>
              <a:gd name="T13" fmla="*/ 38100 h 186"/>
              <a:gd name="T14" fmla="*/ 315913 w 336"/>
              <a:gd name="T15" fmla="*/ 0 h 186"/>
              <a:gd name="T16" fmla="*/ 434975 w 336"/>
              <a:gd name="T17" fmla="*/ 0 h 186"/>
              <a:gd name="T18" fmla="*/ 533400 w 336"/>
              <a:gd name="T19" fmla="*/ 58738 h 186"/>
              <a:gd name="T20" fmla="*/ 493713 w 336"/>
              <a:gd name="T21" fmla="*/ 98425 h 186"/>
              <a:gd name="T22" fmla="*/ 374650 w 336"/>
              <a:gd name="T23" fmla="*/ 98425 h 186"/>
              <a:gd name="T24" fmla="*/ 355600 w 336"/>
              <a:gd name="T25" fmla="*/ 117475 h 186"/>
              <a:gd name="T26" fmla="*/ 355600 w 336"/>
              <a:gd name="T27" fmla="*/ 157163 h 186"/>
              <a:gd name="T28" fmla="*/ 236538 w 336"/>
              <a:gd name="T29" fmla="*/ 215900 h 186"/>
              <a:gd name="T30" fmla="*/ 257175 w 336"/>
              <a:gd name="T31" fmla="*/ 255588 h 186"/>
              <a:gd name="T32" fmla="*/ 177800 w 336"/>
              <a:gd name="T33" fmla="*/ 295275 h 186"/>
              <a:gd name="T34" fmla="*/ 158750 w 336"/>
              <a:gd name="T35" fmla="*/ 196850 h 186"/>
              <a:gd name="T36" fmla="*/ 79375 w 336"/>
              <a:gd name="T37" fmla="*/ 196850 h 18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36" h="186">
                <a:moveTo>
                  <a:pt x="50" y="124"/>
                </a:moveTo>
                <a:lnTo>
                  <a:pt x="0" y="111"/>
                </a:lnTo>
                <a:lnTo>
                  <a:pt x="0" y="86"/>
                </a:lnTo>
                <a:lnTo>
                  <a:pt x="25" y="74"/>
                </a:lnTo>
                <a:lnTo>
                  <a:pt x="50" y="49"/>
                </a:lnTo>
                <a:lnTo>
                  <a:pt x="100" y="37"/>
                </a:lnTo>
                <a:lnTo>
                  <a:pt x="149" y="24"/>
                </a:lnTo>
                <a:lnTo>
                  <a:pt x="199" y="0"/>
                </a:lnTo>
                <a:lnTo>
                  <a:pt x="274" y="0"/>
                </a:lnTo>
                <a:lnTo>
                  <a:pt x="336" y="37"/>
                </a:lnTo>
                <a:lnTo>
                  <a:pt x="311" y="62"/>
                </a:lnTo>
                <a:lnTo>
                  <a:pt x="236" y="62"/>
                </a:lnTo>
                <a:lnTo>
                  <a:pt x="224" y="74"/>
                </a:lnTo>
                <a:lnTo>
                  <a:pt x="224" y="99"/>
                </a:lnTo>
                <a:lnTo>
                  <a:pt x="149" y="136"/>
                </a:lnTo>
                <a:lnTo>
                  <a:pt x="162" y="161"/>
                </a:lnTo>
                <a:lnTo>
                  <a:pt x="112" y="186"/>
                </a:lnTo>
                <a:lnTo>
                  <a:pt x="100" y="124"/>
                </a:lnTo>
                <a:lnTo>
                  <a:pt x="50" y="124"/>
                </a:lnTo>
                <a:close/>
              </a:path>
            </a:pathLst>
          </a:custGeom>
          <a:solidFill>
            <a:srgbClr val="C7B399"/>
          </a:solidFill>
          <a:ln>
            <a:noFill/>
          </a:ln>
          <a:extLst>
            <a:ext uri="{91240B29-F687-4F45-9708-019B960494DF}">
              <a14:hiddenLine xmlns:a14="http://schemas.microsoft.com/office/drawing/2010/main" w="19050">
                <a:solidFill>
                  <a:srgbClr val="000000"/>
                </a:solidFill>
                <a:prstDash val="solid"/>
                <a:round/>
                <a:headEnd/>
                <a:tailEnd/>
              </a14:hiddenLine>
            </a:ext>
          </a:extLst>
        </p:spPr>
        <p:txBody>
          <a:bodyPr/>
          <a:lstStyle/>
          <a:p>
            <a:endParaRPr lang="en-GB"/>
          </a:p>
        </p:txBody>
      </p:sp>
      <p:sp>
        <p:nvSpPr>
          <p:cNvPr id="3085" name="Freeform 21"/>
          <p:cNvSpPr>
            <a:spLocks/>
          </p:cNvSpPr>
          <p:nvPr/>
        </p:nvSpPr>
        <p:spPr bwMode="auto">
          <a:xfrm>
            <a:off x="5537200" y="6153150"/>
            <a:ext cx="374650" cy="393700"/>
          </a:xfrm>
          <a:custGeom>
            <a:avLst/>
            <a:gdLst>
              <a:gd name="T0" fmla="*/ 0 w 236"/>
              <a:gd name="T1" fmla="*/ 236538 h 248"/>
              <a:gd name="T2" fmla="*/ 79375 w 236"/>
              <a:gd name="T3" fmla="*/ 196850 h 248"/>
              <a:gd name="T4" fmla="*/ 58738 w 236"/>
              <a:gd name="T5" fmla="*/ 157163 h 248"/>
              <a:gd name="T6" fmla="*/ 177800 w 236"/>
              <a:gd name="T7" fmla="*/ 98425 h 248"/>
              <a:gd name="T8" fmla="*/ 196850 w 236"/>
              <a:gd name="T9" fmla="*/ 39688 h 248"/>
              <a:gd name="T10" fmla="*/ 315913 w 236"/>
              <a:gd name="T11" fmla="*/ 39688 h 248"/>
              <a:gd name="T12" fmla="*/ 355600 w 236"/>
              <a:gd name="T13" fmla="*/ 0 h 248"/>
              <a:gd name="T14" fmla="*/ 355600 w 236"/>
              <a:gd name="T15" fmla="*/ 276225 h 248"/>
              <a:gd name="T16" fmla="*/ 374650 w 236"/>
              <a:gd name="T17" fmla="*/ 354013 h 248"/>
              <a:gd name="T18" fmla="*/ 315913 w 236"/>
              <a:gd name="T19" fmla="*/ 393700 h 248"/>
              <a:gd name="T20" fmla="*/ 276225 w 236"/>
              <a:gd name="T21" fmla="*/ 334963 h 248"/>
              <a:gd name="T22" fmla="*/ 177800 w 236"/>
              <a:gd name="T23" fmla="*/ 354013 h 248"/>
              <a:gd name="T24" fmla="*/ 98425 w 236"/>
              <a:gd name="T25" fmla="*/ 314325 h 248"/>
              <a:gd name="T26" fmla="*/ 0 w 236"/>
              <a:gd name="T27" fmla="*/ 236538 h 2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36" h="248">
                <a:moveTo>
                  <a:pt x="0" y="149"/>
                </a:moveTo>
                <a:lnTo>
                  <a:pt x="50" y="124"/>
                </a:lnTo>
                <a:lnTo>
                  <a:pt x="37" y="99"/>
                </a:lnTo>
                <a:lnTo>
                  <a:pt x="112" y="62"/>
                </a:lnTo>
                <a:lnTo>
                  <a:pt x="124" y="25"/>
                </a:lnTo>
                <a:lnTo>
                  <a:pt x="199" y="25"/>
                </a:lnTo>
                <a:lnTo>
                  <a:pt x="224" y="0"/>
                </a:lnTo>
                <a:lnTo>
                  <a:pt x="224" y="174"/>
                </a:lnTo>
                <a:lnTo>
                  <a:pt x="236" y="223"/>
                </a:lnTo>
                <a:lnTo>
                  <a:pt x="199" y="248"/>
                </a:lnTo>
                <a:lnTo>
                  <a:pt x="174" y="211"/>
                </a:lnTo>
                <a:lnTo>
                  <a:pt x="112" y="223"/>
                </a:lnTo>
                <a:lnTo>
                  <a:pt x="62" y="198"/>
                </a:lnTo>
                <a:lnTo>
                  <a:pt x="0" y="149"/>
                </a:lnTo>
                <a:close/>
              </a:path>
            </a:pathLst>
          </a:custGeom>
          <a:solidFill>
            <a:srgbClr val="22B57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86" name="Freeform 24"/>
          <p:cNvSpPr>
            <a:spLocks/>
          </p:cNvSpPr>
          <p:nvPr/>
        </p:nvSpPr>
        <p:spPr bwMode="auto">
          <a:xfrm>
            <a:off x="5791200" y="6477000"/>
            <a:ext cx="295275" cy="215900"/>
          </a:xfrm>
          <a:custGeom>
            <a:avLst/>
            <a:gdLst>
              <a:gd name="T0" fmla="*/ 0 w 186"/>
              <a:gd name="T1" fmla="*/ 19050 h 136"/>
              <a:gd name="T2" fmla="*/ 0 w 186"/>
              <a:gd name="T3" fmla="*/ 98425 h 136"/>
              <a:gd name="T4" fmla="*/ 39688 w 186"/>
              <a:gd name="T5" fmla="*/ 138113 h 136"/>
              <a:gd name="T6" fmla="*/ 58738 w 186"/>
              <a:gd name="T7" fmla="*/ 98425 h 136"/>
              <a:gd name="T8" fmla="*/ 157163 w 186"/>
              <a:gd name="T9" fmla="*/ 138113 h 136"/>
              <a:gd name="T10" fmla="*/ 196850 w 186"/>
              <a:gd name="T11" fmla="*/ 157163 h 136"/>
              <a:gd name="T12" fmla="*/ 236538 w 186"/>
              <a:gd name="T13" fmla="*/ 215900 h 136"/>
              <a:gd name="T14" fmla="*/ 295275 w 186"/>
              <a:gd name="T15" fmla="*/ 196850 h 136"/>
              <a:gd name="T16" fmla="*/ 295275 w 186"/>
              <a:gd name="T17" fmla="*/ 98425 h 136"/>
              <a:gd name="T18" fmla="*/ 196850 w 186"/>
              <a:gd name="T19" fmla="*/ 19050 h 136"/>
              <a:gd name="T20" fmla="*/ 138113 w 186"/>
              <a:gd name="T21" fmla="*/ 58738 h 136"/>
              <a:gd name="T22" fmla="*/ 98425 w 186"/>
              <a:gd name="T23" fmla="*/ 0 h 136"/>
              <a:gd name="T24" fmla="*/ 0 w 186"/>
              <a:gd name="T25" fmla="*/ 19050 h 1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86" h="136">
                <a:moveTo>
                  <a:pt x="0" y="12"/>
                </a:moveTo>
                <a:lnTo>
                  <a:pt x="0" y="62"/>
                </a:lnTo>
                <a:lnTo>
                  <a:pt x="25" y="87"/>
                </a:lnTo>
                <a:lnTo>
                  <a:pt x="37" y="62"/>
                </a:lnTo>
                <a:lnTo>
                  <a:pt x="99" y="87"/>
                </a:lnTo>
                <a:lnTo>
                  <a:pt x="124" y="99"/>
                </a:lnTo>
                <a:lnTo>
                  <a:pt x="149" y="136"/>
                </a:lnTo>
                <a:lnTo>
                  <a:pt x="186" y="124"/>
                </a:lnTo>
                <a:lnTo>
                  <a:pt x="186" y="62"/>
                </a:lnTo>
                <a:lnTo>
                  <a:pt x="124" y="12"/>
                </a:lnTo>
                <a:lnTo>
                  <a:pt x="87" y="37"/>
                </a:lnTo>
                <a:lnTo>
                  <a:pt x="62" y="0"/>
                </a:lnTo>
                <a:lnTo>
                  <a:pt x="0" y="12"/>
                </a:lnTo>
                <a:close/>
              </a:path>
            </a:pathLst>
          </a:custGeom>
          <a:solidFill>
            <a:srgbClr val="00AEE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87" name="Freeform 25"/>
          <p:cNvSpPr>
            <a:spLocks/>
          </p:cNvSpPr>
          <p:nvPr/>
        </p:nvSpPr>
        <p:spPr bwMode="auto">
          <a:xfrm>
            <a:off x="6083300" y="6540500"/>
            <a:ext cx="512763" cy="236538"/>
          </a:xfrm>
          <a:custGeom>
            <a:avLst/>
            <a:gdLst>
              <a:gd name="T0" fmla="*/ 433388 w 323"/>
              <a:gd name="T1" fmla="*/ 157163 h 149"/>
              <a:gd name="T2" fmla="*/ 374650 w 323"/>
              <a:gd name="T3" fmla="*/ 138113 h 149"/>
              <a:gd name="T4" fmla="*/ 414338 w 323"/>
              <a:gd name="T5" fmla="*/ 77788 h 149"/>
              <a:gd name="T6" fmla="*/ 393700 w 323"/>
              <a:gd name="T7" fmla="*/ 58738 h 149"/>
              <a:gd name="T8" fmla="*/ 315913 w 323"/>
              <a:gd name="T9" fmla="*/ 38100 h 149"/>
              <a:gd name="T10" fmla="*/ 276225 w 323"/>
              <a:gd name="T11" fmla="*/ 58738 h 149"/>
              <a:gd name="T12" fmla="*/ 236538 w 323"/>
              <a:gd name="T13" fmla="*/ 117475 h 149"/>
              <a:gd name="T14" fmla="*/ 217488 w 323"/>
              <a:gd name="T15" fmla="*/ 138113 h 149"/>
              <a:gd name="T16" fmla="*/ 255588 w 323"/>
              <a:gd name="T17" fmla="*/ 176213 h 149"/>
              <a:gd name="T18" fmla="*/ 217488 w 323"/>
              <a:gd name="T19" fmla="*/ 236538 h 149"/>
              <a:gd name="T20" fmla="*/ 138113 w 323"/>
              <a:gd name="T21" fmla="*/ 215900 h 149"/>
              <a:gd name="T22" fmla="*/ 39688 w 323"/>
              <a:gd name="T23" fmla="*/ 176213 h 149"/>
              <a:gd name="T24" fmla="*/ 0 w 323"/>
              <a:gd name="T25" fmla="*/ 157163 h 149"/>
              <a:gd name="T26" fmla="*/ 0 w 323"/>
              <a:gd name="T27" fmla="*/ 58738 h 149"/>
              <a:gd name="T28" fmla="*/ 58738 w 323"/>
              <a:gd name="T29" fmla="*/ 98425 h 149"/>
              <a:gd name="T30" fmla="*/ 98425 w 323"/>
              <a:gd name="T31" fmla="*/ 117475 h 149"/>
              <a:gd name="T32" fmla="*/ 177800 w 323"/>
              <a:gd name="T33" fmla="*/ 77788 h 149"/>
              <a:gd name="T34" fmla="*/ 276225 w 323"/>
              <a:gd name="T35" fmla="*/ 0 h 149"/>
              <a:gd name="T36" fmla="*/ 354013 w 323"/>
              <a:gd name="T37" fmla="*/ 0 h 149"/>
              <a:gd name="T38" fmla="*/ 414338 w 323"/>
              <a:gd name="T39" fmla="*/ 0 h 149"/>
              <a:gd name="T40" fmla="*/ 492125 w 323"/>
              <a:gd name="T41" fmla="*/ 19050 h 149"/>
              <a:gd name="T42" fmla="*/ 512763 w 323"/>
              <a:gd name="T43" fmla="*/ 77788 h 149"/>
              <a:gd name="T44" fmla="*/ 433388 w 323"/>
              <a:gd name="T45" fmla="*/ 157163 h 14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23" h="149">
                <a:moveTo>
                  <a:pt x="273" y="99"/>
                </a:moveTo>
                <a:lnTo>
                  <a:pt x="236" y="87"/>
                </a:lnTo>
                <a:lnTo>
                  <a:pt x="261" y="49"/>
                </a:lnTo>
                <a:lnTo>
                  <a:pt x="248" y="37"/>
                </a:lnTo>
                <a:lnTo>
                  <a:pt x="199" y="24"/>
                </a:lnTo>
                <a:lnTo>
                  <a:pt x="174" y="37"/>
                </a:lnTo>
                <a:lnTo>
                  <a:pt x="149" y="74"/>
                </a:lnTo>
                <a:lnTo>
                  <a:pt x="137" y="87"/>
                </a:lnTo>
                <a:lnTo>
                  <a:pt x="161" y="111"/>
                </a:lnTo>
                <a:lnTo>
                  <a:pt x="137" y="149"/>
                </a:lnTo>
                <a:lnTo>
                  <a:pt x="87" y="136"/>
                </a:lnTo>
                <a:lnTo>
                  <a:pt x="25" y="111"/>
                </a:lnTo>
                <a:lnTo>
                  <a:pt x="0" y="99"/>
                </a:lnTo>
                <a:lnTo>
                  <a:pt x="0" y="37"/>
                </a:lnTo>
                <a:lnTo>
                  <a:pt x="37" y="62"/>
                </a:lnTo>
                <a:lnTo>
                  <a:pt x="62" y="74"/>
                </a:lnTo>
                <a:lnTo>
                  <a:pt x="112" y="49"/>
                </a:lnTo>
                <a:lnTo>
                  <a:pt x="174" y="0"/>
                </a:lnTo>
                <a:lnTo>
                  <a:pt x="223" y="0"/>
                </a:lnTo>
                <a:lnTo>
                  <a:pt x="261" y="0"/>
                </a:lnTo>
                <a:lnTo>
                  <a:pt x="310" y="12"/>
                </a:lnTo>
                <a:lnTo>
                  <a:pt x="323" y="49"/>
                </a:lnTo>
                <a:lnTo>
                  <a:pt x="273" y="99"/>
                </a:lnTo>
                <a:close/>
              </a:path>
            </a:pathLst>
          </a:custGeom>
          <a:solidFill>
            <a:srgbClr val="FFFF66"/>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88" name="Freeform 28"/>
          <p:cNvSpPr>
            <a:spLocks/>
          </p:cNvSpPr>
          <p:nvPr/>
        </p:nvSpPr>
        <p:spPr bwMode="auto">
          <a:xfrm>
            <a:off x="5813425" y="5459413"/>
            <a:ext cx="885825" cy="196850"/>
          </a:xfrm>
          <a:custGeom>
            <a:avLst/>
            <a:gdLst>
              <a:gd name="T0" fmla="*/ 0 w 558"/>
              <a:gd name="T1" fmla="*/ 157163 h 124"/>
              <a:gd name="T2" fmla="*/ 19050 w 558"/>
              <a:gd name="T3" fmla="*/ 98425 h 124"/>
              <a:gd name="T4" fmla="*/ 117475 w 558"/>
              <a:gd name="T5" fmla="*/ 19050 h 124"/>
              <a:gd name="T6" fmla="*/ 196850 w 558"/>
              <a:gd name="T7" fmla="*/ 19050 h 124"/>
              <a:gd name="T8" fmla="*/ 276225 w 558"/>
              <a:gd name="T9" fmla="*/ 0 h 124"/>
              <a:gd name="T10" fmla="*/ 393700 w 558"/>
              <a:gd name="T11" fmla="*/ 0 h 124"/>
              <a:gd name="T12" fmla="*/ 433388 w 558"/>
              <a:gd name="T13" fmla="*/ 0 h 124"/>
              <a:gd name="T14" fmla="*/ 531813 w 558"/>
              <a:gd name="T15" fmla="*/ 0 h 124"/>
              <a:gd name="T16" fmla="*/ 649288 w 558"/>
              <a:gd name="T17" fmla="*/ 58738 h 124"/>
              <a:gd name="T18" fmla="*/ 728663 w 558"/>
              <a:gd name="T19" fmla="*/ 58738 h 124"/>
              <a:gd name="T20" fmla="*/ 749300 w 558"/>
              <a:gd name="T21" fmla="*/ 77788 h 124"/>
              <a:gd name="T22" fmla="*/ 787400 w 558"/>
              <a:gd name="T23" fmla="*/ 77788 h 124"/>
              <a:gd name="T24" fmla="*/ 866775 w 558"/>
              <a:gd name="T25" fmla="*/ 98425 h 124"/>
              <a:gd name="T26" fmla="*/ 827088 w 558"/>
              <a:gd name="T27" fmla="*/ 77788 h 124"/>
              <a:gd name="T28" fmla="*/ 885825 w 558"/>
              <a:gd name="T29" fmla="*/ 98425 h 124"/>
              <a:gd name="T30" fmla="*/ 827088 w 558"/>
              <a:gd name="T31" fmla="*/ 117475 h 124"/>
              <a:gd name="T32" fmla="*/ 787400 w 558"/>
              <a:gd name="T33" fmla="*/ 157163 h 124"/>
              <a:gd name="T34" fmla="*/ 728663 w 558"/>
              <a:gd name="T35" fmla="*/ 157163 h 124"/>
              <a:gd name="T36" fmla="*/ 630238 w 558"/>
              <a:gd name="T37" fmla="*/ 196850 h 124"/>
              <a:gd name="T38" fmla="*/ 630238 w 558"/>
              <a:gd name="T39" fmla="*/ 117475 h 124"/>
              <a:gd name="T40" fmla="*/ 590550 w 558"/>
              <a:gd name="T41" fmla="*/ 138113 h 124"/>
              <a:gd name="T42" fmla="*/ 531813 w 558"/>
              <a:gd name="T43" fmla="*/ 138113 h 124"/>
              <a:gd name="T44" fmla="*/ 492125 w 558"/>
              <a:gd name="T45" fmla="*/ 77788 h 124"/>
              <a:gd name="T46" fmla="*/ 433388 w 558"/>
              <a:gd name="T47" fmla="*/ 77788 h 124"/>
              <a:gd name="T48" fmla="*/ 374650 w 558"/>
              <a:gd name="T49" fmla="*/ 77788 h 124"/>
              <a:gd name="T50" fmla="*/ 314325 w 558"/>
              <a:gd name="T51" fmla="*/ 58738 h 124"/>
              <a:gd name="T52" fmla="*/ 236538 w 558"/>
              <a:gd name="T53" fmla="*/ 58738 h 124"/>
              <a:gd name="T54" fmla="*/ 236538 w 558"/>
              <a:gd name="T55" fmla="*/ 38100 h 124"/>
              <a:gd name="T56" fmla="*/ 157163 w 558"/>
              <a:gd name="T57" fmla="*/ 38100 h 124"/>
              <a:gd name="T58" fmla="*/ 98425 w 558"/>
              <a:gd name="T59" fmla="*/ 117475 h 124"/>
              <a:gd name="T60" fmla="*/ 79375 w 558"/>
              <a:gd name="T61" fmla="*/ 117475 h 124"/>
              <a:gd name="T62" fmla="*/ 0 w 558"/>
              <a:gd name="T63" fmla="*/ 157163 h 12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58" h="124">
                <a:moveTo>
                  <a:pt x="0" y="99"/>
                </a:moveTo>
                <a:lnTo>
                  <a:pt x="12" y="62"/>
                </a:lnTo>
                <a:lnTo>
                  <a:pt x="74" y="12"/>
                </a:lnTo>
                <a:lnTo>
                  <a:pt x="124" y="12"/>
                </a:lnTo>
                <a:lnTo>
                  <a:pt x="174" y="0"/>
                </a:lnTo>
                <a:lnTo>
                  <a:pt x="248" y="0"/>
                </a:lnTo>
                <a:lnTo>
                  <a:pt x="273" y="0"/>
                </a:lnTo>
                <a:lnTo>
                  <a:pt x="335" y="0"/>
                </a:lnTo>
                <a:lnTo>
                  <a:pt x="409" y="37"/>
                </a:lnTo>
                <a:lnTo>
                  <a:pt x="459" y="37"/>
                </a:lnTo>
                <a:lnTo>
                  <a:pt x="472" y="49"/>
                </a:lnTo>
                <a:lnTo>
                  <a:pt x="496" y="49"/>
                </a:lnTo>
                <a:lnTo>
                  <a:pt x="546" y="62"/>
                </a:lnTo>
                <a:lnTo>
                  <a:pt x="521" y="49"/>
                </a:lnTo>
                <a:lnTo>
                  <a:pt x="558" y="62"/>
                </a:lnTo>
                <a:lnTo>
                  <a:pt x="521" y="74"/>
                </a:lnTo>
                <a:lnTo>
                  <a:pt x="496" y="99"/>
                </a:lnTo>
                <a:lnTo>
                  <a:pt x="459" y="99"/>
                </a:lnTo>
                <a:lnTo>
                  <a:pt x="397" y="124"/>
                </a:lnTo>
                <a:lnTo>
                  <a:pt x="397" y="74"/>
                </a:lnTo>
                <a:lnTo>
                  <a:pt x="372" y="87"/>
                </a:lnTo>
                <a:lnTo>
                  <a:pt x="335" y="87"/>
                </a:lnTo>
                <a:lnTo>
                  <a:pt x="310" y="49"/>
                </a:lnTo>
                <a:lnTo>
                  <a:pt x="273" y="49"/>
                </a:lnTo>
                <a:lnTo>
                  <a:pt x="236" y="49"/>
                </a:lnTo>
                <a:lnTo>
                  <a:pt x="198" y="37"/>
                </a:lnTo>
                <a:lnTo>
                  <a:pt x="149" y="37"/>
                </a:lnTo>
                <a:lnTo>
                  <a:pt x="149" y="24"/>
                </a:lnTo>
                <a:lnTo>
                  <a:pt x="99" y="24"/>
                </a:lnTo>
                <a:lnTo>
                  <a:pt x="62" y="74"/>
                </a:lnTo>
                <a:lnTo>
                  <a:pt x="50" y="74"/>
                </a:lnTo>
                <a:lnTo>
                  <a:pt x="0" y="99"/>
                </a:lnTo>
                <a:close/>
              </a:path>
            </a:pathLst>
          </a:custGeom>
          <a:solidFill>
            <a:srgbClr val="FFF20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89" name="Freeform 31"/>
          <p:cNvSpPr>
            <a:spLocks/>
          </p:cNvSpPr>
          <p:nvPr/>
        </p:nvSpPr>
        <p:spPr bwMode="auto">
          <a:xfrm>
            <a:off x="6384925" y="5773738"/>
            <a:ext cx="177800" cy="58737"/>
          </a:xfrm>
          <a:custGeom>
            <a:avLst/>
            <a:gdLst>
              <a:gd name="T0" fmla="*/ 0 w 112"/>
              <a:gd name="T1" fmla="*/ 39687 h 37"/>
              <a:gd name="T2" fmla="*/ 58738 w 112"/>
              <a:gd name="T3" fmla="*/ 0 h 37"/>
              <a:gd name="T4" fmla="*/ 98425 w 112"/>
              <a:gd name="T5" fmla="*/ 0 h 37"/>
              <a:gd name="T6" fmla="*/ 177800 w 112"/>
              <a:gd name="T7" fmla="*/ 20637 h 37"/>
              <a:gd name="T8" fmla="*/ 117475 w 112"/>
              <a:gd name="T9" fmla="*/ 20637 h 37"/>
              <a:gd name="T10" fmla="*/ 98425 w 112"/>
              <a:gd name="T11" fmla="*/ 58737 h 37"/>
              <a:gd name="T12" fmla="*/ 39688 w 112"/>
              <a:gd name="T13" fmla="*/ 58737 h 37"/>
              <a:gd name="T14" fmla="*/ 0 w 112"/>
              <a:gd name="T15" fmla="*/ 39687 h 3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2" h="37">
                <a:moveTo>
                  <a:pt x="0" y="25"/>
                </a:moveTo>
                <a:lnTo>
                  <a:pt x="37" y="0"/>
                </a:lnTo>
                <a:lnTo>
                  <a:pt x="62" y="0"/>
                </a:lnTo>
                <a:lnTo>
                  <a:pt x="112" y="13"/>
                </a:lnTo>
                <a:lnTo>
                  <a:pt x="74" y="13"/>
                </a:lnTo>
                <a:lnTo>
                  <a:pt x="62" y="37"/>
                </a:lnTo>
                <a:lnTo>
                  <a:pt x="25" y="37"/>
                </a:lnTo>
                <a:lnTo>
                  <a:pt x="0" y="25"/>
                </a:lnTo>
                <a:close/>
              </a:path>
            </a:pathLst>
          </a:custGeom>
          <a:solidFill>
            <a:srgbClr val="29AAE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90" name="Freeform 34"/>
          <p:cNvSpPr>
            <a:spLocks/>
          </p:cNvSpPr>
          <p:nvPr/>
        </p:nvSpPr>
        <p:spPr bwMode="auto">
          <a:xfrm>
            <a:off x="6680200" y="5557838"/>
            <a:ext cx="255588" cy="176212"/>
          </a:xfrm>
          <a:custGeom>
            <a:avLst/>
            <a:gdLst>
              <a:gd name="T0" fmla="*/ 79375 w 161"/>
              <a:gd name="T1" fmla="*/ 19050 h 111"/>
              <a:gd name="T2" fmla="*/ 117475 w 161"/>
              <a:gd name="T3" fmla="*/ 0 h 111"/>
              <a:gd name="T4" fmla="*/ 196850 w 161"/>
              <a:gd name="T5" fmla="*/ 0 h 111"/>
              <a:gd name="T6" fmla="*/ 236538 w 161"/>
              <a:gd name="T7" fmla="*/ 19050 h 111"/>
              <a:gd name="T8" fmla="*/ 255588 w 161"/>
              <a:gd name="T9" fmla="*/ 138112 h 111"/>
              <a:gd name="T10" fmla="*/ 177800 w 161"/>
              <a:gd name="T11" fmla="*/ 157162 h 111"/>
              <a:gd name="T12" fmla="*/ 79375 w 161"/>
              <a:gd name="T13" fmla="*/ 176212 h 111"/>
              <a:gd name="T14" fmla="*/ 0 w 161"/>
              <a:gd name="T15" fmla="*/ 157162 h 111"/>
              <a:gd name="T16" fmla="*/ 39688 w 161"/>
              <a:gd name="T17" fmla="*/ 138112 h 111"/>
              <a:gd name="T18" fmla="*/ 157163 w 161"/>
              <a:gd name="T19" fmla="*/ 117475 h 111"/>
              <a:gd name="T20" fmla="*/ 177800 w 161"/>
              <a:gd name="T21" fmla="*/ 98425 h 111"/>
              <a:gd name="T22" fmla="*/ 157163 w 161"/>
              <a:gd name="T23" fmla="*/ 39687 h 111"/>
              <a:gd name="T24" fmla="*/ 79375 w 161"/>
              <a:gd name="T25" fmla="*/ 19050 h 11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61" h="111">
                <a:moveTo>
                  <a:pt x="50" y="12"/>
                </a:moveTo>
                <a:lnTo>
                  <a:pt x="74" y="0"/>
                </a:lnTo>
                <a:lnTo>
                  <a:pt x="124" y="0"/>
                </a:lnTo>
                <a:lnTo>
                  <a:pt x="149" y="12"/>
                </a:lnTo>
                <a:lnTo>
                  <a:pt x="161" y="87"/>
                </a:lnTo>
                <a:lnTo>
                  <a:pt x="112" y="99"/>
                </a:lnTo>
                <a:lnTo>
                  <a:pt x="50" y="111"/>
                </a:lnTo>
                <a:lnTo>
                  <a:pt x="0" y="99"/>
                </a:lnTo>
                <a:lnTo>
                  <a:pt x="25" y="87"/>
                </a:lnTo>
                <a:lnTo>
                  <a:pt x="99" y="74"/>
                </a:lnTo>
                <a:lnTo>
                  <a:pt x="112" y="62"/>
                </a:lnTo>
                <a:lnTo>
                  <a:pt x="99" y="25"/>
                </a:lnTo>
                <a:lnTo>
                  <a:pt x="50" y="12"/>
                </a:lnTo>
                <a:close/>
              </a:path>
            </a:pathLst>
          </a:custGeom>
          <a:solidFill>
            <a:srgbClr val="F15D27"/>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91" name="Freeform 35"/>
          <p:cNvSpPr>
            <a:spLocks/>
          </p:cNvSpPr>
          <p:nvPr/>
        </p:nvSpPr>
        <p:spPr bwMode="auto">
          <a:xfrm>
            <a:off x="6896100" y="5518150"/>
            <a:ext cx="296863" cy="196850"/>
          </a:xfrm>
          <a:custGeom>
            <a:avLst/>
            <a:gdLst>
              <a:gd name="T0" fmla="*/ 296863 w 187"/>
              <a:gd name="T1" fmla="*/ 58738 h 124"/>
              <a:gd name="T2" fmla="*/ 276225 w 187"/>
              <a:gd name="T3" fmla="*/ 98425 h 124"/>
              <a:gd name="T4" fmla="*/ 217488 w 187"/>
              <a:gd name="T5" fmla="*/ 98425 h 124"/>
              <a:gd name="T6" fmla="*/ 158750 w 187"/>
              <a:gd name="T7" fmla="*/ 138113 h 124"/>
              <a:gd name="T8" fmla="*/ 100013 w 187"/>
              <a:gd name="T9" fmla="*/ 138113 h 124"/>
              <a:gd name="T10" fmla="*/ 79375 w 187"/>
              <a:gd name="T11" fmla="*/ 196850 h 124"/>
              <a:gd name="T12" fmla="*/ 60325 w 187"/>
              <a:gd name="T13" fmla="*/ 196850 h 124"/>
              <a:gd name="T14" fmla="*/ 39688 w 187"/>
              <a:gd name="T15" fmla="*/ 177800 h 124"/>
              <a:gd name="T16" fmla="*/ 0 w 187"/>
              <a:gd name="T17" fmla="*/ 19050 h 124"/>
              <a:gd name="T18" fmla="*/ 39688 w 187"/>
              <a:gd name="T19" fmla="*/ 0 h 124"/>
              <a:gd name="T20" fmla="*/ 119063 w 187"/>
              <a:gd name="T21" fmla="*/ 0 h 124"/>
              <a:gd name="T22" fmla="*/ 177800 w 187"/>
              <a:gd name="T23" fmla="*/ 19050 h 124"/>
              <a:gd name="T24" fmla="*/ 217488 w 187"/>
              <a:gd name="T25" fmla="*/ 39688 h 124"/>
              <a:gd name="T26" fmla="*/ 296863 w 187"/>
              <a:gd name="T27" fmla="*/ 39688 h 124"/>
              <a:gd name="T28" fmla="*/ 296863 w 187"/>
              <a:gd name="T29" fmla="*/ 58738 h 12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7" h="124">
                <a:moveTo>
                  <a:pt x="187" y="37"/>
                </a:moveTo>
                <a:lnTo>
                  <a:pt x="174" y="62"/>
                </a:lnTo>
                <a:lnTo>
                  <a:pt x="137" y="62"/>
                </a:lnTo>
                <a:lnTo>
                  <a:pt x="100" y="87"/>
                </a:lnTo>
                <a:lnTo>
                  <a:pt x="63" y="87"/>
                </a:lnTo>
                <a:lnTo>
                  <a:pt x="50" y="124"/>
                </a:lnTo>
                <a:lnTo>
                  <a:pt x="38" y="124"/>
                </a:lnTo>
                <a:lnTo>
                  <a:pt x="25" y="112"/>
                </a:lnTo>
                <a:lnTo>
                  <a:pt x="0" y="12"/>
                </a:lnTo>
                <a:lnTo>
                  <a:pt x="25" y="0"/>
                </a:lnTo>
                <a:lnTo>
                  <a:pt x="75" y="0"/>
                </a:lnTo>
                <a:lnTo>
                  <a:pt x="112" y="12"/>
                </a:lnTo>
                <a:lnTo>
                  <a:pt x="137" y="25"/>
                </a:lnTo>
                <a:lnTo>
                  <a:pt x="187" y="25"/>
                </a:lnTo>
                <a:lnTo>
                  <a:pt x="187" y="37"/>
                </a:lnTo>
                <a:close/>
              </a:path>
            </a:pathLst>
          </a:custGeom>
          <a:solidFill>
            <a:srgbClr val="3EB54A"/>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92" name="Freeform 39"/>
          <p:cNvSpPr>
            <a:spLocks/>
          </p:cNvSpPr>
          <p:nvPr/>
        </p:nvSpPr>
        <p:spPr bwMode="auto">
          <a:xfrm>
            <a:off x="7251700" y="5518150"/>
            <a:ext cx="177800" cy="79375"/>
          </a:xfrm>
          <a:custGeom>
            <a:avLst/>
            <a:gdLst>
              <a:gd name="T0" fmla="*/ 0 w 112"/>
              <a:gd name="T1" fmla="*/ 39688 h 50"/>
              <a:gd name="T2" fmla="*/ 58738 w 112"/>
              <a:gd name="T3" fmla="*/ 19050 h 50"/>
              <a:gd name="T4" fmla="*/ 117475 w 112"/>
              <a:gd name="T5" fmla="*/ 0 h 50"/>
              <a:gd name="T6" fmla="*/ 177800 w 112"/>
              <a:gd name="T7" fmla="*/ 19050 h 50"/>
              <a:gd name="T8" fmla="*/ 138113 w 112"/>
              <a:gd name="T9" fmla="*/ 39688 h 50"/>
              <a:gd name="T10" fmla="*/ 79375 w 112"/>
              <a:gd name="T11" fmla="*/ 58738 h 50"/>
              <a:gd name="T12" fmla="*/ 19050 w 112"/>
              <a:gd name="T13" fmla="*/ 79375 h 50"/>
              <a:gd name="T14" fmla="*/ 0 w 112"/>
              <a:gd name="T15" fmla="*/ 39688 h 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2" h="50">
                <a:moveTo>
                  <a:pt x="0" y="25"/>
                </a:moveTo>
                <a:lnTo>
                  <a:pt x="37" y="12"/>
                </a:lnTo>
                <a:lnTo>
                  <a:pt x="74" y="0"/>
                </a:lnTo>
                <a:lnTo>
                  <a:pt x="112" y="12"/>
                </a:lnTo>
                <a:lnTo>
                  <a:pt x="87" y="25"/>
                </a:lnTo>
                <a:lnTo>
                  <a:pt x="50" y="37"/>
                </a:lnTo>
                <a:lnTo>
                  <a:pt x="12" y="50"/>
                </a:lnTo>
                <a:lnTo>
                  <a:pt x="0" y="25"/>
                </a:lnTo>
                <a:close/>
              </a:path>
            </a:pathLst>
          </a:custGeom>
          <a:solidFill>
            <a:srgbClr val="C89E6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93" name="Freeform 44"/>
          <p:cNvSpPr>
            <a:spLocks/>
          </p:cNvSpPr>
          <p:nvPr/>
        </p:nvSpPr>
        <p:spPr bwMode="auto">
          <a:xfrm>
            <a:off x="4800600" y="1143000"/>
            <a:ext cx="1084263" cy="788988"/>
          </a:xfrm>
          <a:custGeom>
            <a:avLst/>
            <a:gdLst>
              <a:gd name="T0" fmla="*/ 39688 w 683"/>
              <a:gd name="T1" fmla="*/ 39688 h 497"/>
              <a:gd name="T2" fmla="*/ 0 w 683"/>
              <a:gd name="T3" fmla="*/ 119063 h 497"/>
              <a:gd name="T4" fmla="*/ 0 w 683"/>
              <a:gd name="T5" fmla="*/ 236538 h 497"/>
              <a:gd name="T6" fmla="*/ 58738 w 683"/>
              <a:gd name="T7" fmla="*/ 276225 h 497"/>
              <a:gd name="T8" fmla="*/ 58738 w 683"/>
              <a:gd name="T9" fmla="*/ 296863 h 497"/>
              <a:gd name="T10" fmla="*/ 138113 w 683"/>
              <a:gd name="T11" fmla="*/ 334963 h 497"/>
              <a:gd name="T12" fmla="*/ 196850 w 683"/>
              <a:gd name="T13" fmla="*/ 334963 h 497"/>
              <a:gd name="T14" fmla="*/ 276225 w 683"/>
              <a:gd name="T15" fmla="*/ 334963 h 497"/>
              <a:gd name="T16" fmla="*/ 334963 w 683"/>
              <a:gd name="T17" fmla="*/ 355600 h 497"/>
              <a:gd name="T18" fmla="*/ 354013 w 683"/>
              <a:gd name="T19" fmla="*/ 276225 h 497"/>
              <a:gd name="T20" fmla="*/ 452438 w 683"/>
              <a:gd name="T21" fmla="*/ 334963 h 497"/>
              <a:gd name="T22" fmla="*/ 512763 w 683"/>
              <a:gd name="T23" fmla="*/ 374650 h 497"/>
              <a:gd name="T24" fmla="*/ 571500 w 683"/>
              <a:gd name="T25" fmla="*/ 374650 h 497"/>
              <a:gd name="T26" fmla="*/ 611188 w 683"/>
              <a:gd name="T27" fmla="*/ 434975 h 497"/>
              <a:gd name="T28" fmla="*/ 669925 w 683"/>
              <a:gd name="T29" fmla="*/ 434975 h 497"/>
              <a:gd name="T30" fmla="*/ 669925 w 683"/>
              <a:gd name="T31" fmla="*/ 493713 h 497"/>
              <a:gd name="T32" fmla="*/ 709613 w 683"/>
              <a:gd name="T33" fmla="*/ 493713 h 497"/>
              <a:gd name="T34" fmla="*/ 787400 w 683"/>
              <a:gd name="T35" fmla="*/ 512763 h 497"/>
              <a:gd name="T36" fmla="*/ 728663 w 683"/>
              <a:gd name="T37" fmla="*/ 552450 h 497"/>
              <a:gd name="T38" fmla="*/ 688975 w 683"/>
              <a:gd name="T39" fmla="*/ 512763 h 497"/>
              <a:gd name="T40" fmla="*/ 649288 w 683"/>
              <a:gd name="T41" fmla="*/ 533400 h 497"/>
              <a:gd name="T42" fmla="*/ 649288 w 683"/>
              <a:gd name="T43" fmla="*/ 571500 h 497"/>
              <a:gd name="T44" fmla="*/ 669925 w 683"/>
              <a:gd name="T45" fmla="*/ 611188 h 497"/>
              <a:gd name="T46" fmla="*/ 649288 w 683"/>
              <a:gd name="T47" fmla="*/ 631825 h 497"/>
              <a:gd name="T48" fmla="*/ 630238 w 683"/>
              <a:gd name="T49" fmla="*/ 669925 h 497"/>
              <a:gd name="T50" fmla="*/ 550863 w 683"/>
              <a:gd name="T51" fmla="*/ 669925 h 497"/>
              <a:gd name="T52" fmla="*/ 531813 w 683"/>
              <a:gd name="T53" fmla="*/ 709613 h 497"/>
              <a:gd name="T54" fmla="*/ 550863 w 683"/>
              <a:gd name="T55" fmla="*/ 769938 h 497"/>
              <a:gd name="T56" fmla="*/ 649288 w 683"/>
              <a:gd name="T57" fmla="*/ 788988 h 497"/>
              <a:gd name="T58" fmla="*/ 669925 w 683"/>
              <a:gd name="T59" fmla="*/ 730250 h 497"/>
              <a:gd name="T60" fmla="*/ 749300 w 683"/>
              <a:gd name="T61" fmla="*/ 730250 h 497"/>
              <a:gd name="T62" fmla="*/ 808038 w 683"/>
              <a:gd name="T63" fmla="*/ 769938 h 497"/>
              <a:gd name="T64" fmla="*/ 808038 w 683"/>
              <a:gd name="T65" fmla="*/ 769938 h 497"/>
              <a:gd name="T66" fmla="*/ 847725 w 683"/>
              <a:gd name="T67" fmla="*/ 788988 h 497"/>
              <a:gd name="T68" fmla="*/ 1084263 w 683"/>
              <a:gd name="T69" fmla="*/ 788988 h 497"/>
              <a:gd name="T70" fmla="*/ 946150 w 683"/>
              <a:gd name="T71" fmla="*/ 709613 h 497"/>
              <a:gd name="T72" fmla="*/ 1084263 w 683"/>
              <a:gd name="T73" fmla="*/ 690563 h 497"/>
              <a:gd name="T74" fmla="*/ 1063625 w 683"/>
              <a:gd name="T75" fmla="*/ 611188 h 497"/>
              <a:gd name="T76" fmla="*/ 847725 w 683"/>
              <a:gd name="T77" fmla="*/ 533400 h 497"/>
              <a:gd name="T78" fmla="*/ 847725 w 683"/>
              <a:gd name="T79" fmla="*/ 473075 h 497"/>
              <a:gd name="T80" fmla="*/ 946150 w 683"/>
              <a:gd name="T81" fmla="*/ 493713 h 497"/>
              <a:gd name="T82" fmla="*/ 1044575 w 683"/>
              <a:gd name="T83" fmla="*/ 512763 h 497"/>
              <a:gd name="T84" fmla="*/ 1004888 w 683"/>
              <a:gd name="T85" fmla="*/ 355600 h 497"/>
              <a:gd name="T86" fmla="*/ 946150 w 683"/>
              <a:gd name="T87" fmla="*/ 374650 h 497"/>
              <a:gd name="T88" fmla="*/ 885825 w 683"/>
              <a:gd name="T89" fmla="*/ 374650 h 497"/>
              <a:gd name="T90" fmla="*/ 847725 w 683"/>
              <a:gd name="T91" fmla="*/ 315913 h 497"/>
              <a:gd name="T92" fmla="*/ 709613 w 683"/>
              <a:gd name="T93" fmla="*/ 315913 h 497"/>
              <a:gd name="T94" fmla="*/ 709613 w 683"/>
              <a:gd name="T95" fmla="*/ 257175 h 497"/>
              <a:gd name="T96" fmla="*/ 669925 w 683"/>
              <a:gd name="T97" fmla="*/ 198438 h 497"/>
              <a:gd name="T98" fmla="*/ 611188 w 683"/>
              <a:gd name="T99" fmla="*/ 198438 h 497"/>
              <a:gd name="T100" fmla="*/ 571500 w 683"/>
              <a:gd name="T101" fmla="*/ 138113 h 497"/>
              <a:gd name="T102" fmla="*/ 531813 w 683"/>
              <a:gd name="T103" fmla="*/ 177800 h 497"/>
              <a:gd name="T104" fmla="*/ 452438 w 683"/>
              <a:gd name="T105" fmla="*/ 138113 h 497"/>
              <a:gd name="T106" fmla="*/ 414338 w 683"/>
              <a:gd name="T107" fmla="*/ 177800 h 497"/>
              <a:gd name="T108" fmla="*/ 414338 w 683"/>
              <a:gd name="T109" fmla="*/ 98425 h 497"/>
              <a:gd name="T110" fmla="*/ 354013 w 683"/>
              <a:gd name="T111" fmla="*/ 98425 h 497"/>
              <a:gd name="T112" fmla="*/ 295275 w 683"/>
              <a:gd name="T113" fmla="*/ 138113 h 497"/>
              <a:gd name="T114" fmla="*/ 255588 w 683"/>
              <a:gd name="T115" fmla="*/ 98425 h 497"/>
              <a:gd name="T116" fmla="*/ 295275 w 683"/>
              <a:gd name="T117" fmla="*/ 39688 h 497"/>
              <a:gd name="T118" fmla="*/ 255588 w 683"/>
              <a:gd name="T119" fmla="*/ 0 h 497"/>
              <a:gd name="T120" fmla="*/ 177800 w 683"/>
              <a:gd name="T121" fmla="*/ 39688 h 497"/>
              <a:gd name="T122" fmla="*/ 117475 w 683"/>
              <a:gd name="T123" fmla="*/ 39688 h 497"/>
              <a:gd name="T124" fmla="*/ 39688 w 683"/>
              <a:gd name="T125" fmla="*/ 39688 h 49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683" h="497">
                <a:moveTo>
                  <a:pt x="25" y="25"/>
                </a:moveTo>
                <a:lnTo>
                  <a:pt x="0" y="75"/>
                </a:lnTo>
                <a:lnTo>
                  <a:pt x="0" y="149"/>
                </a:lnTo>
                <a:lnTo>
                  <a:pt x="37" y="174"/>
                </a:lnTo>
                <a:lnTo>
                  <a:pt x="37" y="187"/>
                </a:lnTo>
                <a:lnTo>
                  <a:pt x="87" y="211"/>
                </a:lnTo>
                <a:lnTo>
                  <a:pt x="124" y="211"/>
                </a:lnTo>
                <a:lnTo>
                  <a:pt x="174" y="211"/>
                </a:lnTo>
                <a:lnTo>
                  <a:pt x="211" y="224"/>
                </a:lnTo>
                <a:lnTo>
                  <a:pt x="223" y="174"/>
                </a:lnTo>
                <a:lnTo>
                  <a:pt x="285" y="211"/>
                </a:lnTo>
                <a:lnTo>
                  <a:pt x="323" y="236"/>
                </a:lnTo>
                <a:lnTo>
                  <a:pt x="360" y="236"/>
                </a:lnTo>
                <a:lnTo>
                  <a:pt x="385" y="274"/>
                </a:lnTo>
                <a:lnTo>
                  <a:pt x="422" y="274"/>
                </a:lnTo>
                <a:lnTo>
                  <a:pt x="422" y="311"/>
                </a:lnTo>
                <a:lnTo>
                  <a:pt x="447" y="311"/>
                </a:lnTo>
                <a:lnTo>
                  <a:pt x="496" y="323"/>
                </a:lnTo>
                <a:lnTo>
                  <a:pt x="459" y="348"/>
                </a:lnTo>
                <a:lnTo>
                  <a:pt x="434" y="323"/>
                </a:lnTo>
                <a:lnTo>
                  <a:pt x="409" y="336"/>
                </a:lnTo>
                <a:lnTo>
                  <a:pt x="409" y="360"/>
                </a:lnTo>
                <a:lnTo>
                  <a:pt x="422" y="385"/>
                </a:lnTo>
                <a:lnTo>
                  <a:pt x="409" y="398"/>
                </a:lnTo>
                <a:lnTo>
                  <a:pt x="397" y="422"/>
                </a:lnTo>
                <a:lnTo>
                  <a:pt x="347" y="422"/>
                </a:lnTo>
                <a:lnTo>
                  <a:pt x="335" y="447"/>
                </a:lnTo>
                <a:lnTo>
                  <a:pt x="347" y="485"/>
                </a:lnTo>
                <a:lnTo>
                  <a:pt x="409" y="497"/>
                </a:lnTo>
                <a:lnTo>
                  <a:pt x="422" y="460"/>
                </a:lnTo>
                <a:lnTo>
                  <a:pt x="472" y="460"/>
                </a:lnTo>
                <a:lnTo>
                  <a:pt x="509" y="485"/>
                </a:lnTo>
                <a:lnTo>
                  <a:pt x="534" y="497"/>
                </a:lnTo>
                <a:lnTo>
                  <a:pt x="683" y="497"/>
                </a:lnTo>
                <a:lnTo>
                  <a:pt x="596" y="447"/>
                </a:lnTo>
                <a:lnTo>
                  <a:pt x="683" y="435"/>
                </a:lnTo>
                <a:lnTo>
                  <a:pt x="670" y="385"/>
                </a:lnTo>
                <a:lnTo>
                  <a:pt x="534" y="336"/>
                </a:lnTo>
                <a:lnTo>
                  <a:pt x="534" y="298"/>
                </a:lnTo>
                <a:lnTo>
                  <a:pt x="596" y="311"/>
                </a:lnTo>
                <a:lnTo>
                  <a:pt x="658" y="323"/>
                </a:lnTo>
                <a:lnTo>
                  <a:pt x="633" y="224"/>
                </a:lnTo>
                <a:lnTo>
                  <a:pt x="596" y="236"/>
                </a:lnTo>
                <a:lnTo>
                  <a:pt x="558" y="236"/>
                </a:lnTo>
                <a:lnTo>
                  <a:pt x="534" y="199"/>
                </a:lnTo>
                <a:lnTo>
                  <a:pt x="447" y="199"/>
                </a:lnTo>
                <a:lnTo>
                  <a:pt x="447" y="162"/>
                </a:lnTo>
                <a:lnTo>
                  <a:pt x="422" y="125"/>
                </a:lnTo>
                <a:lnTo>
                  <a:pt x="385" y="125"/>
                </a:lnTo>
                <a:lnTo>
                  <a:pt x="360" y="87"/>
                </a:lnTo>
                <a:lnTo>
                  <a:pt x="335" y="112"/>
                </a:lnTo>
                <a:lnTo>
                  <a:pt x="285" y="87"/>
                </a:lnTo>
                <a:lnTo>
                  <a:pt x="261" y="112"/>
                </a:lnTo>
                <a:lnTo>
                  <a:pt x="261" y="62"/>
                </a:lnTo>
                <a:lnTo>
                  <a:pt x="223" y="62"/>
                </a:lnTo>
                <a:lnTo>
                  <a:pt x="186" y="87"/>
                </a:lnTo>
                <a:lnTo>
                  <a:pt x="161" y="62"/>
                </a:lnTo>
                <a:lnTo>
                  <a:pt x="186" y="25"/>
                </a:lnTo>
                <a:lnTo>
                  <a:pt x="161" y="0"/>
                </a:lnTo>
                <a:lnTo>
                  <a:pt x="112" y="25"/>
                </a:lnTo>
                <a:lnTo>
                  <a:pt x="74" y="25"/>
                </a:lnTo>
                <a:lnTo>
                  <a:pt x="25" y="25"/>
                </a:lnTo>
                <a:close/>
              </a:path>
            </a:pathLst>
          </a:custGeom>
          <a:solidFill>
            <a:srgbClr val="86F3F0"/>
          </a:solidFill>
          <a:ln>
            <a:noFill/>
          </a:ln>
          <a:extLst>
            <a:ext uri="{91240B29-F687-4F45-9708-019B960494DF}">
              <a14:hiddenLine xmlns:a14="http://schemas.microsoft.com/office/drawing/2010/main" w="19050">
                <a:solidFill>
                  <a:srgbClr val="231F20"/>
                </a:solidFill>
                <a:prstDash val="solid"/>
                <a:round/>
                <a:headEnd/>
                <a:tailEnd/>
              </a14:hiddenLine>
            </a:ext>
          </a:extLst>
        </p:spPr>
        <p:txBody>
          <a:bodyPr/>
          <a:lstStyle/>
          <a:p>
            <a:endParaRPr lang="en-GB"/>
          </a:p>
        </p:txBody>
      </p:sp>
      <p:sp>
        <p:nvSpPr>
          <p:cNvPr id="3094" name="Freeform 43"/>
          <p:cNvSpPr>
            <a:spLocks/>
          </p:cNvSpPr>
          <p:nvPr/>
        </p:nvSpPr>
        <p:spPr bwMode="auto">
          <a:xfrm>
            <a:off x="6248400" y="762000"/>
            <a:ext cx="1714500" cy="1616075"/>
          </a:xfrm>
          <a:custGeom>
            <a:avLst/>
            <a:gdLst>
              <a:gd name="T0" fmla="*/ 20638 w 1080"/>
              <a:gd name="T1" fmla="*/ 374650 h 1018"/>
              <a:gd name="T2" fmla="*/ 20638 w 1080"/>
              <a:gd name="T3" fmla="*/ 473075 h 1018"/>
              <a:gd name="T4" fmla="*/ 60325 w 1080"/>
              <a:gd name="T5" fmla="*/ 592138 h 1018"/>
              <a:gd name="T6" fmla="*/ 20638 w 1080"/>
              <a:gd name="T7" fmla="*/ 769938 h 1018"/>
              <a:gd name="T8" fmla="*/ 138113 w 1080"/>
              <a:gd name="T9" fmla="*/ 788988 h 1018"/>
              <a:gd name="T10" fmla="*/ 158750 w 1080"/>
              <a:gd name="T11" fmla="*/ 847725 h 1018"/>
              <a:gd name="T12" fmla="*/ 334963 w 1080"/>
              <a:gd name="T13" fmla="*/ 808038 h 1018"/>
              <a:gd name="T14" fmla="*/ 512763 w 1080"/>
              <a:gd name="T15" fmla="*/ 868363 h 1018"/>
              <a:gd name="T16" fmla="*/ 669925 w 1080"/>
              <a:gd name="T17" fmla="*/ 1006475 h 1018"/>
              <a:gd name="T18" fmla="*/ 788988 w 1080"/>
              <a:gd name="T19" fmla="*/ 1006475 h 1018"/>
              <a:gd name="T20" fmla="*/ 788988 w 1080"/>
              <a:gd name="T21" fmla="*/ 1104900 h 1018"/>
              <a:gd name="T22" fmla="*/ 847725 w 1080"/>
              <a:gd name="T23" fmla="*/ 1104900 h 1018"/>
              <a:gd name="T24" fmla="*/ 927100 w 1080"/>
              <a:gd name="T25" fmla="*/ 1104900 h 1018"/>
              <a:gd name="T26" fmla="*/ 906463 w 1080"/>
              <a:gd name="T27" fmla="*/ 1182688 h 1018"/>
              <a:gd name="T28" fmla="*/ 985838 w 1080"/>
              <a:gd name="T29" fmla="*/ 1241425 h 1018"/>
              <a:gd name="T30" fmla="*/ 1004888 w 1080"/>
              <a:gd name="T31" fmla="*/ 1301750 h 1018"/>
              <a:gd name="T32" fmla="*/ 1103313 w 1080"/>
              <a:gd name="T33" fmla="*/ 1281113 h 1018"/>
              <a:gd name="T34" fmla="*/ 1103313 w 1080"/>
              <a:gd name="T35" fmla="*/ 1379538 h 1018"/>
              <a:gd name="T36" fmla="*/ 1182688 w 1080"/>
              <a:gd name="T37" fmla="*/ 1439863 h 1018"/>
              <a:gd name="T38" fmla="*/ 1222375 w 1080"/>
              <a:gd name="T39" fmla="*/ 1379538 h 1018"/>
              <a:gd name="T40" fmla="*/ 1262063 w 1080"/>
              <a:gd name="T41" fmla="*/ 1477963 h 1018"/>
              <a:gd name="T42" fmla="*/ 1360488 w 1080"/>
              <a:gd name="T43" fmla="*/ 1498600 h 1018"/>
              <a:gd name="T44" fmla="*/ 1477963 w 1080"/>
              <a:gd name="T45" fmla="*/ 1577975 h 1018"/>
              <a:gd name="T46" fmla="*/ 1576388 w 1080"/>
              <a:gd name="T47" fmla="*/ 1557338 h 1018"/>
              <a:gd name="T48" fmla="*/ 1695450 w 1080"/>
              <a:gd name="T49" fmla="*/ 1557338 h 1018"/>
              <a:gd name="T50" fmla="*/ 1695450 w 1080"/>
              <a:gd name="T51" fmla="*/ 1458913 h 1018"/>
              <a:gd name="T52" fmla="*/ 1597025 w 1080"/>
              <a:gd name="T53" fmla="*/ 1341438 h 1018"/>
              <a:gd name="T54" fmla="*/ 1538288 w 1080"/>
              <a:gd name="T55" fmla="*/ 1203325 h 1018"/>
              <a:gd name="T56" fmla="*/ 1438275 w 1080"/>
              <a:gd name="T57" fmla="*/ 1123950 h 1018"/>
              <a:gd name="T58" fmla="*/ 1419225 w 1080"/>
              <a:gd name="T59" fmla="*/ 985838 h 1018"/>
              <a:gd name="T60" fmla="*/ 1438275 w 1080"/>
              <a:gd name="T61" fmla="*/ 868363 h 1018"/>
              <a:gd name="T62" fmla="*/ 1339850 w 1080"/>
              <a:gd name="T63" fmla="*/ 709613 h 1018"/>
              <a:gd name="T64" fmla="*/ 1379538 w 1080"/>
              <a:gd name="T65" fmla="*/ 611188 h 1018"/>
              <a:gd name="T66" fmla="*/ 1360488 w 1080"/>
              <a:gd name="T67" fmla="*/ 454025 h 1018"/>
              <a:gd name="T68" fmla="*/ 1262063 w 1080"/>
              <a:gd name="T69" fmla="*/ 454025 h 1018"/>
              <a:gd name="T70" fmla="*/ 1182688 w 1080"/>
              <a:gd name="T71" fmla="*/ 512763 h 1018"/>
              <a:gd name="T72" fmla="*/ 1182688 w 1080"/>
              <a:gd name="T73" fmla="*/ 414338 h 1018"/>
              <a:gd name="T74" fmla="*/ 1262063 w 1080"/>
              <a:gd name="T75" fmla="*/ 355600 h 1018"/>
              <a:gd name="T76" fmla="*/ 1103313 w 1080"/>
              <a:gd name="T77" fmla="*/ 334963 h 1018"/>
              <a:gd name="T78" fmla="*/ 1004888 w 1080"/>
              <a:gd name="T79" fmla="*/ 374650 h 1018"/>
              <a:gd name="T80" fmla="*/ 1044575 w 1080"/>
              <a:gd name="T81" fmla="*/ 296863 h 1018"/>
              <a:gd name="T82" fmla="*/ 966788 w 1080"/>
              <a:gd name="T83" fmla="*/ 98425 h 1018"/>
              <a:gd name="T84" fmla="*/ 730250 w 1080"/>
              <a:gd name="T85" fmla="*/ 60325 h 1018"/>
              <a:gd name="T86" fmla="*/ 592138 w 1080"/>
              <a:gd name="T87" fmla="*/ 20638 h 1018"/>
              <a:gd name="T88" fmla="*/ 533400 w 1080"/>
              <a:gd name="T89" fmla="*/ 0 h 1018"/>
              <a:gd name="T90" fmla="*/ 395288 w 1080"/>
              <a:gd name="T91" fmla="*/ 0 h 1018"/>
              <a:gd name="T92" fmla="*/ 276225 w 1080"/>
              <a:gd name="T93" fmla="*/ 138113 h 1018"/>
              <a:gd name="T94" fmla="*/ 60325 w 1080"/>
              <a:gd name="T95" fmla="*/ 257175 h 101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080" h="1018">
                <a:moveTo>
                  <a:pt x="38" y="162"/>
                </a:moveTo>
                <a:lnTo>
                  <a:pt x="13" y="236"/>
                </a:lnTo>
                <a:lnTo>
                  <a:pt x="0" y="274"/>
                </a:lnTo>
                <a:lnTo>
                  <a:pt x="13" y="298"/>
                </a:lnTo>
                <a:lnTo>
                  <a:pt x="0" y="348"/>
                </a:lnTo>
                <a:lnTo>
                  <a:pt x="38" y="373"/>
                </a:lnTo>
                <a:lnTo>
                  <a:pt x="13" y="422"/>
                </a:lnTo>
                <a:lnTo>
                  <a:pt x="13" y="485"/>
                </a:lnTo>
                <a:lnTo>
                  <a:pt x="50" y="485"/>
                </a:lnTo>
                <a:lnTo>
                  <a:pt x="87" y="497"/>
                </a:lnTo>
                <a:lnTo>
                  <a:pt x="63" y="522"/>
                </a:lnTo>
                <a:lnTo>
                  <a:pt x="100" y="534"/>
                </a:lnTo>
                <a:lnTo>
                  <a:pt x="174" y="571"/>
                </a:lnTo>
                <a:lnTo>
                  <a:pt x="211" y="509"/>
                </a:lnTo>
                <a:lnTo>
                  <a:pt x="273" y="522"/>
                </a:lnTo>
                <a:lnTo>
                  <a:pt x="323" y="547"/>
                </a:lnTo>
                <a:lnTo>
                  <a:pt x="373" y="596"/>
                </a:lnTo>
                <a:lnTo>
                  <a:pt x="422" y="634"/>
                </a:lnTo>
                <a:lnTo>
                  <a:pt x="447" y="621"/>
                </a:lnTo>
                <a:lnTo>
                  <a:pt x="497" y="634"/>
                </a:lnTo>
                <a:lnTo>
                  <a:pt x="484" y="658"/>
                </a:lnTo>
                <a:lnTo>
                  <a:pt x="497" y="696"/>
                </a:lnTo>
                <a:lnTo>
                  <a:pt x="522" y="720"/>
                </a:lnTo>
                <a:lnTo>
                  <a:pt x="534" y="696"/>
                </a:lnTo>
                <a:lnTo>
                  <a:pt x="559" y="671"/>
                </a:lnTo>
                <a:lnTo>
                  <a:pt x="584" y="696"/>
                </a:lnTo>
                <a:lnTo>
                  <a:pt x="584" y="733"/>
                </a:lnTo>
                <a:lnTo>
                  <a:pt x="571" y="745"/>
                </a:lnTo>
                <a:lnTo>
                  <a:pt x="584" y="770"/>
                </a:lnTo>
                <a:lnTo>
                  <a:pt x="621" y="782"/>
                </a:lnTo>
                <a:lnTo>
                  <a:pt x="621" y="807"/>
                </a:lnTo>
                <a:lnTo>
                  <a:pt x="633" y="820"/>
                </a:lnTo>
                <a:lnTo>
                  <a:pt x="658" y="782"/>
                </a:lnTo>
                <a:lnTo>
                  <a:pt x="695" y="807"/>
                </a:lnTo>
                <a:lnTo>
                  <a:pt x="695" y="857"/>
                </a:lnTo>
                <a:lnTo>
                  <a:pt x="695" y="869"/>
                </a:lnTo>
                <a:lnTo>
                  <a:pt x="720" y="907"/>
                </a:lnTo>
                <a:lnTo>
                  <a:pt x="745" y="907"/>
                </a:lnTo>
                <a:lnTo>
                  <a:pt x="745" y="882"/>
                </a:lnTo>
                <a:lnTo>
                  <a:pt x="770" y="869"/>
                </a:lnTo>
                <a:lnTo>
                  <a:pt x="820" y="894"/>
                </a:lnTo>
                <a:lnTo>
                  <a:pt x="795" y="931"/>
                </a:lnTo>
                <a:lnTo>
                  <a:pt x="820" y="944"/>
                </a:lnTo>
                <a:lnTo>
                  <a:pt x="857" y="944"/>
                </a:lnTo>
                <a:lnTo>
                  <a:pt x="869" y="969"/>
                </a:lnTo>
                <a:lnTo>
                  <a:pt x="931" y="994"/>
                </a:lnTo>
                <a:lnTo>
                  <a:pt x="969" y="1018"/>
                </a:lnTo>
                <a:lnTo>
                  <a:pt x="993" y="981"/>
                </a:lnTo>
                <a:lnTo>
                  <a:pt x="1031" y="981"/>
                </a:lnTo>
                <a:lnTo>
                  <a:pt x="1068" y="981"/>
                </a:lnTo>
                <a:lnTo>
                  <a:pt x="1080" y="956"/>
                </a:lnTo>
                <a:lnTo>
                  <a:pt x="1068" y="919"/>
                </a:lnTo>
                <a:lnTo>
                  <a:pt x="1018" y="894"/>
                </a:lnTo>
                <a:lnTo>
                  <a:pt x="1006" y="845"/>
                </a:lnTo>
                <a:lnTo>
                  <a:pt x="981" y="807"/>
                </a:lnTo>
                <a:lnTo>
                  <a:pt x="969" y="758"/>
                </a:lnTo>
                <a:lnTo>
                  <a:pt x="944" y="733"/>
                </a:lnTo>
                <a:lnTo>
                  <a:pt x="906" y="708"/>
                </a:lnTo>
                <a:lnTo>
                  <a:pt x="894" y="671"/>
                </a:lnTo>
                <a:lnTo>
                  <a:pt x="894" y="621"/>
                </a:lnTo>
                <a:lnTo>
                  <a:pt x="906" y="584"/>
                </a:lnTo>
                <a:lnTo>
                  <a:pt x="906" y="547"/>
                </a:lnTo>
                <a:lnTo>
                  <a:pt x="882" y="509"/>
                </a:lnTo>
                <a:lnTo>
                  <a:pt x="844" y="447"/>
                </a:lnTo>
                <a:lnTo>
                  <a:pt x="869" y="422"/>
                </a:lnTo>
                <a:lnTo>
                  <a:pt x="869" y="385"/>
                </a:lnTo>
                <a:lnTo>
                  <a:pt x="869" y="348"/>
                </a:lnTo>
                <a:lnTo>
                  <a:pt x="857" y="286"/>
                </a:lnTo>
                <a:lnTo>
                  <a:pt x="832" y="261"/>
                </a:lnTo>
                <a:lnTo>
                  <a:pt x="795" y="286"/>
                </a:lnTo>
                <a:lnTo>
                  <a:pt x="795" y="323"/>
                </a:lnTo>
                <a:lnTo>
                  <a:pt x="745" y="323"/>
                </a:lnTo>
                <a:lnTo>
                  <a:pt x="733" y="286"/>
                </a:lnTo>
                <a:lnTo>
                  <a:pt x="745" y="261"/>
                </a:lnTo>
                <a:lnTo>
                  <a:pt x="770" y="261"/>
                </a:lnTo>
                <a:lnTo>
                  <a:pt x="795" y="224"/>
                </a:lnTo>
                <a:lnTo>
                  <a:pt x="770" y="211"/>
                </a:lnTo>
                <a:lnTo>
                  <a:pt x="695" y="211"/>
                </a:lnTo>
                <a:lnTo>
                  <a:pt x="658" y="236"/>
                </a:lnTo>
                <a:lnTo>
                  <a:pt x="633" y="236"/>
                </a:lnTo>
                <a:lnTo>
                  <a:pt x="621" y="199"/>
                </a:lnTo>
                <a:lnTo>
                  <a:pt x="658" y="187"/>
                </a:lnTo>
                <a:lnTo>
                  <a:pt x="658" y="100"/>
                </a:lnTo>
                <a:lnTo>
                  <a:pt x="609" y="62"/>
                </a:lnTo>
                <a:lnTo>
                  <a:pt x="509" y="25"/>
                </a:lnTo>
                <a:lnTo>
                  <a:pt x="460" y="38"/>
                </a:lnTo>
                <a:lnTo>
                  <a:pt x="398" y="0"/>
                </a:lnTo>
                <a:lnTo>
                  <a:pt x="373" y="13"/>
                </a:lnTo>
                <a:lnTo>
                  <a:pt x="373" y="25"/>
                </a:lnTo>
                <a:lnTo>
                  <a:pt x="336" y="0"/>
                </a:lnTo>
                <a:lnTo>
                  <a:pt x="298" y="25"/>
                </a:lnTo>
                <a:lnTo>
                  <a:pt x="249" y="0"/>
                </a:lnTo>
                <a:lnTo>
                  <a:pt x="199" y="25"/>
                </a:lnTo>
                <a:lnTo>
                  <a:pt x="174" y="87"/>
                </a:lnTo>
                <a:lnTo>
                  <a:pt x="125" y="100"/>
                </a:lnTo>
                <a:lnTo>
                  <a:pt x="38" y="162"/>
                </a:lnTo>
                <a:close/>
              </a:path>
            </a:pathLst>
          </a:custGeom>
          <a:solidFill>
            <a:srgbClr val="C7B399"/>
          </a:solidFill>
          <a:ln>
            <a:noFill/>
          </a:ln>
          <a:extLst>
            <a:ext uri="{91240B29-F687-4F45-9708-019B960494DF}">
              <a14:hiddenLine xmlns:a14="http://schemas.microsoft.com/office/drawing/2010/main" w="38100" cmpd="sng">
                <a:solidFill>
                  <a:schemeClr val="accent1"/>
                </a:solidFill>
                <a:round/>
                <a:headEnd/>
                <a:tailEnd/>
              </a14:hiddenLine>
            </a:ext>
          </a:extLst>
        </p:spPr>
        <p:txBody>
          <a:bodyPr/>
          <a:lstStyle/>
          <a:p>
            <a:endParaRPr lang="en-GB"/>
          </a:p>
        </p:txBody>
      </p:sp>
      <p:sp>
        <p:nvSpPr>
          <p:cNvPr id="3095" name="Freeform 46"/>
          <p:cNvSpPr>
            <a:spLocks/>
          </p:cNvSpPr>
          <p:nvPr/>
        </p:nvSpPr>
        <p:spPr bwMode="auto">
          <a:xfrm>
            <a:off x="3200400" y="4648200"/>
            <a:ext cx="2344738" cy="1655763"/>
          </a:xfrm>
          <a:custGeom>
            <a:avLst/>
            <a:gdLst>
              <a:gd name="T0" fmla="*/ 1241425 w 1477"/>
              <a:gd name="T1" fmla="*/ 531813 h 1043"/>
              <a:gd name="T2" fmla="*/ 1063625 w 1477"/>
              <a:gd name="T3" fmla="*/ 374650 h 1043"/>
              <a:gd name="T4" fmla="*/ 925513 w 1477"/>
              <a:gd name="T5" fmla="*/ 354013 h 1043"/>
              <a:gd name="T6" fmla="*/ 847725 w 1477"/>
              <a:gd name="T7" fmla="*/ 215900 h 1043"/>
              <a:gd name="T8" fmla="*/ 649288 w 1477"/>
              <a:gd name="T9" fmla="*/ 196850 h 1043"/>
              <a:gd name="T10" fmla="*/ 374650 w 1477"/>
              <a:gd name="T11" fmla="*/ 138113 h 1043"/>
              <a:gd name="T12" fmla="*/ 58738 w 1477"/>
              <a:gd name="T13" fmla="*/ 0 h 1043"/>
              <a:gd name="T14" fmla="*/ 19050 w 1477"/>
              <a:gd name="T15" fmla="*/ 98425 h 1043"/>
              <a:gd name="T16" fmla="*/ 58738 w 1477"/>
              <a:gd name="T17" fmla="*/ 215900 h 1043"/>
              <a:gd name="T18" fmla="*/ 138113 w 1477"/>
              <a:gd name="T19" fmla="*/ 433388 h 1043"/>
              <a:gd name="T20" fmla="*/ 117475 w 1477"/>
              <a:gd name="T21" fmla="*/ 512763 h 1043"/>
              <a:gd name="T22" fmla="*/ 255588 w 1477"/>
              <a:gd name="T23" fmla="*/ 630238 h 1043"/>
              <a:gd name="T24" fmla="*/ 314325 w 1477"/>
              <a:gd name="T25" fmla="*/ 787400 h 1043"/>
              <a:gd name="T26" fmla="*/ 414338 w 1477"/>
              <a:gd name="T27" fmla="*/ 906463 h 1043"/>
              <a:gd name="T28" fmla="*/ 452438 w 1477"/>
              <a:gd name="T29" fmla="*/ 827088 h 1043"/>
              <a:gd name="T30" fmla="*/ 374650 w 1477"/>
              <a:gd name="T31" fmla="*/ 728663 h 1043"/>
              <a:gd name="T32" fmla="*/ 334963 w 1477"/>
              <a:gd name="T33" fmla="*/ 590550 h 1043"/>
              <a:gd name="T34" fmla="*/ 215900 w 1477"/>
              <a:gd name="T35" fmla="*/ 374650 h 1043"/>
              <a:gd name="T36" fmla="*/ 138113 w 1477"/>
              <a:gd name="T37" fmla="*/ 215900 h 1043"/>
              <a:gd name="T38" fmla="*/ 236538 w 1477"/>
              <a:gd name="T39" fmla="*/ 157163 h 1043"/>
              <a:gd name="T40" fmla="*/ 374650 w 1477"/>
              <a:gd name="T41" fmla="*/ 452438 h 1043"/>
              <a:gd name="T42" fmla="*/ 473075 w 1477"/>
              <a:gd name="T43" fmla="*/ 669925 h 1043"/>
              <a:gd name="T44" fmla="*/ 571500 w 1477"/>
              <a:gd name="T45" fmla="*/ 749300 h 1043"/>
              <a:gd name="T46" fmla="*/ 768350 w 1477"/>
              <a:gd name="T47" fmla="*/ 965200 h 1043"/>
              <a:gd name="T48" fmla="*/ 787400 w 1477"/>
              <a:gd name="T49" fmla="*/ 1143000 h 1043"/>
              <a:gd name="T50" fmla="*/ 925513 w 1477"/>
              <a:gd name="T51" fmla="*/ 1320800 h 1043"/>
              <a:gd name="T52" fmla="*/ 1082675 w 1477"/>
              <a:gd name="T53" fmla="*/ 1398588 h 1043"/>
              <a:gd name="T54" fmla="*/ 1281113 w 1477"/>
              <a:gd name="T55" fmla="*/ 1497013 h 1043"/>
              <a:gd name="T56" fmla="*/ 1616075 w 1477"/>
              <a:gd name="T57" fmla="*/ 1576388 h 1043"/>
              <a:gd name="T58" fmla="*/ 1930400 w 1477"/>
              <a:gd name="T59" fmla="*/ 1655763 h 1043"/>
              <a:gd name="T60" fmla="*/ 2068513 w 1477"/>
              <a:gd name="T61" fmla="*/ 1517650 h 1043"/>
              <a:gd name="T62" fmla="*/ 2028825 w 1477"/>
              <a:gd name="T63" fmla="*/ 1379538 h 1043"/>
              <a:gd name="T64" fmla="*/ 2246313 w 1477"/>
              <a:gd name="T65" fmla="*/ 1300163 h 1043"/>
              <a:gd name="T66" fmla="*/ 2305050 w 1477"/>
              <a:gd name="T67" fmla="*/ 1122363 h 1043"/>
              <a:gd name="T68" fmla="*/ 2324100 w 1477"/>
              <a:gd name="T69" fmla="*/ 1004888 h 1043"/>
              <a:gd name="T70" fmla="*/ 2147888 w 1477"/>
              <a:gd name="T71" fmla="*/ 1044575 h 1043"/>
              <a:gd name="T72" fmla="*/ 2049463 w 1477"/>
              <a:gd name="T73" fmla="*/ 1162050 h 1043"/>
              <a:gd name="T74" fmla="*/ 1831975 w 1477"/>
              <a:gd name="T75" fmla="*/ 1320800 h 1043"/>
              <a:gd name="T76" fmla="*/ 1714500 w 1477"/>
              <a:gd name="T77" fmla="*/ 1339850 h 1043"/>
              <a:gd name="T78" fmla="*/ 1595438 w 1477"/>
              <a:gd name="T79" fmla="*/ 1320800 h 1043"/>
              <a:gd name="T80" fmla="*/ 1457325 w 1477"/>
              <a:gd name="T81" fmla="*/ 1084263 h 1043"/>
              <a:gd name="T82" fmla="*/ 1457325 w 1477"/>
              <a:gd name="T83" fmla="*/ 787400 h 1043"/>
              <a:gd name="T84" fmla="*/ 1319213 w 1477"/>
              <a:gd name="T85" fmla="*/ 650875 h 104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477" h="1043">
                <a:moveTo>
                  <a:pt x="794" y="360"/>
                </a:moveTo>
                <a:lnTo>
                  <a:pt x="782" y="335"/>
                </a:lnTo>
                <a:lnTo>
                  <a:pt x="757" y="273"/>
                </a:lnTo>
                <a:lnTo>
                  <a:pt x="670" y="236"/>
                </a:lnTo>
                <a:lnTo>
                  <a:pt x="633" y="261"/>
                </a:lnTo>
                <a:lnTo>
                  <a:pt x="583" y="223"/>
                </a:lnTo>
                <a:lnTo>
                  <a:pt x="571" y="186"/>
                </a:lnTo>
                <a:lnTo>
                  <a:pt x="534" y="136"/>
                </a:lnTo>
                <a:lnTo>
                  <a:pt x="484" y="99"/>
                </a:lnTo>
                <a:lnTo>
                  <a:pt x="409" y="124"/>
                </a:lnTo>
                <a:lnTo>
                  <a:pt x="335" y="124"/>
                </a:lnTo>
                <a:lnTo>
                  <a:pt x="236" y="87"/>
                </a:lnTo>
                <a:lnTo>
                  <a:pt x="62" y="0"/>
                </a:lnTo>
                <a:lnTo>
                  <a:pt x="37" y="0"/>
                </a:lnTo>
                <a:lnTo>
                  <a:pt x="0" y="12"/>
                </a:lnTo>
                <a:lnTo>
                  <a:pt x="12" y="62"/>
                </a:lnTo>
                <a:lnTo>
                  <a:pt x="12" y="99"/>
                </a:lnTo>
                <a:lnTo>
                  <a:pt x="37" y="136"/>
                </a:lnTo>
                <a:lnTo>
                  <a:pt x="74" y="211"/>
                </a:lnTo>
                <a:lnTo>
                  <a:pt x="87" y="273"/>
                </a:lnTo>
                <a:lnTo>
                  <a:pt x="50" y="273"/>
                </a:lnTo>
                <a:lnTo>
                  <a:pt x="74" y="323"/>
                </a:lnTo>
                <a:lnTo>
                  <a:pt x="149" y="372"/>
                </a:lnTo>
                <a:lnTo>
                  <a:pt x="161" y="397"/>
                </a:lnTo>
                <a:lnTo>
                  <a:pt x="161" y="472"/>
                </a:lnTo>
                <a:lnTo>
                  <a:pt x="198" y="496"/>
                </a:lnTo>
                <a:lnTo>
                  <a:pt x="248" y="534"/>
                </a:lnTo>
                <a:lnTo>
                  <a:pt x="261" y="571"/>
                </a:lnTo>
                <a:lnTo>
                  <a:pt x="285" y="559"/>
                </a:lnTo>
                <a:lnTo>
                  <a:pt x="285" y="521"/>
                </a:lnTo>
                <a:lnTo>
                  <a:pt x="236" y="484"/>
                </a:lnTo>
                <a:lnTo>
                  <a:pt x="236" y="459"/>
                </a:lnTo>
                <a:lnTo>
                  <a:pt x="223" y="422"/>
                </a:lnTo>
                <a:lnTo>
                  <a:pt x="211" y="372"/>
                </a:lnTo>
                <a:lnTo>
                  <a:pt x="161" y="298"/>
                </a:lnTo>
                <a:lnTo>
                  <a:pt x="136" y="236"/>
                </a:lnTo>
                <a:lnTo>
                  <a:pt x="136" y="211"/>
                </a:lnTo>
                <a:lnTo>
                  <a:pt x="87" y="136"/>
                </a:lnTo>
                <a:lnTo>
                  <a:pt x="87" y="74"/>
                </a:lnTo>
                <a:lnTo>
                  <a:pt x="149" y="99"/>
                </a:lnTo>
                <a:lnTo>
                  <a:pt x="174" y="161"/>
                </a:lnTo>
                <a:lnTo>
                  <a:pt x="236" y="285"/>
                </a:lnTo>
                <a:lnTo>
                  <a:pt x="310" y="385"/>
                </a:lnTo>
                <a:lnTo>
                  <a:pt x="298" y="422"/>
                </a:lnTo>
                <a:lnTo>
                  <a:pt x="310" y="447"/>
                </a:lnTo>
                <a:lnTo>
                  <a:pt x="360" y="472"/>
                </a:lnTo>
                <a:lnTo>
                  <a:pt x="409" y="534"/>
                </a:lnTo>
                <a:lnTo>
                  <a:pt x="484" y="608"/>
                </a:lnTo>
                <a:lnTo>
                  <a:pt x="509" y="683"/>
                </a:lnTo>
                <a:lnTo>
                  <a:pt x="496" y="720"/>
                </a:lnTo>
                <a:lnTo>
                  <a:pt x="496" y="745"/>
                </a:lnTo>
                <a:lnTo>
                  <a:pt x="583" y="832"/>
                </a:lnTo>
                <a:lnTo>
                  <a:pt x="658" y="869"/>
                </a:lnTo>
                <a:lnTo>
                  <a:pt x="682" y="881"/>
                </a:lnTo>
                <a:lnTo>
                  <a:pt x="732" y="931"/>
                </a:lnTo>
                <a:lnTo>
                  <a:pt x="807" y="943"/>
                </a:lnTo>
                <a:lnTo>
                  <a:pt x="918" y="981"/>
                </a:lnTo>
                <a:lnTo>
                  <a:pt x="1018" y="993"/>
                </a:lnTo>
                <a:lnTo>
                  <a:pt x="1117" y="968"/>
                </a:lnTo>
                <a:lnTo>
                  <a:pt x="1216" y="1043"/>
                </a:lnTo>
                <a:lnTo>
                  <a:pt x="1241" y="968"/>
                </a:lnTo>
                <a:lnTo>
                  <a:pt x="1303" y="956"/>
                </a:lnTo>
                <a:lnTo>
                  <a:pt x="1278" y="906"/>
                </a:lnTo>
                <a:lnTo>
                  <a:pt x="1278" y="869"/>
                </a:lnTo>
                <a:lnTo>
                  <a:pt x="1365" y="856"/>
                </a:lnTo>
                <a:lnTo>
                  <a:pt x="1415" y="819"/>
                </a:lnTo>
                <a:lnTo>
                  <a:pt x="1452" y="819"/>
                </a:lnTo>
                <a:lnTo>
                  <a:pt x="1452" y="707"/>
                </a:lnTo>
                <a:lnTo>
                  <a:pt x="1477" y="670"/>
                </a:lnTo>
                <a:lnTo>
                  <a:pt x="1464" y="633"/>
                </a:lnTo>
                <a:lnTo>
                  <a:pt x="1427" y="645"/>
                </a:lnTo>
                <a:lnTo>
                  <a:pt x="1353" y="658"/>
                </a:lnTo>
                <a:lnTo>
                  <a:pt x="1303" y="683"/>
                </a:lnTo>
                <a:lnTo>
                  <a:pt x="1291" y="732"/>
                </a:lnTo>
                <a:lnTo>
                  <a:pt x="1241" y="832"/>
                </a:lnTo>
                <a:lnTo>
                  <a:pt x="1154" y="832"/>
                </a:lnTo>
                <a:lnTo>
                  <a:pt x="1092" y="856"/>
                </a:lnTo>
                <a:lnTo>
                  <a:pt x="1080" y="844"/>
                </a:lnTo>
                <a:lnTo>
                  <a:pt x="1055" y="832"/>
                </a:lnTo>
                <a:lnTo>
                  <a:pt x="1005" y="832"/>
                </a:lnTo>
                <a:lnTo>
                  <a:pt x="931" y="720"/>
                </a:lnTo>
                <a:lnTo>
                  <a:pt x="918" y="683"/>
                </a:lnTo>
                <a:lnTo>
                  <a:pt x="906" y="633"/>
                </a:lnTo>
                <a:lnTo>
                  <a:pt x="918" y="496"/>
                </a:lnTo>
                <a:lnTo>
                  <a:pt x="931" y="447"/>
                </a:lnTo>
                <a:lnTo>
                  <a:pt x="831" y="410"/>
                </a:lnTo>
                <a:lnTo>
                  <a:pt x="794" y="360"/>
                </a:lnTo>
                <a:close/>
              </a:path>
            </a:pathLst>
          </a:custGeom>
          <a:solidFill>
            <a:srgbClr val="22B573"/>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96" name="Freeform 47"/>
          <p:cNvSpPr>
            <a:spLocks/>
          </p:cNvSpPr>
          <p:nvPr/>
        </p:nvSpPr>
        <p:spPr bwMode="auto">
          <a:xfrm>
            <a:off x="2838450" y="3175000"/>
            <a:ext cx="3606800" cy="2227263"/>
          </a:xfrm>
          <a:custGeom>
            <a:avLst/>
            <a:gdLst>
              <a:gd name="T0" fmla="*/ 3468688 w 2272"/>
              <a:gd name="T1" fmla="*/ 0 h 1403"/>
              <a:gd name="T2" fmla="*/ 3349625 w 2272"/>
              <a:gd name="T3" fmla="*/ 158750 h 1403"/>
              <a:gd name="T4" fmla="*/ 3173413 w 2272"/>
              <a:gd name="T5" fmla="*/ 296863 h 1403"/>
              <a:gd name="T6" fmla="*/ 3074988 w 2272"/>
              <a:gd name="T7" fmla="*/ 493713 h 1403"/>
              <a:gd name="T8" fmla="*/ 2936875 w 2272"/>
              <a:gd name="T9" fmla="*/ 552450 h 1403"/>
              <a:gd name="T10" fmla="*/ 2876550 w 2272"/>
              <a:gd name="T11" fmla="*/ 671513 h 1403"/>
              <a:gd name="T12" fmla="*/ 2740025 w 2272"/>
              <a:gd name="T13" fmla="*/ 730250 h 1403"/>
              <a:gd name="T14" fmla="*/ 2700338 w 2272"/>
              <a:gd name="T15" fmla="*/ 671513 h 1403"/>
              <a:gd name="T16" fmla="*/ 2700338 w 2272"/>
              <a:gd name="T17" fmla="*/ 552450 h 1403"/>
              <a:gd name="T18" fmla="*/ 2641600 w 2272"/>
              <a:gd name="T19" fmla="*/ 512763 h 1403"/>
              <a:gd name="T20" fmla="*/ 2601913 w 2272"/>
              <a:gd name="T21" fmla="*/ 395288 h 1403"/>
              <a:gd name="T22" fmla="*/ 2482850 w 2272"/>
              <a:gd name="T23" fmla="*/ 571500 h 1403"/>
              <a:gd name="T24" fmla="*/ 2503488 w 2272"/>
              <a:gd name="T25" fmla="*/ 749300 h 1403"/>
              <a:gd name="T26" fmla="*/ 2384425 w 2272"/>
              <a:gd name="T27" fmla="*/ 709613 h 1403"/>
              <a:gd name="T28" fmla="*/ 2405063 w 2272"/>
              <a:gd name="T29" fmla="*/ 512763 h 1403"/>
              <a:gd name="T30" fmla="*/ 2405063 w 2272"/>
              <a:gd name="T31" fmla="*/ 434975 h 1403"/>
              <a:gd name="T32" fmla="*/ 2601913 w 2272"/>
              <a:gd name="T33" fmla="*/ 374650 h 1403"/>
              <a:gd name="T34" fmla="*/ 2405063 w 2272"/>
              <a:gd name="T35" fmla="*/ 355600 h 1403"/>
              <a:gd name="T36" fmla="*/ 2246313 w 2272"/>
              <a:gd name="T37" fmla="*/ 374650 h 1403"/>
              <a:gd name="T38" fmla="*/ 2128838 w 2272"/>
              <a:gd name="T39" fmla="*/ 315913 h 1403"/>
              <a:gd name="T40" fmla="*/ 2266950 w 2272"/>
              <a:gd name="T41" fmla="*/ 236538 h 1403"/>
              <a:gd name="T42" fmla="*/ 2128838 w 2272"/>
              <a:gd name="T43" fmla="*/ 236538 h 1403"/>
              <a:gd name="T44" fmla="*/ 1971675 w 2272"/>
              <a:gd name="T45" fmla="*/ 198438 h 1403"/>
              <a:gd name="T46" fmla="*/ 1025525 w 2272"/>
              <a:gd name="T47" fmla="*/ 100013 h 1403"/>
              <a:gd name="T48" fmla="*/ 315913 w 2272"/>
              <a:gd name="T49" fmla="*/ 20638 h 1403"/>
              <a:gd name="T50" fmla="*/ 276225 w 2272"/>
              <a:gd name="T51" fmla="*/ 100013 h 1403"/>
              <a:gd name="T52" fmla="*/ 138113 w 2272"/>
              <a:gd name="T53" fmla="*/ 334963 h 1403"/>
              <a:gd name="T54" fmla="*/ 0 w 2272"/>
              <a:gd name="T55" fmla="*/ 671513 h 1403"/>
              <a:gd name="T56" fmla="*/ 60325 w 2272"/>
              <a:gd name="T57" fmla="*/ 927100 h 1403"/>
              <a:gd name="T58" fmla="*/ 100013 w 2272"/>
              <a:gd name="T59" fmla="*/ 1044575 h 1403"/>
              <a:gd name="T60" fmla="*/ 119063 w 2272"/>
              <a:gd name="T61" fmla="*/ 1203325 h 1403"/>
              <a:gd name="T62" fmla="*/ 276225 w 2272"/>
              <a:gd name="T63" fmla="*/ 1379538 h 1403"/>
              <a:gd name="T64" fmla="*/ 355600 w 2272"/>
              <a:gd name="T65" fmla="*/ 1517650 h 1403"/>
              <a:gd name="T66" fmla="*/ 473075 w 2272"/>
              <a:gd name="T67" fmla="*/ 1498600 h 1403"/>
              <a:gd name="T68" fmla="*/ 1004888 w 2272"/>
              <a:gd name="T69" fmla="*/ 1695450 h 1403"/>
              <a:gd name="T70" fmla="*/ 1262063 w 2272"/>
              <a:gd name="T71" fmla="*/ 1814513 h 1403"/>
              <a:gd name="T72" fmla="*/ 1419225 w 2272"/>
              <a:gd name="T73" fmla="*/ 1873250 h 1403"/>
              <a:gd name="T74" fmla="*/ 1636713 w 2272"/>
              <a:gd name="T75" fmla="*/ 2070100 h 1403"/>
              <a:gd name="T76" fmla="*/ 1852613 w 2272"/>
              <a:gd name="T77" fmla="*/ 2227263 h 1403"/>
              <a:gd name="T78" fmla="*/ 1873250 w 2272"/>
              <a:gd name="T79" fmla="*/ 2011363 h 1403"/>
              <a:gd name="T80" fmla="*/ 2070100 w 2272"/>
              <a:gd name="T81" fmla="*/ 1873250 h 1403"/>
              <a:gd name="T82" fmla="*/ 2325688 w 2272"/>
              <a:gd name="T83" fmla="*/ 1912938 h 1403"/>
              <a:gd name="T84" fmla="*/ 2482850 w 2272"/>
              <a:gd name="T85" fmla="*/ 1793875 h 1403"/>
              <a:gd name="T86" fmla="*/ 2778125 w 2272"/>
              <a:gd name="T87" fmla="*/ 1793875 h 1403"/>
              <a:gd name="T88" fmla="*/ 2955925 w 2272"/>
              <a:gd name="T89" fmla="*/ 1931988 h 1403"/>
              <a:gd name="T90" fmla="*/ 3035300 w 2272"/>
              <a:gd name="T91" fmla="*/ 2011363 h 1403"/>
              <a:gd name="T92" fmla="*/ 3133725 w 2272"/>
              <a:gd name="T93" fmla="*/ 2109788 h 1403"/>
              <a:gd name="T94" fmla="*/ 3113088 w 2272"/>
              <a:gd name="T95" fmla="*/ 1814513 h 1403"/>
              <a:gd name="T96" fmla="*/ 3113088 w 2272"/>
              <a:gd name="T97" fmla="*/ 1458913 h 1403"/>
              <a:gd name="T98" fmla="*/ 3311525 w 2272"/>
              <a:gd name="T99" fmla="*/ 1203325 h 1403"/>
              <a:gd name="T100" fmla="*/ 3290888 w 2272"/>
              <a:gd name="T101" fmla="*/ 1065213 h 1403"/>
              <a:gd name="T102" fmla="*/ 3211513 w 2272"/>
              <a:gd name="T103" fmla="*/ 808038 h 1403"/>
              <a:gd name="T104" fmla="*/ 3311525 w 2272"/>
              <a:gd name="T105" fmla="*/ 887413 h 1403"/>
              <a:gd name="T106" fmla="*/ 3330575 w 2272"/>
              <a:gd name="T107" fmla="*/ 730250 h 1403"/>
              <a:gd name="T108" fmla="*/ 3429000 w 2272"/>
              <a:gd name="T109" fmla="*/ 571500 h 1403"/>
              <a:gd name="T110" fmla="*/ 3527425 w 2272"/>
              <a:gd name="T111" fmla="*/ 512763 h 1403"/>
              <a:gd name="T112" fmla="*/ 3527425 w 2272"/>
              <a:gd name="T113" fmla="*/ 257175 h 1403"/>
              <a:gd name="T114" fmla="*/ 3606800 w 2272"/>
              <a:gd name="T115" fmla="*/ 119063 h 140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272" h="1403">
                <a:moveTo>
                  <a:pt x="2259" y="75"/>
                </a:moveTo>
                <a:lnTo>
                  <a:pt x="2210" y="25"/>
                </a:lnTo>
                <a:lnTo>
                  <a:pt x="2185" y="0"/>
                </a:lnTo>
                <a:lnTo>
                  <a:pt x="2123" y="0"/>
                </a:lnTo>
                <a:lnTo>
                  <a:pt x="2110" y="75"/>
                </a:lnTo>
                <a:lnTo>
                  <a:pt x="2110" y="100"/>
                </a:lnTo>
                <a:lnTo>
                  <a:pt x="2098" y="125"/>
                </a:lnTo>
                <a:lnTo>
                  <a:pt x="2073" y="162"/>
                </a:lnTo>
                <a:lnTo>
                  <a:pt x="1999" y="187"/>
                </a:lnTo>
                <a:lnTo>
                  <a:pt x="1949" y="261"/>
                </a:lnTo>
                <a:lnTo>
                  <a:pt x="1961" y="274"/>
                </a:lnTo>
                <a:lnTo>
                  <a:pt x="1937" y="311"/>
                </a:lnTo>
                <a:lnTo>
                  <a:pt x="1887" y="311"/>
                </a:lnTo>
                <a:lnTo>
                  <a:pt x="1862" y="336"/>
                </a:lnTo>
                <a:lnTo>
                  <a:pt x="1850" y="348"/>
                </a:lnTo>
                <a:lnTo>
                  <a:pt x="1837" y="373"/>
                </a:lnTo>
                <a:lnTo>
                  <a:pt x="1812" y="410"/>
                </a:lnTo>
                <a:lnTo>
                  <a:pt x="1812" y="423"/>
                </a:lnTo>
                <a:lnTo>
                  <a:pt x="1800" y="447"/>
                </a:lnTo>
                <a:lnTo>
                  <a:pt x="1763" y="472"/>
                </a:lnTo>
                <a:lnTo>
                  <a:pt x="1726" y="460"/>
                </a:lnTo>
                <a:lnTo>
                  <a:pt x="1726" y="447"/>
                </a:lnTo>
                <a:lnTo>
                  <a:pt x="1726" y="435"/>
                </a:lnTo>
                <a:lnTo>
                  <a:pt x="1701" y="423"/>
                </a:lnTo>
                <a:lnTo>
                  <a:pt x="1713" y="373"/>
                </a:lnTo>
                <a:lnTo>
                  <a:pt x="1713" y="348"/>
                </a:lnTo>
                <a:lnTo>
                  <a:pt x="1701" y="348"/>
                </a:lnTo>
                <a:lnTo>
                  <a:pt x="1688" y="360"/>
                </a:lnTo>
                <a:lnTo>
                  <a:pt x="1651" y="360"/>
                </a:lnTo>
                <a:lnTo>
                  <a:pt x="1664" y="323"/>
                </a:lnTo>
                <a:lnTo>
                  <a:pt x="1664" y="298"/>
                </a:lnTo>
                <a:lnTo>
                  <a:pt x="1664" y="274"/>
                </a:lnTo>
                <a:lnTo>
                  <a:pt x="1639" y="249"/>
                </a:lnTo>
                <a:lnTo>
                  <a:pt x="1601" y="249"/>
                </a:lnTo>
                <a:lnTo>
                  <a:pt x="1589" y="311"/>
                </a:lnTo>
                <a:lnTo>
                  <a:pt x="1564" y="360"/>
                </a:lnTo>
                <a:lnTo>
                  <a:pt x="1552" y="385"/>
                </a:lnTo>
                <a:lnTo>
                  <a:pt x="1577" y="423"/>
                </a:lnTo>
                <a:lnTo>
                  <a:pt x="1577" y="472"/>
                </a:lnTo>
                <a:lnTo>
                  <a:pt x="1564" y="497"/>
                </a:lnTo>
                <a:lnTo>
                  <a:pt x="1527" y="497"/>
                </a:lnTo>
                <a:lnTo>
                  <a:pt x="1502" y="447"/>
                </a:lnTo>
                <a:lnTo>
                  <a:pt x="1502" y="373"/>
                </a:lnTo>
                <a:lnTo>
                  <a:pt x="1515" y="348"/>
                </a:lnTo>
                <a:lnTo>
                  <a:pt x="1515" y="323"/>
                </a:lnTo>
                <a:lnTo>
                  <a:pt x="1502" y="323"/>
                </a:lnTo>
                <a:lnTo>
                  <a:pt x="1502" y="286"/>
                </a:lnTo>
                <a:lnTo>
                  <a:pt x="1515" y="274"/>
                </a:lnTo>
                <a:lnTo>
                  <a:pt x="1552" y="261"/>
                </a:lnTo>
                <a:lnTo>
                  <a:pt x="1589" y="236"/>
                </a:lnTo>
                <a:lnTo>
                  <a:pt x="1639" y="236"/>
                </a:lnTo>
                <a:lnTo>
                  <a:pt x="1589" y="211"/>
                </a:lnTo>
                <a:lnTo>
                  <a:pt x="1577" y="211"/>
                </a:lnTo>
                <a:lnTo>
                  <a:pt x="1515" y="224"/>
                </a:lnTo>
                <a:lnTo>
                  <a:pt x="1490" y="199"/>
                </a:lnTo>
                <a:lnTo>
                  <a:pt x="1440" y="211"/>
                </a:lnTo>
                <a:lnTo>
                  <a:pt x="1415" y="236"/>
                </a:lnTo>
                <a:lnTo>
                  <a:pt x="1378" y="249"/>
                </a:lnTo>
                <a:lnTo>
                  <a:pt x="1328" y="236"/>
                </a:lnTo>
                <a:lnTo>
                  <a:pt x="1341" y="199"/>
                </a:lnTo>
                <a:lnTo>
                  <a:pt x="1378" y="187"/>
                </a:lnTo>
                <a:lnTo>
                  <a:pt x="1415" y="174"/>
                </a:lnTo>
                <a:lnTo>
                  <a:pt x="1428" y="149"/>
                </a:lnTo>
                <a:lnTo>
                  <a:pt x="1415" y="149"/>
                </a:lnTo>
                <a:lnTo>
                  <a:pt x="1403" y="149"/>
                </a:lnTo>
                <a:lnTo>
                  <a:pt x="1341" y="149"/>
                </a:lnTo>
                <a:lnTo>
                  <a:pt x="1266" y="137"/>
                </a:lnTo>
                <a:lnTo>
                  <a:pt x="1254" y="137"/>
                </a:lnTo>
                <a:lnTo>
                  <a:pt x="1242" y="125"/>
                </a:lnTo>
                <a:lnTo>
                  <a:pt x="1229" y="125"/>
                </a:lnTo>
                <a:lnTo>
                  <a:pt x="1192" y="125"/>
                </a:lnTo>
                <a:lnTo>
                  <a:pt x="646" y="63"/>
                </a:lnTo>
                <a:lnTo>
                  <a:pt x="621" y="63"/>
                </a:lnTo>
                <a:lnTo>
                  <a:pt x="596" y="50"/>
                </a:lnTo>
                <a:lnTo>
                  <a:pt x="199" y="13"/>
                </a:lnTo>
                <a:lnTo>
                  <a:pt x="199" y="87"/>
                </a:lnTo>
                <a:lnTo>
                  <a:pt x="187" y="100"/>
                </a:lnTo>
                <a:lnTo>
                  <a:pt x="174" y="63"/>
                </a:lnTo>
                <a:lnTo>
                  <a:pt x="137" y="38"/>
                </a:lnTo>
                <a:lnTo>
                  <a:pt x="137" y="112"/>
                </a:lnTo>
                <a:lnTo>
                  <a:pt x="87" y="211"/>
                </a:lnTo>
                <a:lnTo>
                  <a:pt x="38" y="311"/>
                </a:lnTo>
                <a:lnTo>
                  <a:pt x="25" y="385"/>
                </a:lnTo>
                <a:lnTo>
                  <a:pt x="0" y="423"/>
                </a:lnTo>
                <a:lnTo>
                  <a:pt x="25" y="497"/>
                </a:lnTo>
                <a:lnTo>
                  <a:pt x="13" y="534"/>
                </a:lnTo>
                <a:lnTo>
                  <a:pt x="38" y="584"/>
                </a:lnTo>
                <a:lnTo>
                  <a:pt x="50" y="609"/>
                </a:lnTo>
                <a:lnTo>
                  <a:pt x="38" y="634"/>
                </a:lnTo>
                <a:lnTo>
                  <a:pt x="63" y="658"/>
                </a:lnTo>
                <a:lnTo>
                  <a:pt x="50" y="683"/>
                </a:lnTo>
                <a:lnTo>
                  <a:pt x="63" y="720"/>
                </a:lnTo>
                <a:lnTo>
                  <a:pt x="75" y="758"/>
                </a:lnTo>
                <a:lnTo>
                  <a:pt x="75" y="807"/>
                </a:lnTo>
                <a:lnTo>
                  <a:pt x="149" y="832"/>
                </a:lnTo>
                <a:lnTo>
                  <a:pt x="174" y="869"/>
                </a:lnTo>
                <a:lnTo>
                  <a:pt x="199" y="919"/>
                </a:lnTo>
                <a:lnTo>
                  <a:pt x="224" y="969"/>
                </a:lnTo>
                <a:lnTo>
                  <a:pt x="224" y="956"/>
                </a:lnTo>
                <a:lnTo>
                  <a:pt x="261" y="944"/>
                </a:lnTo>
                <a:lnTo>
                  <a:pt x="286" y="944"/>
                </a:lnTo>
                <a:lnTo>
                  <a:pt x="298" y="944"/>
                </a:lnTo>
                <a:lnTo>
                  <a:pt x="472" y="1031"/>
                </a:lnTo>
                <a:lnTo>
                  <a:pt x="571" y="1068"/>
                </a:lnTo>
                <a:lnTo>
                  <a:pt x="633" y="1068"/>
                </a:lnTo>
                <a:lnTo>
                  <a:pt x="708" y="1043"/>
                </a:lnTo>
                <a:lnTo>
                  <a:pt x="758" y="1080"/>
                </a:lnTo>
                <a:lnTo>
                  <a:pt x="795" y="1143"/>
                </a:lnTo>
                <a:lnTo>
                  <a:pt x="820" y="1180"/>
                </a:lnTo>
                <a:lnTo>
                  <a:pt x="869" y="1205"/>
                </a:lnTo>
                <a:lnTo>
                  <a:pt x="894" y="1180"/>
                </a:lnTo>
                <a:lnTo>
                  <a:pt x="981" y="1217"/>
                </a:lnTo>
                <a:lnTo>
                  <a:pt x="1006" y="1279"/>
                </a:lnTo>
                <a:lnTo>
                  <a:pt x="1031" y="1304"/>
                </a:lnTo>
                <a:lnTo>
                  <a:pt x="1055" y="1354"/>
                </a:lnTo>
                <a:lnTo>
                  <a:pt x="1155" y="1403"/>
                </a:lnTo>
                <a:lnTo>
                  <a:pt x="1167" y="1403"/>
                </a:lnTo>
                <a:lnTo>
                  <a:pt x="1167" y="1366"/>
                </a:lnTo>
                <a:lnTo>
                  <a:pt x="1155" y="1304"/>
                </a:lnTo>
                <a:lnTo>
                  <a:pt x="1180" y="1267"/>
                </a:lnTo>
                <a:lnTo>
                  <a:pt x="1217" y="1254"/>
                </a:lnTo>
                <a:lnTo>
                  <a:pt x="1279" y="1192"/>
                </a:lnTo>
                <a:lnTo>
                  <a:pt x="1304" y="1180"/>
                </a:lnTo>
                <a:lnTo>
                  <a:pt x="1378" y="1192"/>
                </a:lnTo>
                <a:lnTo>
                  <a:pt x="1428" y="1180"/>
                </a:lnTo>
                <a:lnTo>
                  <a:pt x="1465" y="1205"/>
                </a:lnTo>
                <a:lnTo>
                  <a:pt x="1527" y="1192"/>
                </a:lnTo>
                <a:lnTo>
                  <a:pt x="1502" y="1143"/>
                </a:lnTo>
                <a:lnTo>
                  <a:pt x="1564" y="1130"/>
                </a:lnTo>
                <a:lnTo>
                  <a:pt x="1601" y="1118"/>
                </a:lnTo>
                <a:lnTo>
                  <a:pt x="1701" y="1118"/>
                </a:lnTo>
                <a:lnTo>
                  <a:pt x="1750" y="1130"/>
                </a:lnTo>
                <a:lnTo>
                  <a:pt x="1788" y="1105"/>
                </a:lnTo>
                <a:lnTo>
                  <a:pt x="1862" y="1155"/>
                </a:lnTo>
                <a:lnTo>
                  <a:pt x="1862" y="1217"/>
                </a:lnTo>
                <a:lnTo>
                  <a:pt x="1875" y="1229"/>
                </a:lnTo>
                <a:lnTo>
                  <a:pt x="1887" y="1267"/>
                </a:lnTo>
                <a:lnTo>
                  <a:pt x="1912" y="1267"/>
                </a:lnTo>
                <a:lnTo>
                  <a:pt x="1949" y="1304"/>
                </a:lnTo>
                <a:lnTo>
                  <a:pt x="1961" y="1316"/>
                </a:lnTo>
                <a:lnTo>
                  <a:pt x="1974" y="1329"/>
                </a:lnTo>
                <a:lnTo>
                  <a:pt x="2011" y="1329"/>
                </a:lnTo>
                <a:lnTo>
                  <a:pt x="2011" y="1229"/>
                </a:lnTo>
                <a:lnTo>
                  <a:pt x="1961" y="1143"/>
                </a:lnTo>
                <a:lnTo>
                  <a:pt x="1912" y="1068"/>
                </a:lnTo>
                <a:lnTo>
                  <a:pt x="1912" y="969"/>
                </a:lnTo>
                <a:lnTo>
                  <a:pt x="1961" y="919"/>
                </a:lnTo>
                <a:lnTo>
                  <a:pt x="2011" y="845"/>
                </a:lnTo>
                <a:lnTo>
                  <a:pt x="2048" y="783"/>
                </a:lnTo>
                <a:lnTo>
                  <a:pt x="2086" y="758"/>
                </a:lnTo>
                <a:lnTo>
                  <a:pt x="2098" y="708"/>
                </a:lnTo>
                <a:lnTo>
                  <a:pt x="2073" y="683"/>
                </a:lnTo>
                <a:lnTo>
                  <a:pt x="2073" y="671"/>
                </a:lnTo>
                <a:lnTo>
                  <a:pt x="2048" y="596"/>
                </a:lnTo>
                <a:lnTo>
                  <a:pt x="2023" y="547"/>
                </a:lnTo>
                <a:lnTo>
                  <a:pt x="2023" y="509"/>
                </a:lnTo>
                <a:lnTo>
                  <a:pt x="2036" y="559"/>
                </a:lnTo>
                <a:lnTo>
                  <a:pt x="2073" y="596"/>
                </a:lnTo>
                <a:lnTo>
                  <a:pt x="2086" y="559"/>
                </a:lnTo>
                <a:lnTo>
                  <a:pt x="2061" y="509"/>
                </a:lnTo>
                <a:lnTo>
                  <a:pt x="2098" y="497"/>
                </a:lnTo>
                <a:lnTo>
                  <a:pt x="2098" y="460"/>
                </a:lnTo>
                <a:lnTo>
                  <a:pt x="2086" y="423"/>
                </a:lnTo>
                <a:lnTo>
                  <a:pt x="2098" y="398"/>
                </a:lnTo>
                <a:lnTo>
                  <a:pt x="2160" y="360"/>
                </a:lnTo>
                <a:lnTo>
                  <a:pt x="2185" y="348"/>
                </a:lnTo>
                <a:lnTo>
                  <a:pt x="2185" y="336"/>
                </a:lnTo>
                <a:lnTo>
                  <a:pt x="2222" y="323"/>
                </a:lnTo>
                <a:lnTo>
                  <a:pt x="2197" y="286"/>
                </a:lnTo>
                <a:lnTo>
                  <a:pt x="2197" y="187"/>
                </a:lnTo>
                <a:lnTo>
                  <a:pt x="2222" y="162"/>
                </a:lnTo>
                <a:lnTo>
                  <a:pt x="2222" y="125"/>
                </a:lnTo>
                <a:lnTo>
                  <a:pt x="2247" y="125"/>
                </a:lnTo>
                <a:lnTo>
                  <a:pt x="2272" y="75"/>
                </a:lnTo>
                <a:lnTo>
                  <a:pt x="2259" y="87"/>
                </a:lnTo>
                <a:lnTo>
                  <a:pt x="2259" y="75"/>
                </a:lnTo>
                <a:close/>
              </a:path>
            </a:pathLst>
          </a:custGeom>
          <a:solidFill>
            <a:srgbClr val="29AAE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3097" name="Freeform 49"/>
          <p:cNvSpPr>
            <a:spLocks/>
          </p:cNvSpPr>
          <p:nvPr/>
        </p:nvSpPr>
        <p:spPr bwMode="auto">
          <a:xfrm>
            <a:off x="2813050" y="1238250"/>
            <a:ext cx="3940175" cy="2660650"/>
          </a:xfrm>
          <a:custGeom>
            <a:avLst/>
            <a:gdLst>
              <a:gd name="T0" fmla="*/ 3665538 w 2482"/>
              <a:gd name="T1" fmla="*/ 1833563 h 1676"/>
              <a:gd name="T2" fmla="*/ 3605213 w 2482"/>
              <a:gd name="T3" fmla="*/ 1714500 h 1676"/>
              <a:gd name="T4" fmla="*/ 3389313 w 2482"/>
              <a:gd name="T5" fmla="*/ 1931988 h 1676"/>
              <a:gd name="T6" fmla="*/ 3705225 w 2482"/>
              <a:gd name="T7" fmla="*/ 1557338 h 1676"/>
              <a:gd name="T8" fmla="*/ 3862388 w 2482"/>
              <a:gd name="T9" fmla="*/ 1201738 h 1676"/>
              <a:gd name="T10" fmla="*/ 3743325 w 2482"/>
              <a:gd name="T11" fmla="*/ 1143000 h 1676"/>
              <a:gd name="T12" fmla="*/ 3625850 w 2482"/>
              <a:gd name="T13" fmla="*/ 1222375 h 1676"/>
              <a:gd name="T14" fmla="*/ 3605213 w 2482"/>
              <a:gd name="T15" fmla="*/ 1123950 h 1676"/>
              <a:gd name="T16" fmla="*/ 3429000 w 2482"/>
              <a:gd name="T17" fmla="*/ 1025525 h 1676"/>
              <a:gd name="T18" fmla="*/ 3094038 w 2482"/>
              <a:gd name="T19" fmla="*/ 1044575 h 1676"/>
              <a:gd name="T20" fmla="*/ 2935288 w 2482"/>
              <a:gd name="T21" fmla="*/ 866775 h 1676"/>
              <a:gd name="T22" fmla="*/ 2738438 w 2482"/>
              <a:gd name="T23" fmla="*/ 808038 h 1676"/>
              <a:gd name="T24" fmla="*/ 2600325 w 2482"/>
              <a:gd name="T25" fmla="*/ 946150 h 1676"/>
              <a:gd name="T26" fmla="*/ 2679700 w 2482"/>
              <a:gd name="T27" fmla="*/ 1201738 h 1676"/>
              <a:gd name="T28" fmla="*/ 2719388 w 2482"/>
              <a:gd name="T29" fmla="*/ 1576388 h 1676"/>
              <a:gd name="T30" fmla="*/ 2719388 w 2482"/>
              <a:gd name="T31" fmla="*/ 1833563 h 1676"/>
              <a:gd name="T32" fmla="*/ 2562225 w 2482"/>
              <a:gd name="T33" fmla="*/ 1616075 h 1676"/>
              <a:gd name="T34" fmla="*/ 2187575 w 2482"/>
              <a:gd name="T35" fmla="*/ 1438275 h 1676"/>
              <a:gd name="T36" fmla="*/ 1892300 w 2482"/>
              <a:gd name="T37" fmla="*/ 1300163 h 1676"/>
              <a:gd name="T38" fmla="*/ 2049463 w 2482"/>
              <a:gd name="T39" fmla="*/ 866775 h 1676"/>
              <a:gd name="T40" fmla="*/ 2049463 w 2482"/>
              <a:gd name="T41" fmla="*/ 709613 h 1676"/>
              <a:gd name="T42" fmla="*/ 2128838 w 2482"/>
              <a:gd name="T43" fmla="*/ 590550 h 1676"/>
              <a:gd name="T44" fmla="*/ 2266950 w 2482"/>
              <a:gd name="T45" fmla="*/ 393700 h 1676"/>
              <a:gd name="T46" fmla="*/ 2166938 w 2482"/>
              <a:gd name="T47" fmla="*/ 355600 h 1676"/>
              <a:gd name="T48" fmla="*/ 2068513 w 2482"/>
              <a:gd name="T49" fmla="*/ 414338 h 1676"/>
              <a:gd name="T50" fmla="*/ 1970088 w 2482"/>
              <a:gd name="T51" fmla="*/ 374650 h 1676"/>
              <a:gd name="T52" fmla="*/ 1812925 w 2482"/>
              <a:gd name="T53" fmla="*/ 196850 h 1676"/>
              <a:gd name="T54" fmla="*/ 1852613 w 2482"/>
              <a:gd name="T55" fmla="*/ 512763 h 1676"/>
              <a:gd name="T56" fmla="*/ 1695450 w 2482"/>
              <a:gd name="T57" fmla="*/ 552450 h 1676"/>
              <a:gd name="T58" fmla="*/ 1398588 w 2482"/>
              <a:gd name="T59" fmla="*/ 531813 h 1676"/>
              <a:gd name="T60" fmla="*/ 1143000 w 2482"/>
              <a:gd name="T61" fmla="*/ 473075 h 1676"/>
              <a:gd name="T62" fmla="*/ 1004888 w 2482"/>
              <a:gd name="T63" fmla="*/ 236538 h 1676"/>
              <a:gd name="T64" fmla="*/ 690563 w 2482"/>
              <a:gd name="T65" fmla="*/ 138113 h 1676"/>
              <a:gd name="T66" fmla="*/ 0 w 2482"/>
              <a:gd name="T67" fmla="*/ 690563 h 1676"/>
              <a:gd name="T68" fmla="*/ 158750 w 2482"/>
              <a:gd name="T69" fmla="*/ 946150 h 1676"/>
              <a:gd name="T70" fmla="*/ 158750 w 2482"/>
              <a:gd name="T71" fmla="*/ 1398588 h 1676"/>
              <a:gd name="T72" fmla="*/ 196850 w 2482"/>
              <a:gd name="T73" fmla="*/ 1714500 h 1676"/>
              <a:gd name="T74" fmla="*/ 334963 w 2482"/>
              <a:gd name="T75" fmla="*/ 1951038 h 1676"/>
              <a:gd name="T76" fmla="*/ 1084263 w 2482"/>
              <a:gd name="T77" fmla="*/ 2070100 h 1676"/>
              <a:gd name="T78" fmla="*/ 2049463 w 2482"/>
              <a:gd name="T79" fmla="*/ 2168525 h 1676"/>
              <a:gd name="T80" fmla="*/ 2305050 w 2482"/>
              <a:gd name="T81" fmla="*/ 2206625 h 1676"/>
              <a:gd name="T82" fmla="*/ 2482850 w 2482"/>
              <a:gd name="T83" fmla="*/ 2147888 h 1676"/>
              <a:gd name="T84" fmla="*/ 2562225 w 2482"/>
              <a:gd name="T85" fmla="*/ 2286000 h 1676"/>
              <a:gd name="T86" fmla="*/ 2738438 w 2482"/>
              <a:gd name="T87" fmla="*/ 2325688 h 1676"/>
              <a:gd name="T88" fmla="*/ 2836863 w 2482"/>
              <a:gd name="T89" fmla="*/ 2424113 h 1676"/>
              <a:gd name="T90" fmla="*/ 2778125 w 2482"/>
              <a:gd name="T91" fmla="*/ 2641600 h 1676"/>
              <a:gd name="T92" fmla="*/ 2955925 w 2482"/>
              <a:gd name="T93" fmla="*/ 2522538 h 1676"/>
              <a:gd name="T94" fmla="*/ 3073400 w 2482"/>
              <a:gd name="T95" fmla="*/ 2405063 h 1676"/>
              <a:gd name="T96" fmla="*/ 3152775 w 2482"/>
              <a:gd name="T97" fmla="*/ 2344738 h 1676"/>
              <a:gd name="T98" fmla="*/ 3408363 w 2482"/>
              <a:gd name="T99" fmla="*/ 2128838 h 1676"/>
              <a:gd name="T100" fmla="*/ 3644900 w 2482"/>
              <a:gd name="T101" fmla="*/ 2089150 h 1676"/>
              <a:gd name="T102" fmla="*/ 3724275 w 2482"/>
              <a:gd name="T103" fmla="*/ 2128838 h 1676"/>
              <a:gd name="T104" fmla="*/ 3921125 w 2482"/>
              <a:gd name="T105" fmla="*/ 1970088 h 167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482" h="1676">
                <a:moveTo>
                  <a:pt x="2458" y="1204"/>
                </a:moveTo>
                <a:lnTo>
                  <a:pt x="2383" y="1217"/>
                </a:lnTo>
                <a:lnTo>
                  <a:pt x="2334" y="1192"/>
                </a:lnTo>
                <a:lnTo>
                  <a:pt x="2309" y="1155"/>
                </a:lnTo>
                <a:lnTo>
                  <a:pt x="2259" y="1155"/>
                </a:lnTo>
                <a:lnTo>
                  <a:pt x="2296" y="1130"/>
                </a:lnTo>
                <a:lnTo>
                  <a:pt x="2309" y="1092"/>
                </a:lnTo>
                <a:lnTo>
                  <a:pt x="2271" y="1080"/>
                </a:lnTo>
                <a:lnTo>
                  <a:pt x="2222" y="1130"/>
                </a:lnTo>
                <a:lnTo>
                  <a:pt x="2172" y="1167"/>
                </a:lnTo>
                <a:lnTo>
                  <a:pt x="2123" y="1279"/>
                </a:lnTo>
                <a:lnTo>
                  <a:pt x="2135" y="1217"/>
                </a:lnTo>
                <a:lnTo>
                  <a:pt x="2160" y="1142"/>
                </a:lnTo>
                <a:lnTo>
                  <a:pt x="2185" y="1092"/>
                </a:lnTo>
                <a:lnTo>
                  <a:pt x="2209" y="1043"/>
                </a:lnTo>
                <a:lnTo>
                  <a:pt x="2334" y="981"/>
                </a:lnTo>
                <a:lnTo>
                  <a:pt x="2383" y="944"/>
                </a:lnTo>
                <a:lnTo>
                  <a:pt x="2396" y="881"/>
                </a:lnTo>
                <a:lnTo>
                  <a:pt x="2445" y="807"/>
                </a:lnTo>
                <a:lnTo>
                  <a:pt x="2433" y="757"/>
                </a:lnTo>
                <a:lnTo>
                  <a:pt x="2420" y="732"/>
                </a:lnTo>
                <a:lnTo>
                  <a:pt x="2396" y="720"/>
                </a:lnTo>
                <a:lnTo>
                  <a:pt x="2371" y="732"/>
                </a:lnTo>
                <a:lnTo>
                  <a:pt x="2358" y="720"/>
                </a:lnTo>
                <a:lnTo>
                  <a:pt x="2334" y="720"/>
                </a:lnTo>
                <a:lnTo>
                  <a:pt x="2309" y="757"/>
                </a:lnTo>
                <a:lnTo>
                  <a:pt x="2296" y="795"/>
                </a:lnTo>
                <a:lnTo>
                  <a:pt x="2284" y="770"/>
                </a:lnTo>
                <a:lnTo>
                  <a:pt x="2321" y="720"/>
                </a:lnTo>
                <a:lnTo>
                  <a:pt x="2334" y="695"/>
                </a:lnTo>
                <a:lnTo>
                  <a:pt x="2321" y="683"/>
                </a:lnTo>
                <a:lnTo>
                  <a:pt x="2271" y="708"/>
                </a:lnTo>
                <a:lnTo>
                  <a:pt x="2234" y="708"/>
                </a:lnTo>
                <a:lnTo>
                  <a:pt x="2209" y="683"/>
                </a:lnTo>
                <a:lnTo>
                  <a:pt x="2172" y="683"/>
                </a:lnTo>
                <a:lnTo>
                  <a:pt x="2160" y="646"/>
                </a:lnTo>
                <a:lnTo>
                  <a:pt x="1986" y="509"/>
                </a:lnTo>
                <a:lnTo>
                  <a:pt x="1986" y="571"/>
                </a:lnTo>
                <a:lnTo>
                  <a:pt x="1974" y="621"/>
                </a:lnTo>
                <a:lnTo>
                  <a:pt x="1949" y="658"/>
                </a:lnTo>
                <a:lnTo>
                  <a:pt x="1924" y="646"/>
                </a:lnTo>
                <a:lnTo>
                  <a:pt x="1887" y="670"/>
                </a:lnTo>
                <a:lnTo>
                  <a:pt x="1874" y="596"/>
                </a:lnTo>
                <a:lnTo>
                  <a:pt x="1849" y="546"/>
                </a:lnTo>
                <a:lnTo>
                  <a:pt x="1812" y="559"/>
                </a:lnTo>
                <a:lnTo>
                  <a:pt x="1775" y="534"/>
                </a:lnTo>
                <a:lnTo>
                  <a:pt x="1750" y="521"/>
                </a:lnTo>
                <a:lnTo>
                  <a:pt x="1725" y="509"/>
                </a:lnTo>
                <a:lnTo>
                  <a:pt x="1688" y="534"/>
                </a:lnTo>
                <a:lnTo>
                  <a:pt x="1614" y="546"/>
                </a:lnTo>
                <a:lnTo>
                  <a:pt x="1614" y="571"/>
                </a:lnTo>
                <a:lnTo>
                  <a:pt x="1638" y="596"/>
                </a:lnTo>
                <a:lnTo>
                  <a:pt x="1663" y="633"/>
                </a:lnTo>
                <a:lnTo>
                  <a:pt x="1663" y="683"/>
                </a:lnTo>
                <a:lnTo>
                  <a:pt x="1663" y="732"/>
                </a:lnTo>
                <a:lnTo>
                  <a:pt x="1688" y="757"/>
                </a:lnTo>
                <a:lnTo>
                  <a:pt x="1738" y="819"/>
                </a:lnTo>
                <a:lnTo>
                  <a:pt x="1750" y="881"/>
                </a:lnTo>
                <a:lnTo>
                  <a:pt x="1701" y="968"/>
                </a:lnTo>
                <a:lnTo>
                  <a:pt x="1713" y="993"/>
                </a:lnTo>
                <a:lnTo>
                  <a:pt x="1750" y="1055"/>
                </a:lnTo>
                <a:lnTo>
                  <a:pt x="1775" y="1105"/>
                </a:lnTo>
                <a:lnTo>
                  <a:pt x="1750" y="1155"/>
                </a:lnTo>
                <a:lnTo>
                  <a:pt x="1713" y="1155"/>
                </a:lnTo>
                <a:lnTo>
                  <a:pt x="1688" y="1117"/>
                </a:lnTo>
                <a:lnTo>
                  <a:pt x="1663" y="1092"/>
                </a:lnTo>
                <a:lnTo>
                  <a:pt x="1638" y="1043"/>
                </a:lnTo>
                <a:lnTo>
                  <a:pt x="1614" y="1018"/>
                </a:lnTo>
                <a:lnTo>
                  <a:pt x="1601" y="1006"/>
                </a:lnTo>
                <a:lnTo>
                  <a:pt x="1527" y="1006"/>
                </a:lnTo>
                <a:lnTo>
                  <a:pt x="1428" y="944"/>
                </a:lnTo>
                <a:lnTo>
                  <a:pt x="1378" y="906"/>
                </a:lnTo>
                <a:lnTo>
                  <a:pt x="1316" y="894"/>
                </a:lnTo>
                <a:lnTo>
                  <a:pt x="1291" y="906"/>
                </a:lnTo>
                <a:lnTo>
                  <a:pt x="1217" y="819"/>
                </a:lnTo>
                <a:lnTo>
                  <a:pt x="1192" y="819"/>
                </a:lnTo>
                <a:lnTo>
                  <a:pt x="1204" y="683"/>
                </a:lnTo>
                <a:lnTo>
                  <a:pt x="1241" y="596"/>
                </a:lnTo>
                <a:lnTo>
                  <a:pt x="1279" y="584"/>
                </a:lnTo>
                <a:lnTo>
                  <a:pt x="1291" y="546"/>
                </a:lnTo>
                <a:lnTo>
                  <a:pt x="1291" y="509"/>
                </a:lnTo>
                <a:lnTo>
                  <a:pt x="1341" y="497"/>
                </a:lnTo>
                <a:lnTo>
                  <a:pt x="1353" y="472"/>
                </a:lnTo>
                <a:lnTo>
                  <a:pt x="1291" y="447"/>
                </a:lnTo>
                <a:lnTo>
                  <a:pt x="1279" y="422"/>
                </a:lnTo>
                <a:lnTo>
                  <a:pt x="1341" y="435"/>
                </a:lnTo>
                <a:lnTo>
                  <a:pt x="1378" y="422"/>
                </a:lnTo>
                <a:lnTo>
                  <a:pt x="1341" y="372"/>
                </a:lnTo>
                <a:lnTo>
                  <a:pt x="1403" y="372"/>
                </a:lnTo>
                <a:lnTo>
                  <a:pt x="1415" y="360"/>
                </a:lnTo>
                <a:lnTo>
                  <a:pt x="1440" y="298"/>
                </a:lnTo>
                <a:lnTo>
                  <a:pt x="1428" y="248"/>
                </a:lnTo>
                <a:lnTo>
                  <a:pt x="1428" y="224"/>
                </a:lnTo>
                <a:lnTo>
                  <a:pt x="1390" y="199"/>
                </a:lnTo>
                <a:lnTo>
                  <a:pt x="1341" y="186"/>
                </a:lnTo>
                <a:lnTo>
                  <a:pt x="1365" y="224"/>
                </a:lnTo>
                <a:lnTo>
                  <a:pt x="1341" y="273"/>
                </a:lnTo>
                <a:lnTo>
                  <a:pt x="1328" y="335"/>
                </a:lnTo>
                <a:lnTo>
                  <a:pt x="1303" y="323"/>
                </a:lnTo>
                <a:lnTo>
                  <a:pt x="1303" y="261"/>
                </a:lnTo>
                <a:lnTo>
                  <a:pt x="1279" y="248"/>
                </a:lnTo>
                <a:lnTo>
                  <a:pt x="1266" y="286"/>
                </a:lnTo>
                <a:lnTo>
                  <a:pt x="1241" y="298"/>
                </a:lnTo>
                <a:lnTo>
                  <a:pt x="1241" y="236"/>
                </a:lnTo>
                <a:lnTo>
                  <a:pt x="1204" y="224"/>
                </a:lnTo>
                <a:lnTo>
                  <a:pt x="1179" y="174"/>
                </a:lnTo>
                <a:lnTo>
                  <a:pt x="1179" y="137"/>
                </a:lnTo>
                <a:lnTo>
                  <a:pt x="1142" y="124"/>
                </a:lnTo>
                <a:lnTo>
                  <a:pt x="1117" y="174"/>
                </a:lnTo>
                <a:lnTo>
                  <a:pt x="1142" y="224"/>
                </a:lnTo>
                <a:lnTo>
                  <a:pt x="1179" y="273"/>
                </a:lnTo>
                <a:lnTo>
                  <a:pt x="1167" y="323"/>
                </a:lnTo>
                <a:lnTo>
                  <a:pt x="1142" y="348"/>
                </a:lnTo>
                <a:lnTo>
                  <a:pt x="1130" y="310"/>
                </a:lnTo>
                <a:lnTo>
                  <a:pt x="1105" y="310"/>
                </a:lnTo>
                <a:lnTo>
                  <a:pt x="1068" y="348"/>
                </a:lnTo>
                <a:lnTo>
                  <a:pt x="1030" y="335"/>
                </a:lnTo>
                <a:lnTo>
                  <a:pt x="956" y="310"/>
                </a:lnTo>
                <a:lnTo>
                  <a:pt x="894" y="310"/>
                </a:lnTo>
                <a:lnTo>
                  <a:pt x="881" y="335"/>
                </a:lnTo>
                <a:lnTo>
                  <a:pt x="857" y="348"/>
                </a:lnTo>
                <a:lnTo>
                  <a:pt x="844" y="310"/>
                </a:lnTo>
                <a:lnTo>
                  <a:pt x="795" y="310"/>
                </a:lnTo>
                <a:lnTo>
                  <a:pt x="720" y="298"/>
                </a:lnTo>
                <a:lnTo>
                  <a:pt x="757" y="248"/>
                </a:lnTo>
                <a:lnTo>
                  <a:pt x="695" y="248"/>
                </a:lnTo>
                <a:lnTo>
                  <a:pt x="658" y="174"/>
                </a:lnTo>
                <a:lnTo>
                  <a:pt x="633" y="149"/>
                </a:lnTo>
                <a:lnTo>
                  <a:pt x="559" y="137"/>
                </a:lnTo>
                <a:lnTo>
                  <a:pt x="546" y="112"/>
                </a:lnTo>
                <a:lnTo>
                  <a:pt x="497" y="87"/>
                </a:lnTo>
                <a:lnTo>
                  <a:pt x="435" y="87"/>
                </a:lnTo>
                <a:lnTo>
                  <a:pt x="348" y="87"/>
                </a:lnTo>
                <a:lnTo>
                  <a:pt x="298" y="0"/>
                </a:lnTo>
                <a:lnTo>
                  <a:pt x="0" y="410"/>
                </a:lnTo>
                <a:lnTo>
                  <a:pt x="0" y="435"/>
                </a:lnTo>
                <a:lnTo>
                  <a:pt x="37" y="447"/>
                </a:lnTo>
                <a:lnTo>
                  <a:pt x="37" y="521"/>
                </a:lnTo>
                <a:lnTo>
                  <a:pt x="112" y="534"/>
                </a:lnTo>
                <a:lnTo>
                  <a:pt x="100" y="596"/>
                </a:lnTo>
                <a:lnTo>
                  <a:pt x="124" y="757"/>
                </a:lnTo>
                <a:lnTo>
                  <a:pt x="149" y="795"/>
                </a:lnTo>
                <a:lnTo>
                  <a:pt x="100" y="844"/>
                </a:lnTo>
                <a:lnTo>
                  <a:pt x="100" y="881"/>
                </a:lnTo>
                <a:lnTo>
                  <a:pt x="100" y="919"/>
                </a:lnTo>
                <a:lnTo>
                  <a:pt x="149" y="1018"/>
                </a:lnTo>
                <a:lnTo>
                  <a:pt x="124" y="1055"/>
                </a:lnTo>
                <a:lnTo>
                  <a:pt x="124" y="1080"/>
                </a:lnTo>
                <a:lnTo>
                  <a:pt x="149" y="1092"/>
                </a:lnTo>
                <a:lnTo>
                  <a:pt x="186" y="1167"/>
                </a:lnTo>
                <a:lnTo>
                  <a:pt x="199" y="1204"/>
                </a:lnTo>
                <a:lnTo>
                  <a:pt x="211" y="1229"/>
                </a:lnTo>
                <a:lnTo>
                  <a:pt x="261" y="1254"/>
                </a:lnTo>
                <a:lnTo>
                  <a:pt x="633" y="1291"/>
                </a:lnTo>
                <a:lnTo>
                  <a:pt x="658" y="1291"/>
                </a:lnTo>
                <a:lnTo>
                  <a:pt x="683" y="1304"/>
                </a:lnTo>
                <a:lnTo>
                  <a:pt x="1204" y="1353"/>
                </a:lnTo>
                <a:lnTo>
                  <a:pt x="1254" y="1366"/>
                </a:lnTo>
                <a:lnTo>
                  <a:pt x="1266" y="1366"/>
                </a:lnTo>
                <a:lnTo>
                  <a:pt x="1291" y="1366"/>
                </a:lnTo>
                <a:lnTo>
                  <a:pt x="1291" y="1378"/>
                </a:lnTo>
                <a:lnTo>
                  <a:pt x="1303" y="1378"/>
                </a:lnTo>
                <a:lnTo>
                  <a:pt x="1440" y="1390"/>
                </a:lnTo>
                <a:lnTo>
                  <a:pt x="1452" y="1390"/>
                </a:lnTo>
                <a:lnTo>
                  <a:pt x="1452" y="1366"/>
                </a:lnTo>
                <a:lnTo>
                  <a:pt x="1465" y="1353"/>
                </a:lnTo>
                <a:lnTo>
                  <a:pt x="1502" y="1341"/>
                </a:lnTo>
                <a:lnTo>
                  <a:pt x="1564" y="1353"/>
                </a:lnTo>
                <a:lnTo>
                  <a:pt x="1564" y="1366"/>
                </a:lnTo>
                <a:lnTo>
                  <a:pt x="1589" y="1378"/>
                </a:lnTo>
                <a:lnTo>
                  <a:pt x="1614" y="1415"/>
                </a:lnTo>
                <a:lnTo>
                  <a:pt x="1614" y="1440"/>
                </a:lnTo>
                <a:lnTo>
                  <a:pt x="1638" y="1440"/>
                </a:lnTo>
                <a:lnTo>
                  <a:pt x="1676" y="1465"/>
                </a:lnTo>
                <a:lnTo>
                  <a:pt x="1688" y="1477"/>
                </a:lnTo>
                <a:lnTo>
                  <a:pt x="1725" y="1465"/>
                </a:lnTo>
                <a:lnTo>
                  <a:pt x="1763" y="1440"/>
                </a:lnTo>
                <a:lnTo>
                  <a:pt x="1812" y="1477"/>
                </a:lnTo>
                <a:lnTo>
                  <a:pt x="1837" y="1527"/>
                </a:lnTo>
                <a:lnTo>
                  <a:pt x="1787" y="1527"/>
                </a:lnTo>
                <a:lnTo>
                  <a:pt x="1775" y="1539"/>
                </a:lnTo>
                <a:lnTo>
                  <a:pt x="1775" y="1601"/>
                </a:lnTo>
                <a:lnTo>
                  <a:pt x="1763" y="1626"/>
                </a:lnTo>
                <a:lnTo>
                  <a:pt x="1750" y="1664"/>
                </a:lnTo>
                <a:lnTo>
                  <a:pt x="1763" y="1676"/>
                </a:lnTo>
                <a:lnTo>
                  <a:pt x="1825" y="1651"/>
                </a:lnTo>
                <a:lnTo>
                  <a:pt x="1862" y="1577"/>
                </a:lnTo>
                <a:lnTo>
                  <a:pt x="1862" y="1589"/>
                </a:lnTo>
                <a:lnTo>
                  <a:pt x="1862" y="1552"/>
                </a:lnTo>
                <a:lnTo>
                  <a:pt x="1887" y="1527"/>
                </a:lnTo>
                <a:lnTo>
                  <a:pt x="1936" y="1527"/>
                </a:lnTo>
                <a:lnTo>
                  <a:pt x="1936" y="1515"/>
                </a:lnTo>
                <a:lnTo>
                  <a:pt x="1949" y="1502"/>
                </a:lnTo>
                <a:lnTo>
                  <a:pt x="1974" y="1490"/>
                </a:lnTo>
                <a:lnTo>
                  <a:pt x="1974" y="1502"/>
                </a:lnTo>
                <a:lnTo>
                  <a:pt x="1986" y="1477"/>
                </a:lnTo>
                <a:lnTo>
                  <a:pt x="2023" y="1440"/>
                </a:lnTo>
                <a:lnTo>
                  <a:pt x="2110" y="1415"/>
                </a:lnTo>
                <a:lnTo>
                  <a:pt x="2135" y="1366"/>
                </a:lnTo>
                <a:lnTo>
                  <a:pt x="2147" y="1341"/>
                </a:lnTo>
                <a:lnTo>
                  <a:pt x="2147" y="1316"/>
                </a:lnTo>
                <a:lnTo>
                  <a:pt x="2160" y="1241"/>
                </a:lnTo>
                <a:lnTo>
                  <a:pt x="2222" y="1241"/>
                </a:lnTo>
                <a:lnTo>
                  <a:pt x="2296" y="1316"/>
                </a:lnTo>
                <a:lnTo>
                  <a:pt x="2321" y="1304"/>
                </a:lnTo>
                <a:lnTo>
                  <a:pt x="2358" y="1254"/>
                </a:lnTo>
                <a:lnTo>
                  <a:pt x="2358" y="1279"/>
                </a:lnTo>
                <a:lnTo>
                  <a:pt x="2346" y="1341"/>
                </a:lnTo>
                <a:lnTo>
                  <a:pt x="2383" y="1366"/>
                </a:lnTo>
                <a:lnTo>
                  <a:pt x="2408" y="1304"/>
                </a:lnTo>
                <a:lnTo>
                  <a:pt x="2433" y="1291"/>
                </a:lnTo>
                <a:lnTo>
                  <a:pt x="2470" y="1241"/>
                </a:lnTo>
                <a:lnTo>
                  <a:pt x="2482" y="1204"/>
                </a:lnTo>
                <a:lnTo>
                  <a:pt x="2458" y="1204"/>
                </a:lnTo>
                <a:close/>
              </a:path>
            </a:pathLst>
          </a:custGeom>
          <a:solidFill>
            <a:srgbClr val="86F3F0"/>
          </a:solidFill>
          <a:ln>
            <a:noFill/>
          </a:ln>
          <a:extLst>
            <a:ext uri="{91240B29-F687-4F45-9708-019B960494DF}">
              <a14:hiddenLine xmlns:a14="http://schemas.microsoft.com/office/drawing/2010/main" w="38100" cmpd="sng">
                <a:solidFill>
                  <a:schemeClr val="accent1"/>
                </a:solidFill>
                <a:round/>
                <a:headEnd/>
                <a:tailEnd/>
              </a14:hiddenLine>
            </a:ext>
          </a:extLst>
        </p:spPr>
        <p:txBody>
          <a:bodyPr/>
          <a:lstStyle/>
          <a:p>
            <a:endParaRPr lang="en-GB"/>
          </a:p>
        </p:txBody>
      </p:sp>
      <p:sp>
        <p:nvSpPr>
          <p:cNvPr id="3098" name="Freeform 51"/>
          <p:cNvSpPr>
            <a:spLocks/>
          </p:cNvSpPr>
          <p:nvPr/>
        </p:nvSpPr>
        <p:spPr bwMode="auto">
          <a:xfrm>
            <a:off x="5656263" y="3902075"/>
            <a:ext cx="19050" cy="19050"/>
          </a:xfrm>
          <a:custGeom>
            <a:avLst/>
            <a:gdLst>
              <a:gd name="T0" fmla="*/ 0 w 12"/>
              <a:gd name="T1" fmla="*/ 0 h 12"/>
              <a:gd name="T2" fmla="*/ 19050 w 12"/>
              <a:gd name="T3" fmla="*/ 19050 h 12"/>
              <a:gd name="T4" fmla="*/ 0 w 12"/>
              <a:gd name="T5" fmla="*/ 0 h 12"/>
              <a:gd name="T6" fmla="*/ 0 60000 65536"/>
              <a:gd name="T7" fmla="*/ 0 60000 65536"/>
              <a:gd name="T8" fmla="*/ 0 60000 65536"/>
            </a:gdLst>
            <a:ahLst/>
            <a:cxnLst>
              <a:cxn ang="T6">
                <a:pos x="T0" y="T1"/>
              </a:cxn>
              <a:cxn ang="T7">
                <a:pos x="T2" y="T3"/>
              </a:cxn>
              <a:cxn ang="T8">
                <a:pos x="T4" y="T5"/>
              </a:cxn>
            </a:cxnLst>
            <a:rect l="0" t="0" r="r" b="b"/>
            <a:pathLst>
              <a:path w="12" h="12">
                <a:moveTo>
                  <a:pt x="0" y="0"/>
                </a:moveTo>
                <a:lnTo>
                  <a:pt x="12" y="12"/>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0" y="5715000"/>
            <a:ext cx="7772400" cy="1143000"/>
          </a:xfrm>
        </p:spPr>
        <p:txBody>
          <a:bodyPr/>
          <a:lstStyle/>
          <a:p>
            <a:pPr algn="l" eaLnBrk="1" hangingPunct="1"/>
            <a:r>
              <a:rPr lang="en-US" altLang="en-US" b="1" smtClean="0">
                <a:solidFill>
                  <a:schemeClr val="tx1"/>
                </a:solidFill>
              </a:rPr>
              <a:t>GREEN</a:t>
            </a:r>
            <a:r>
              <a:rPr lang="en-US" altLang="en-US" b="1" smtClean="0"/>
              <a:t>LAND</a:t>
            </a:r>
            <a:endParaRPr lang="en-US" altLang="en-US" smtClean="0"/>
          </a:p>
        </p:txBody>
      </p:sp>
      <p:sp>
        <p:nvSpPr>
          <p:cNvPr id="5123" name="Freeform 6"/>
          <p:cNvSpPr>
            <a:spLocks/>
          </p:cNvSpPr>
          <p:nvPr/>
        </p:nvSpPr>
        <p:spPr bwMode="auto">
          <a:xfrm>
            <a:off x="1828800" y="533400"/>
            <a:ext cx="6438900" cy="6069013"/>
          </a:xfrm>
          <a:custGeom>
            <a:avLst/>
            <a:gdLst>
              <a:gd name="T0" fmla="*/ 77505 w 1080"/>
              <a:gd name="T1" fmla="*/ 1406962 h 1018"/>
              <a:gd name="T2" fmla="*/ 77505 w 1080"/>
              <a:gd name="T3" fmla="*/ 1776587 h 1018"/>
              <a:gd name="T4" fmla="*/ 226554 w 1080"/>
              <a:gd name="T5" fmla="*/ 2223715 h 1018"/>
              <a:gd name="T6" fmla="*/ 77505 w 1080"/>
              <a:gd name="T7" fmla="*/ 2891426 h 1018"/>
              <a:gd name="T8" fmla="*/ 518689 w 1080"/>
              <a:gd name="T9" fmla="*/ 2962966 h 1018"/>
              <a:gd name="T10" fmla="*/ 596194 w 1080"/>
              <a:gd name="T11" fmla="*/ 3183549 h 1018"/>
              <a:gd name="T12" fmla="*/ 1257970 w 1080"/>
              <a:gd name="T13" fmla="*/ 3034507 h 1018"/>
              <a:gd name="T14" fmla="*/ 1925708 w 1080"/>
              <a:gd name="T15" fmla="*/ 3261051 h 1018"/>
              <a:gd name="T16" fmla="*/ 2515941 w 1080"/>
              <a:gd name="T17" fmla="*/ 3779719 h 1018"/>
              <a:gd name="T18" fmla="*/ 2963086 w 1080"/>
              <a:gd name="T19" fmla="*/ 3779719 h 1018"/>
              <a:gd name="T20" fmla="*/ 2963086 w 1080"/>
              <a:gd name="T21" fmla="*/ 4149345 h 1018"/>
              <a:gd name="T22" fmla="*/ 3183678 w 1080"/>
              <a:gd name="T23" fmla="*/ 4149345 h 1018"/>
              <a:gd name="T24" fmla="*/ 3481776 w 1080"/>
              <a:gd name="T25" fmla="*/ 4149345 h 1018"/>
              <a:gd name="T26" fmla="*/ 3404270 w 1080"/>
              <a:gd name="T27" fmla="*/ 4441468 h 1018"/>
              <a:gd name="T28" fmla="*/ 3702368 w 1080"/>
              <a:gd name="T29" fmla="*/ 4662051 h 1018"/>
              <a:gd name="T30" fmla="*/ 3773911 w 1080"/>
              <a:gd name="T31" fmla="*/ 4888596 h 1018"/>
              <a:gd name="T32" fmla="*/ 4143551 w 1080"/>
              <a:gd name="T33" fmla="*/ 4811094 h 1018"/>
              <a:gd name="T34" fmla="*/ 4143551 w 1080"/>
              <a:gd name="T35" fmla="*/ 5180719 h 1018"/>
              <a:gd name="T36" fmla="*/ 4441649 w 1080"/>
              <a:gd name="T37" fmla="*/ 5407264 h 1018"/>
              <a:gd name="T38" fmla="*/ 4590697 w 1080"/>
              <a:gd name="T39" fmla="*/ 5180719 h 1018"/>
              <a:gd name="T40" fmla="*/ 4739746 w 1080"/>
              <a:gd name="T41" fmla="*/ 5550345 h 1018"/>
              <a:gd name="T42" fmla="*/ 5109386 w 1080"/>
              <a:gd name="T43" fmla="*/ 5627847 h 1018"/>
              <a:gd name="T44" fmla="*/ 5550570 w 1080"/>
              <a:gd name="T45" fmla="*/ 5925932 h 1018"/>
              <a:gd name="T46" fmla="*/ 5920211 w 1080"/>
              <a:gd name="T47" fmla="*/ 5848430 h 1018"/>
              <a:gd name="T48" fmla="*/ 6367357 w 1080"/>
              <a:gd name="T49" fmla="*/ 5848430 h 1018"/>
              <a:gd name="T50" fmla="*/ 6367357 w 1080"/>
              <a:gd name="T51" fmla="*/ 5478804 h 1018"/>
              <a:gd name="T52" fmla="*/ 5997716 w 1080"/>
              <a:gd name="T53" fmla="*/ 5037638 h 1018"/>
              <a:gd name="T54" fmla="*/ 5777124 w 1080"/>
              <a:gd name="T55" fmla="*/ 4518970 h 1018"/>
              <a:gd name="T56" fmla="*/ 5401522 w 1080"/>
              <a:gd name="T57" fmla="*/ 4220885 h 1018"/>
              <a:gd name="T58" fmla="*/ 5329978 w 1080"/>
              <a:gd name="T59" fmla="*/ 3702217 h 1018"/>
              <a:gd name="T60" fmla="*/ 5401522 w 1080"/>
              <a:gd name="T61" fmla="*/ 3261051 h 1018"/>
              <a:gd name="T62" fmla="*/ 5031881 w 1080"/>
              <a:gd name="T63" fmla="*/ 2664881 h 1018"/>
              <a:gd name="T64" fmla="*/ 5180930 w 1080"/>
              <a:gd name="T65" fmla="*/ 2295255 h 1018"/>
              <a:gd name="T66" fmla="*/ 5109386 w 1080"/>
              <a:gd name="T67" fmla="*/ 1705047 h 1018"/>
              <a:gd name="T68" fmla="*/ 4739746 w 1080"/>
              <a:gd name="T69" fmla="*/ 1705047 h 1018"/>
              <a:gd name="T70" fmla="*/ 4441649 w 1080"/>
              <a:gd name="T71" fmla="*/ 1925630 h 1018"/>
              <a:gd name="T72" fmla="*/ 4441649 w 1080"/>
              <a:gd name="T73" fmla="*/ 1556004 h 1018"/>
              <a:gd name="T74" fmla="*/ 4739746 w 1080"/>
              <a:gd name="T75" fmla="*/ 1335421 h 1018"/>
              <a:gd name="T76" fmla="*/ 4143551 w 1080"/>
              <a:gd name="T77" fmla="*/ 1257919 h 1018"/>
              <a:gd name="T78" fmla="*/ 3773911 w 1080"/>
              <a:gd name="T79" fmla="*/ 1406962 h 1018"/>
              <a:gd name="T80" fmla="*/ 3922959 w 1080"/>
              <a:gd name="T81" fmla="*/ 1114838 h 1018"/>
              <a:gd name="T82" fmla="*/ 3630824 w 1080"/>
              <a:gd name="T83" fmla="*/ 369626 h 1018"/>
              <a:gd name="T84" fmla="*/ 2742494 w 1080"/>
              <a:gd name="T85" fmla="*/ 226545 h 1018"/>
              <a:gd name="T86" fmla="*/ 2223805 w 1080"/>
              <a:gd name="T87" fmla="*/ 77502 h 1018"/>
              <a:gd name="T88" fmla="*/ 2003213 w 1080"/>
              <a:gd name="T89" fmla="*/ 0 h 1018"/>
              <a:gd name="T90" fmla="*/ 1484524 w 1080"/>
              <a:gd name="T91" fmla="*/ 0 h 1018"/>
              <a:gd name="T92" fmla="*/ 1037378 w 1080"/>
              <a:gd name="T93" fmla="*/ 518668 h 1018"/>
              <a:gd name="T94" fmla="*/ 226554 w 1080"/>
              <a:gd name="T95" fmla="*/ 965796 h 101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080" h="1018">
                <a:moveTo>
                  <a:pt x="38" y="162"/>
                </a:moveTo>
                <a:lnTo>
                  <a:pt x="13" y="236"/>
                </a:lnTo>
                <a:lnTo>
                  <a:pt x="0" y="274"/>
                </a:lnTo>
                <a:lnTo>
                  <a:pt x="13" y="298"/>
                </a:lnTo>
                <a:lnTo>
                  <a:pt x="0" y="348"/>
                </a:lnTo>
                <a:lnTo>
                  <a:pt x="38" y="373"/>
                </a:lnTo>
                <a:lnTo>
                  <a:pt x="13" y="422"/>
                </a:lnTo>
                <a:lnTo>
                  <a:pt x="13" y="485"/>
                </a:lnTo>
                <a:lnTo>
                  <a:pt x="50" y="485"/>
                </a:lnTo>
                <a:lnTo>
                  <a:pt x="87" y="497"/>
                </a:lnTo>
                <a:lnTo>
                  <a:pt x="63" y="522"/>
                </a:lnTo>
                <a:lnTo>
                  <a:pt x="100" y="534"/>
                </a:lnTo>
                <a:lnTo>
                  <a:pt x="174" y="571"/>
                </a:lnTo>
                <a:lnTo>
                  <a:pt x="211" y="509"/>
                </a:lnTo>
                <a:lnTo>
                  <a:pt x="273" y="522"/>
                </a:lnTo>
                <a:lnTo>
                  <a:pt x="323" y="547"/>
                </a:lnTo>
                <a:lnTo>
                  <a:pt x="373" y="596"/>
                </a:lnTo>
                <a:lnTo>
                  <a:pt x="422" y="634"/>
                </a:lnTo>
                <a:lnTo>
                  <a:pt x="447" y="621"/>
                </a:lnTo>
                <a:lnTo>
                  <a:pt x="497" y="634"/>
                </a:lnTo>
                <a:lnTo>
                  <a:pt x="484" y="658"/>
                </a:lnTo>
                <a:lnTo>
                  <a:pt x="497" y="696"/>
                </a:lnTo>
                <a:lnTo>
                  <a:pt x="522" y="720"/>
                </a:lnTo>
                <a:lnTo>
                  <a:pt x="534" y="696"/>
                </a:lnTo>
                <a:lnTo>
                  <a:pt x="559" y="671"/>
                </a:lnTo>
                <a:lnTo>
                  <a:pt x="584" y="696"/>
                </a:lnTo>
                <a:lnTo>
                  <a:pt x="584" y="733"/>
                </a:lnTo>
                <a:lnTo>
                  <a:pt x="571" y="745"/>
                </a:lnTo>
                <a:lnTo>
                  <a:pt x="584" y="770"/>
                </a:lnTo>
                <a:lnTo>
                  <a:pt x="621" y="782"/>
                </a:lnTo>
                <a:lnTo>
                  <a:pt x="621" y="807"/>
                </a:lnTo>
                <a:lnTo>
                  <a:pt x="633" y="820"/>
                </a:lnTo>
                <a:lnTo>
                  <a:pt x="658" y="782"/>
                </a:lnTo>
                <a:lnTo>
                  <a:pt x="695" y="807"/>
                </a:lnTo>
                <a:lnTo>
                  <a:pt x="695" y="857"/>
                </a:lnTo>
                <a:lnTo>
                  <a:pt x="695" y="869"/>
                </a:lnTo>
                <a:lnTo>
                  <a:pt x="720" y="907"/>
                </a:lnTo>
                <a:lnTo>
                  <a:pt x="745" y="907"/>
                </a:lnTo>
                <a:lnTo>
                  <a:pt x="745" y="882"/>
                </a:lnTo>
                <a:lnTo>
                  <a:pt x="770" y="869"/>
                </a:lnTo>
                <a:lnTo>
                  <a:pt x="820" y="894"/>
                </a:lnTo>
                <a:lnTo>
                  <a:pt x="795" y="931"/>
                </a:lnTo>
                <a:lnTo>
                  <a:pt x="820" y="944"/>
                </a:lnTo>
                <a:lnTo>
                  <a:pt x="857" y="944"/>
                </a:lnTo>
                <a:lnTo>
                  <a:pt x="869" y="969"/>
                </a:lnTo>
                <a:lnTo>
                  <a:pt x="931" y="994"/>
                </a:lnTo>
                <a:lnTo>
                  <a:pt x="969" y="1018"/>
                </a:lnTo>
                <a:lnTo>
                  <a:pt x="993" y="981"/>
                </a:lnTo>
                <a:lnTo>
                  <a:pt x="1031" y="981"/>
                </a:lnTo>
                <a:lnTo>
                  <a:pt x="1068" y="981"/>
                </a:lnTo>
                <a:lnTo>
                  <a:pt x="1080" y="956"/>
                </a:lnTo>
                <a:lnTo>
                  <a:pt x="1068" y="919"/>
                </a:lnTo>
                <a:lnTo>
                  <a:pt x="1018" y="894"/>
                </a:lnTo>
                <a:lnTo>
                  <a:pt x="1006" y="845"/>
                </a:lnTo>
                <a:lnTo>
                  <a:pt x="981" y="807"/>
                </a:lnTo>
                <a:lnTo>
                  <a:pt x="969" y="758"/>
                </a:lnTo>
                <a:lnTo>
                  <a:pt x="944" y="733"/>
                </a:lnTo>
                <a:lnTo>
                  <a:pt x="906" y="708"/>
                </a:lnTo>
                <a:lnTo>
                  <a:pt x="894" y="671"/>
                </a:lnTo>
                <a:lnTo>
                  <a:pt x="894" y="621"/>
                </a:lnTo>
                <a:lnTo>
                  <a:pt x="906" y="584"/>
                </a:lnTo>
                <a:lnTo>
                  <a:pt x="906" y="547"/>
                </a:lnTo>
                <a:lnTo>
                  <a:pt x="882" y="509"/>
                </a:lnTo>
                <a:lnTo>
                  <a:pt x="844" y="447"/>
                </a:lnTo>
                <a:lnTo>
                  <a:pt x="869" y="422"/>
                </a:lnTo>
                <a:lnTo>
                  <a:pt x="869" y="385"/>
                </a:lnTo>
                <a:lnTo>
                  <a:pt x="869" y="348"/>
                </a:lnTo>
                <a:lnTo>
                  <a:pt x="857" y="286"/>
                </a:lnTo>
                <a:lnTo>
                  <a:pt x="832" y="261"/>
                </a:lnTo>
                <a:lnTo>
                  <a:pt x="795" y="286"/>
                </a:lnTo>
                <a:lnTo>
                  <a:pt x="795" y="323"/>
                </a:lnTo>
                <a:lnTo>
                  <a:pt x="745" y="323"/>
                </a:lnTo>
                <a:lnTo>
                  <a:pt x="733" y="286"/>
                </a:lnTo>
                <a:lnTo>
                  <a:pt x="745" y="261"/>
                </a:lnTo>
                <a:lnTo>
                  <a:pt x="770" y="261"/>
                </a:lnTo>
                <a:lnTo>
                  <a:pt x="795" y="224"/>
                </a:lnTo>
                <a:lnTo>
                  <a:pt x="770" y="211"/>
                </a:lnTo>
                <a:lnTo>
                  <a:pt x="695" y="211"/>
                </a:lnTo>
                <a:lnTo>
                  <a:pt x="658" y="236"/>
                </a:lnTo>
                <a:lnTo>
                  <a:pt x="633" y="236"/>
                </a:lnTo>
                <a:lnTo>
                  <a:pt x="621" y="199"/>
                </a:lnTo>
                <a:lnTo>
                  <a:pt x="658" y="187"/>
                </a:lnTo>
                <a:lnTo>
                  <a:pt x="658" y="100"/>
                </a:lnTo>
                <a:lnTo>
                  <a:pt x="609" y="62"/>
                </a:lnTo>
                <a:lnTo>
                  <a:pt x="509" y="25"/>
                </a:lnTo>
                <a:lnTo>
                  <a:pt x="460" y="38"/>
                </a:lnTo>
                <a:lnTo>
                  <a:pt x="398" y="0"/>
                </a:lnTo>
                <a:lnTo>
                  <a:pt x="373" y="13"/>
                </a:lnTo>
                <a:lnTo>
                  <a:pt x="373" y="25"/>
                </a:lnTo>
                <a:lnTo>
                  <a:pt x="336" y="0"/>
                </a:lnTo>
                <a:lnTo>
                  <a:pt x="298" y="25"/>
                </a:lnTo>
                <a:lnTo>
                  <a:pt x="249" y="0"/>
                </a:lnTo>
                <a:lnTo>
                  <a:pt x="199" y="25"/>
                </a:lnTo>
                <a:lnTo>
                  <a:pt x="174" y="87"/>
                </a:lnTo>
                <a:lnTo>
                  <a:pt x="125" y="100"/>
                </a:lnTo>
                <a:lnTo>
                  <a:pt x="38" y="162"/>
                </a:lnTo>
                <a:close/>
              </a:path>
            </a:pathLst>
          </a:custGeom>
          <a:solidFill>
            <a:srgbClr val="33CCCC"/>
          </a:solidFill>
          <a:ln w="254000" cap="flat" cmpd="sng">
            <a:solidFill>
              <a:srgbClr val="66FFFF"/>
            </a:solidFill>
            <a:prstDash val="solid"/>
            <a:round/>
            <a:headEnd/>
            <a:tailEnd/>
          </a:ln>
        </p:spPr>
        <p:txBody>
          <a:bodyPr/>
          <a:lstStyle/>
          <a:p>
            <a:endParaRPr lang="en-GB"/>
          </a:p>
        </p:txBody>
      </p:sp>
      <p:sp>
        <p:nvSpPr>
          <p:cNvPr id="5124" name="Freeform 4"/>
          <p:cNvSpPr>
            <a:spLocks/>
          </p:cNvSpPr>
          <p:nvPr/>
        </p:nvSpPr>
        <p:spPr bwMode="auto">
          <a:xfrm>
            <a:off x="1828800" y="533400"/>
            <a:ext cx="6438900" cy="6069013"/>
          </a:xfrm>
          <a:custGeom>
            <a:avLst/>
            <a:gdLst>
              <a:gd name="T0" fmla="*/ 77505 w 1080"/>
              <a:gd name="T1" fmla="*/ 1406962 h 1018"/>
              <a:gd name="T2" fmla="*/ 77505 w 1080"/>
              <a:gd name="T3" fmla="*/ 1776587 h 1018"/>
              <a:gd name="T4" fmla="*/ 226554 w 1080"/>
              <a:gd name="T5" fmla="*/ 2223715 h 1018"/>
              <a:gd name="T6" fmla="*/ 77505 w 1080"/>
              <a:gd name="T7" fmla="*/ 2891426 h 1018"/>
              <a:gd name="T8" fmla="*/ 518689 w 1080"/>
              <a:gd name="T9" fmla="*/ 2962966 h 1018"/>
              <a:gd name="T10" fmla="*/ 596194 w 1080"/>
              <a:gd name="T11" fmla="*/ 3183549 h 1018"/>
              <a:gd name="T12" fmla="*/ 1257970 w 1080"/>
              <a:gd name="T13" fmla="*/ 3034507 h 1018"/>
              <a:gd name="T14" fmla="*/ 1925708 w 1080"/>
              <a:gd name="T15" fmla="*/ 3261051 h 1018"/>
              <a:gd name="T16" fmla="*/ 2515941 w 1080"/>
              <a:gd name="T17" fmla="*/ 3779719 h 1018"/>
              <a:gd name="T18" fmla="*/ 2963086 w 1080"/>
              <a:gd name="T19" fmla="*/ 3779719 h 1018"/>
              <a:gd name="T20" fmla="*/ 2963086 w 1080"/>
              <a:gd name="T21" fmla="*/ 4149345 h 1018"/>
              <a:gd name="T22" fmla="*/ 3183678 w 1080"/>
              <a:gd name="T23" fmla="*/ 4149345 h 1018"/>
              <a:gd name="T24" fmla="*/ 3481776 w 1080"/>
              <a:gd name="T25" fmla="*/ 4149345 h 1018"/>
              <a:gd name="T26" fmla="*/ 3404270 w 1080"/>
              <a:gd name="T27" fmla="*/ 4441468 h 1018"/>
              <a:gd name="T28" fmla="*/ 3702368 w 1080"/>
              <a:gd name="T29" fmla="*/ 4662051 h 1018"/>
              <a:gd name="T30" fmla="*/ 3773911 w 1080"/>
              <a:gd name="T31" fmla="*/ 4888596 h 1018"/>
              <a:gd name="T32" fmla="*/ 4143551 w 1080"/>
              <a:gd name="T33" fmla="*/ 4811094 h 1018"/>
              <a:gd name="T34" fmla="*/ 4143551 w 1080"/>
              <a:gd name="T35" fmla="*/ 5180719 h 1018"/>
              <a:gd name="T36" fmla="*/ 4441649 w 1080"/>
              <a:gd name="T37" fmla="*/ 5407264 h 1018"/>
              <a:gd name="T38" fmla="*/ 4590697 w 1080"/>
              <a:gd name="T39" fmla="*/ 5180719 h 1018"/>
              <a:gd name="T40" fmla="*/ 4739746 w 1080"/>
              <a:gd name="T41" fmla="*/ 5550345 h 1018"/>
              <a:gd name="T42" fmla="*/ 5109386 w 1080"/>
              <a:gd name="T43" fmla="*/ 5627847 h 1018"/>
              <a:gd name="T44" fmla="*/ 5550570 w 1080"/>
              <a:gd name="T45" fmla="*/ 5925932 h 1018"/>
              <a:gd name="T46" fmla="*/ 5920211 w 1080"/>
              <a:gd name="T47" fmla="*/ 5848430 h 1018"/>
              <a:gd name="T48" fmla="*/ 6367357 w 1080"/>
              <a:gd name="T49" fmla="*/ 5848430 h 1018"/>
              <a:gd name="T50" fmla="*/ 6367357 w 1080"/>
              <a:gd name="T51" fmla="*/ 5478804 h 1018"/>
              <a:gd name="T52" fmla="*/ 5997716 w 1080"/>
              <a:gd name="T53" fmla="*/ 5037638 h 1018"/>
              <a:gd name="T54" fmla="*/ 5777124 w 1080"/>
              <a:gd name="T55" fmla="*/ 4518970 h 1018"/>
              <a:gd name="T56" fmla="*/ 5401522 w 1080"/>
              <a:gd name="T57" fmla="*/ 4220885 h 1018"/>
              <a:gd name="T58" fmla="*/ 5329978 w 1080"/>
              <a:gd name="T59" fmla="*/ 3702217 h 1018"/>
              <a:gd name="T60" fmla="*/ 5401522 w 1080"/>
              <a:gd name="T61" fmla="*/ 3261051 h 1018"/>
              <a:gd name="T62" fmla="*/ 5031881 w 1080"/>
              <a:gd name="T63" fmla="*/ 2664881 h 1018"/>
              <a:gd name="T64" fmla="*/ 5180930 w 1080"/>
              <a:gd name="T65" fmla="*/ 2295255 h 1018"/>
              <a:gd name="T66" fmla="*/ 5109386 w 1080"/>
              <a:gd name="T67" fmla="*/ 1705047 h 1018"/>
              <a:gd name="T68" fmla="*/ 4739746 w 1080"/>
              <a:gd name="T69" fmla="*/ 1705047 h 1018"/>
              <a:gd name="T70" fmla="*/ 4441649 w 1080"/>
              <a:gd name="T71" fmla="*/ 1925630 h 1018"/>
              <a:gd name="T72" fmla="*/ 4441649 w 1080"/>
              <a:gd name="T73" fmla="*/ 1556004 h 1018"/>
              <a:gd name="T74" fmla="*/ 4739746 w 1080"/>
              <a:gd name="T75" fmla="*/ 1335421 h 1018"/>
              <a:gd name="T76" fmla="*/ 4143551 w 1080"/>
              <a:gd name="T77" fmla="*/ 1257919 h 1018"/>
              <a:gd name="T78" fmla="*/ 3773911 w 1080"/>
              <a:gd name="T79" fmla="*/ 1406962 h 1018"/>
              <a:gd name="T80" fmla="*/ 3922959 w 1080"/>
              <a:gd name="T81" fmla="*/ 1114838 h 1018"/>
              <a:gd name="T82" fmla="*/ 3630824 w 1080"/>
              <a:gd name="T83" fmla="*/ 369626 h 1018"/>
              <a:gd name="T84" fmla="*/ 2742494 w 1080"/>
              <a:gd name="T85" fmla="*/ 226545 h 1018"/>
              <a:gd name="T86" fmla="*/ 2223805 w 1080"/>
              <a:gd name="T87" fmla="*/ 77502 h 1018"/>
              <a:gd name="T88" fmla="*/ 2003213 w 1080"/>
              <a:gd name="T89" fmla="*/ 0 h 1018"/>
              <a:gd name="T90" fmla="*/ 1484524 w 1080"/>
              <a:gd name="T91" fmla="*/ 0 h 1018"/>
              <a:gd name="T92" fmla="*/ 1037378 w 1080"/>
              <a:gd name="T93" fmla="*/ 518668 h 1018"/>
              <a:gd name="T94" fmla="*/ 226554 w 1080"/>
              <a:gd name="T95" fmla="*/ 965796 h 101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080" h="1018">
                <a:moveTo>
                  <a:pt x="38" y="162"/>
                </a:moveTo>
                <a:lnTo>
                  <a:pt x="13" y="236"/>
                </a:lnTo>
                <a:lnTo>
                  <a:pt x="0" y="274"/>
                </a:lnTo>
                <a:lnTo>
                  <a:pt x="13" y="298"/>
                </a:lnTo>
                <a:lnTo>
                  <a:pt x="0" y="348"/>
                </a:lnTo>
                <a:lnTo>
                  <a:pt x="38" y="373"/>
                </a:lnTo>
                <a:lnTo>
                  <a:pt x="13" y="422"/>
                </a:lnTo>
                <a:lnTo>
                  <a:pt x="13" y="485"/>
                </a:lnTo>
                <a:lnTo>
                  <a:pt x="50" y="485"/>
                </a:lnTo>
                <a:lnTo>
                  <a:pt x="87" y="497"/>
                </a:lnTo>
                <a:lnTo>
                  <a:pt x="63" y="522"/>
                </a:lnTo>
                <a:lnTo>
                  <a:pt x="100" y="534"/>
                </a:lnTo>
                <a:lnTo>
                  <a:pt x="174" y="571"/>
                </a:lnTo>
                <a:lnTo>
                  <a:pt x="211" y="509"/>
                </a:lnTo>
                <a:lnTo>
                  <a:pt x="273" y="522"/>
                </a:lnTo>
                <a:lnTo>
                  <a:pt x="323" y="547"/>
                </a:lnTo>
                <a:lnTo>
                  <a:pt x="373" y="596"/>
                </a:lnTo>
                <a:lnTo>
                  <a:pt x="422" y="634"/>
                </a:lnTo>
                <a:lnTo>
                  <a:pt x="447" y="621"/>
                </a:lnTo>
                <a:lnTo>
                  <a:pt x="497" y="634"/>
                </a:lnTo>
                <a:lnTo>
                  <a:pt x="484" y="658"/>
                </a:lnTo>
                <a:lnTo>
                  <a:pt x="497" y="696"/>
                </a:lnTo>
                <a:lnTo>
                  <a:pt x="522" y="720"/>
                </a:lnTo>
                <a:lnTo>
                  <a:pt x="534" y="696"/>
                </a:lnTo>
                <a:lnTo>
                  <a:pt x="559" y="671"/>
                </a:lnTo>
                <a:lnTo>
                  <a:pt x="584" y="696"/>
                </a:lnTo>
                <a:lnTo>
                  <a:pt x="584" y="733"/>
                </a:lnTo>
                <a:lnTo>
                  <a:pt x="571" y="745"/>
                </a:lnTo>
                <a:lnTo>
                  <a:pt x="584" y="770"/>
                </a:lnTo>
                <a:lnTo>
                  <a:pt x="621" y="782"/>
                </a:lnTo>
                <a:lnTo>
                  <a:pt x="621" y="807"/>
                </a:lnTo>
                <a:lnTo>
                  <a:pt x="633" y="820"/>
                </a:lnTo>
                <a:lnTo>
                  <a:pt x="658" y="782"/>
                </a:lnTo>
                <a:lnTo>
                  <a:pt x="695" y="807"/>
                </a:lnTo>
                <a:lnTo>
                  <a:pt x="695" y="857"/>
                </a:lnTo>
                <a:lnTo>
                  <a:pt x="695" y="869"/>
                </a:lnTo>
                <a:lnTo>
                  <a:pt x="720" y="907"/>
                </a:lnTo>
                <a:lnTo>
                  <a:pt x="745" y="907"/>
                </a:lnTo>
                <a:lnTo>
                  <a:pt x="745" y="882"/>
                </a:lnTo>
                <a:lnTo>
                  <a:pt x="770" y="869"/>
                </a:lnTo>
                <a:lnTo>
                  <a:pt x="820" y="894"/>
                </a:lnTo>
                <a:lnTo>
                  <a:pt x="795" y="931"/>
                </a:lnTo>
                <a:lnTo>
                  <a:pt x="820" y="944"/>
                </a:lnTo>
                <a:lnTo>
                  <a:pt x="857" y="944"/>
                </a:lnTo>
                <a:lnTo>
                  <a:pt x="869" y="969"/>
                </a:lnTo>
                <a:lnTo>
                  <a:pt x="931" y="994"/>
                </a:lnTo>
                <a:lnTo>
                  <a:pt x="969" y="1018"/>
                </a:lnTo>
                <a:lnTo>
                  <a:pt x="993" y="981"/>
                </a:lnTo>
                <a:lnTo>
                  <a:pt x="1031" y="981"/>
                </a:lnTo>
                <a:lnTo>
                  <a:pt x="1068" y="981"/>
                </a:lnTo>
                <a:lnTo>
                  <a:pt x="1080" y="956"/>
                </a:lnTo>
                <a:lnTo>
                  <a:pt x="1068" y="919"/>
                </a:lnTo>
                <a:lnTo>
                  <a:pt x="1018" y="894"/>
                </a:lnTo>
                <a:lnTo>
                  <a:pt x="1006" y="845"/>
                </a:lnTo>
                <a:lnTo>
                  <a:pt x="981" y="807"/>
                </a:lnTo>
                <a:lnTo>
                  <a:pt x="969" y="758"/>
                </a:lnTo>
                <a:lnTo>
                  <a:pt x="944" y="733"/>
                </a:lnTo>
                <a:lnTo>
                  <a:pt x="906" y="708"/>
                </a:lnTo>
                <a:lnTo>
                  <a:pt x="894" y="671"/>
                </a:lnTo>
                <a:lnTo>
                  <a:pt x="894" y="621"/>
                </a:lnTo>
                <a:lnTo>
                  <a:pt x="906" y="584"/>
                </a:lnTo>
                <a:lnTo>
                  <a:pt x="906" y="547"/>
                </a:lnTo>
                <a:lnTo>
                  <a:pt x="882" y="509"/>
                </a:lnTo>
                <a:lnTo>
                  <a:pt x="844" y="447"/>
                </a:lnTo>
                <a:lnTo>
                  <a:pt x="869" y="422"/>
                </a:lnTo>
                <a:lnTo>
                  <a:pt x="869" y="385"/>
                </a:lnTo>
                <a:lnTo>
                  <a:pt x="869" y="348"/>
                </a:lnTo>
                <a:lnTo>
                  <a:pt x="857" y="286"/>
                </a:lnTo>
                <a:lnTo>
                  <a:pt x="832" y="261"/>
                </a:lnTo>
                <a:lnTo>
                  <a:pt x="795" y="286"/>
                </a:lnTo>
                <a:lnTo>
                  <a:pt x="795" y="323"/>
                </a:lnTo>
                <a:lnTo>
                  <a:pt x="745" y="323"/>
                </a:lnTo>
                <a:lnTo>
                  <a:pt x="733" y="286"/>
                </a:lnTo>
                <a:lnTo>
                  <a:pt x="745" y="261"/>
                </a:lnTo>
                <a:lnTo>
                  <a:pt x="770" y="261"/>
                </a:lnTo>
                <a:lnTo>
                  <a:pt x="795" y="224"/>
                </a:lnTo>
                <a:lnTo>
                  <a:pt x="770" y="211"/>
                </a:lnTo>
                <a:lnTo>
                  <a:pt x="695" y="211"/>
                </a:lnTo>
                <a:lnTo>
                  <a:pt x="658" y="236"/>
                </a:lnTo>
                <a:lnTo>
                  <a:pt x="633" y="236"/>
                </a:lnTo>
                <a:lnTo>
                  <a:pt x="621" y="199"/>
                </a:lnTo>
                <a:lnTo>
                  <a:pt x="658" y="187"/>
                </a:lnTo>
                <a:lnTo>
                  <a:pt x="658" y="100"/>
                </a:lnTo>
                <a:lnTo>
                  <a:pt x="609" y="62"/>
                </a:lnTo>
                <a:lnTo>
                  <a:pt x="509" y="25"/>
                </a:lnTo>
                <a:lnTo>
                  <a:pt x="460" y="38"/>
                </a:lnTo>
                <a:lnTo>
                  <a:pt x="398" y="0"/>
                </a:lnTo>
                <a:lnTo>
                  <a:pt x="373" y="13"/>
                </a:lnTo>
                <a:lnTo>
                  <a:pt x="373" y="25"/>
                </a:lnTo>
                <a:lnTo>
                  <a:pt x="336" y="0"/>
                </a:lnTo>
                <a:lnTo>
                  <a:pt x="298" y="25"/>
                </a:lnTo>
                <a:lnTo>
                  <a:pt x="249" y="0"/>
                </a:lnTo>
                <a:lnTo>
                  <a:pt x="199" y="25"/>
                </a:lnTo>
                <a:lnTo>
                  <a:pt x="174" y="87"/>
                </a:lnTo>
                <a:lnTo>
                  <a:pt x="125" y="100"/>
                </a:lnTo>
                <a:lnTo>
                  <a:pt x="38" y="162"/>
                </a:lnTo>
                <a:close/>
              </a:path>
            </a:pathLst>
          </a:custGeom>
          <a:solidFill>
            <a:srgbClr val="00FF80"/>
          </a:solidFill>
          <a:ln w="152400" cap="flat" cmpd="sng">
            <a:solidFill>
              <a:schemeClr val="accent1"/>
            </a:solidFill>
            <a:prstDash val="solid"/>
            <a:round/>
            <a:headEnd/>
            <a:tailEnd/>
          </a:ln>
        </p:spPr>
        <p:txBody>
          <a:bodyPr/>
          <a:lstStyle/>
          <a:p>
            <a:endParaRPr lang="en-GB"/>
          </a:p>
        </p:txBody>
      </p:sp>
      <p:sp>
        <p:nvSpPr>
          <p:cNvPr id="5125" name="Freeform 7"/>
          <p:cNvSpPr>
            <a:spLocks/>
          </p:cNvSpPr>
          <p:nvPr/>
        </p:nvSpPr>
        <p:spPr bwMode="auto">
          <a:xfrm>
            <a:off x="228600" y="4724400"/>
            <a:ext cx="1219200" cy="1149350"/>
          </a:xfrm>
          <a:custGeom>
            <a:avLst/>
            <a:gdLst>
              <a:gd name="T0" fmla="*/ 14676 w 1080"/>
              <a:gd name="T1" fmla="*/ 266450 h 1018"/>
              <a:gd name="T2" fmla="*/ 14676 w 1080"/>
              <a:gd name="T3" fmla="*/ 336450 h 1018"/>
              <a:gd name="T4" fmla="*/ 42898 w 1080"/>
              <a:gd name="T5" fmla="*/ 421127 h 1018"/>
              <a:gd name="T6" fmla="*/ 14676 w 1080"/>
              <a:gd name="T7" fmla="*/ 547578 h 1018"/>
              <a:gd name="T8" fmla="*/ 98213 w 1080"/>
              <a:gd name="T9" fmla="*/ 561127 h 1018"/>
              <a:gd name="T10" fmla="*/ 112889 w 1080"/>
              <a:gd name="T11" fmla="*/ 602901 h 1018"/>
              <a:gd name="T12" fmla="*/ 238196 w 1080"/>
              <a:gd name="T13" fmla="*/ 574675 h 1018"/>
              <a:gd name="T14" fmla="*/ 364631 w 1080"/>
              <a:gd name="T15" fmla="*/ 617578 h 1018"/>
              <a:gd name="T16" fmla="*/ 476391 w 1080"/>
              <a:gd name="T17" fmla="*/ 715803 h 1018"/>
              <a:gd name="T18" fmla="*/ 561058 w 1080"/>
              <a:gd name="T19" fmla="*/ 715803 h 1018"/>
              <a:gd name="T20" fmla="*/ 561058 w 1080"/>
              <a:gd name="T21" fmla="*/ 785803 h 1018"/>
              <a:gd name="T22" fmla="*/ 602827 w 1080"/>
              <a:gd name="T23" fmla="*/ 785803 h 1018"/>
              <a:gd name="T24" fmla="*/ 659271 w 1080"/>
              <a:gd name="T25" fmla="*/ 785803 h 1018"/>
              <a:gd name="T26" fmla="*/ 644596 w 1080"/>
              <a:gd name="T27" fmla="*/ 841125 h 1018"/>
              <a:gd name="T28" fmla="*/ 701040 w 1080"/>
              <a:gd name="T29" fmla="*/ 882900 h 1018"/>
              <a:gd name="T30" fmla="*/ 714587 w 1080"/>
              <a:gd name="T31" fmla="*/ 925803 h 1018"/>
              <a:gd name="T32" fmla="*/ 784578 w 1080"/>
              <a:gd name="T33" fmla="*/ 911125 h 1018"/>
              <a:gd name="T34" fmla="*/ 784578 w 1080"/>
              <a:gd name="T35" fmla="*/ 981125 h 1018"/>
              <a:gd name="T36" fmla="*/ 841022 w 1080"/>
              <a:gd name="T37" fmla="*/ 1024028 h 1018"/>
              <a:gd name="T38" fmla="*/ 869244 w 1080"/>
              <a:gd name="T39" fmla="*/ 981125 h 1018"/>
              <a:gd name="T40" fmla="*/ 897467 w 1080"/>
              <a:gd name="T41" fmla="*/ 1051125 h 1018"/>
              <a:gd name="T42" fmla="*/ 967458 w 1080"/>
              <a:gd name="T43" fmla="*/ 1065802 h 1018"/>
              <a:gd name="T44" fmla="*/ 1050996 w 1080"/>
              <a:gd name="T45" fmla="*/ 1122253 h 1018"/>
              <a:gd name="T46" fmla="*/ 1120987 w 1080"/>
              <a:gd name="T47" fmla="*/ 1107576 h 1018"/>
              <a:gd name="T48" fmla="*/ 1205653 w 1080"/>
              <a:gd name="T49" fmla="*/ 1107576 h 1018"/>
              <a:gd name="T50" fmla="*/ 1205653 w 1080"/>
              <a:gd name="T51" fmla="*/ 1037576 h 1018"/>
              <a:gd name="T52" fmla="*/ 1135662 w 1080"/>
              <a:gd name="T53" fmla="*/ 954028 h 1018"/>
              <a:gd name="T54" fmla="*/ 1093893 w 1080"/>
              <a:gd name="T55" fmla="*/ 855803 h 1018"/>
              <a:gd name="T56" fmla="*/ 1022773 w 1080"/>
              <a:gd name="T57" fmla="*/ 799351 h 1018"/>
              <a:gd name="T58" fmla="*/ 1009227 w 1080"/>
              <a:gd name="T59" fmla="*/ 701126 h 1018"/>
              <a:gd name="T60" fmla="*/ 1022773 w 1080"/>
              <a:gd name="T61" fmla="*/ 617578 h 1018"/>
              <a:gd name="T62" fmla="*/ 952782 w 1080"/>
              <a:gd name="T63" fmla="*/ 504675 h 1018"/>
              <a:gd name="T64" fmla="*/ 981004 w 1080"/>
              <a:gd name="T65" fmla="*/ 434676 h 1018"/>
              <a:gd name="T66" fmla="*/ 967458 w 1080"/>
              <a:gd name="T67" fmla="*/ 322902 h 1018"/>
              <a:gd name="T68" fmla="*/ 897467 w 1080"/>
              <a:gd name="T69" fmla="*/ 322902 h 1018"/>
              <a:gd name="T70" fmla="*/ 841022 w 1080"/>
              <a:gd name="T71" fmla="*/ 364676 h 1018"/>
              <a:gd name="T72" fmla="*/ 841022 w 1080"/>
              <a:gd name="T73" fmla="*/ 294676 h 1018"/>
              <a:gd name="T74" fmla="*/ 897467 w 1080"/>
              <a:gd name="T75" fmla="*/ 252902 h 1018"/>
              <a:gd name="T76" fmla="*/ 784578 w 1080"/>
              <a:gd name="T77" fmla="*/ 238225 h 1018"/>
              <a:gd name="T78" fmla="*/ 714587 w 1080"/>
              <a:gd name="T79" fmla="*/ 266450 h 1018"/>
              <a:gd name="T80" fmla="*/ 742809 w 1080"/>
              <a:gd name="T81" fmla="*/ 211128 h 1018"/>
              <a:gd name="T82" fmla="*/ 687493 w 1080"/>
              <a:gd name="T83" fmla="*/ 70000 h 1018"/>
              <a:gd name="T84" fmla="*/ 519289 w 1080"/>
              <a:gd name="T85" fmla="*/ 42903 h 1018"/>
              <a:gd name="T86" fmla="*/ 421076 w 1080"/>
              <a:gd name="T87" fmla="*/ 14677 h 1018"/>
              <a:gd name="T88" fmla="*/ 379307 w 1080"/>
              <a:gd name="T89" fmla="*/ 0 h 1018"/>
              <a:gd name="T90" fmla="*/ 281093 w 1080"/>
              <a:gd name="T91" fmla="*/ 0 h 1018"/>
              <a:gd name="T92" fmla="*/ 196427 w 1080"/>
              <a:gd name="T93" fmla="*/ 98225 h 1018"/>
              <a:gd name="T94" fmla="*/ 42898 w 1080"/>
              <a:gd name="T95" fmla="*/ 182902 h 1018"/>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080" h="1018">
                <a:moveTo>
                  <a:pt x="38" y="162"/>
                </a:moveTo>
                <a:lnTo>
                  <a:pt x="13" y="236"/>
                </a:lnTo>
                <a:lnTo>
                  <a:pt x="0" y="274"/>
                </a:lnTo>
                <a:lnTo>
                  <a:pt x="13" y="298"/>
                </a:lnTo>
                <a:lnTo>
                  <a:pt x="0" y="348"/>
                </a:lnTo>
                <a:lnTo>
                  <a:pt x="38" y="373"/>
                </a:lnTo>
                <a:lnTo>
                  <a:pt x="13" y="422"/>
                </a:lnTo>
                <a:lnTo>
                  <a:pt x="13" y="485"/>
                </a:lnTo>
                <a:lnTo>
                  <a:pt x="50" y="485"/>
                </a:lnTo>
                <a:lnTo>
                  <a:pt x="87" y="497"/>
                </a:lnTo>
                <a:lnTo>
                  <a:pt x="63" y="522"/>
                </a:lnTo>
                <a:lnTo>
                  <a:pt x="100" y="534"/>
                </a:lnTo>
                <a:lnTo>
                  <a:pt x="174" y="571"/>
                </a:lnTo>
                <a:lnTo>
                  <a:pt x="211" y="509"/>
                </a:lnTo>
                <a:lnTo>
                  <a:pt x="273" y="522"/>
                </a:lnTo>
                <a:lnTo>
                  <a:pt x="323" y="547"/>
                </a:lnTo>
                <a:lnTo>
                  <a:pt x="373" y="596"/>
                </a:lnTo>
                <a:lnTo>
                  <a:pt x="422" y="634"/>
                </a:lnTo>
                <a:lnTo>
                  <a:pt x="447" y="621"/>
                </a:lnTo>
                <a:lnTo>
                  <a:pt x="497" y="634"/>
                </a:lnTo>
                <a:lnTo>
                  <a:pt x="484" y="658"/>
                </a:lnTo>
                <a:lnTo>
                  <a:pt x="497" y="696"/>
                </a:lnTo>
                <a:lnTo>
                  <a:pt x="522" y="720"/>
                </a:lnTo>
                <a:lnTo>
                  <a:pt x="534" y="696"/>
                </a:lnTo>
                <a:lnTo>
                  <a:pt x="559" y="671"/>
                </a:lnTo>
                <a:lnTo>
                  <a:pt x="584" y="696"/>
                </a:lnTo>
                <a:lnTo>
                  <a:pt x="584" y="733"/>
                </a:lnTo>
                <a:lnTo>
                  <a:pt x="571" y="745"/>
                </a:lnTo>
                <a:lnTo>
                  <a:pt x="584" y="770"/>
                </a:lnTo>
                <a:lnTo>
                  <a:pt x="621" y="782"/>
                </a:lnTo>
                <a:lnTo>
                  <a:pt x="621" y="807"/>
                </a:lnTo>
                <a:lnTo>
                  <a:pt x="633" y="820"/>
                </a:lnTo>
                <a:lnTo>
                  <a:pt x="658" y="782"/>
                </a:lnTo>
                <a:lnTo>
                  <a:pt x="695" y="807"/>
                </a:lnTo>
                <a:lnTo>
                  <a:pt x="695" y="857"/>
                </a:lnTo>
                <a:lnTo>
                  <a:pt x="695" y="869"/>
                </a:lnTo>
                <a:lnTo>
                  <a:pt x="720" y="907"/>
                </a:lnTo>
                <a:lnTo>
                  <a:pt x="745" y="907"/>
                </a:lnTo>
                <a:lnTo>
                  <a:pt x="745" y="882"/>
                </a:lnTo>
                <a:lnTo>
                  <a:pt x="770" y="869"/>
                </a:lnTo>
                <a:lnTo>
                  <a:pt x="820" y="894"/>
                </a:lnTo>
                <a:lnTo>
                  <a:pt x="795" y="931"/>
                </a:lnTo>
                <a:lnTo>
                  <a:pt x="820" y="944"/>
                </a:lnTo>
                <a:lnTo>
                  <a:pt x="857" y="944"/>
                </a:lnTo>
                <a:lnTo>
                  <a:pt x="869" y="969"/>
                </a:lnTo>
                <a:lnTo>
                  <a:pt x="931" y="994"/>
                </a:lnTo>
                <a:lnTo>
                  <a:pt x="969" y="1018"/>
                </a:lnTo>
                <a:lnTo>
                  <a:pt x="993" y="981"/>
                </a:lnTo>
                <a:lnTo>
                  <a:pt x="1031" y="981"/>
                </a:lnTo>
                <a:lnTo>
                  <a:pt x="1068" y="981"/>
                </a:lnTo>
                <a:lnTo>
                  <a:pt x="1080" y="956"/>
                </a:lnTo>
                <a:lnTo>
                  <a:pt x="1068" y="919"/>
                </a:lnTo>
                <a:lnTo>
                  <a:pt x="1018" y="894"/>
                </a:lnTo>
                <a:lnTo>
                  <a:pt x="1006" y="845"/>
                </a:lnTo>
                <a:lnTo>
                  <a:pt x="981" y="807"/>
                </a:lnTo>
                <a:lnTo>
                  <a:pt x="969" y="758"/>
                </a:lnTo>
                <a:lnTo>
                  <a:pt x="944" y="733"/>
                </a:lnTo>
                <a:lnTo>
                  <a:pt x="906" y="708"/>
                </a:lnTo>
                <a:lnTo>
                  <a:pt x="894" y="671"/>
                </a:lnTo>
                <a:lnTo>
                  <a:pt x="894" y="621"/>
                </a:lnTo>
                <a:lnTo>
                  <a:pt x="906" y="584"/>
                </a:lnTo>
                <a:lnTo>
                  <a:pt x="906" y="547"/>
                </a:lnTo>
                <a:lnTo>
                  <a:pt x="882" y="509"/>
                </a:lnTo>
                <a:lnTo>
                  <a:pt x="844" y="447"/>
                </a:lnTo>
                <a:lnTo>
                  <a:pt x="869" y="422"/>
                </a:lnTo>
                <a:lnTo>
                  <a:pt x="869" y="385"/>
                </a:lnTo>
                <a:lnTo>
                  <a:pt x="869" y="348"/>
                </a:lnTo>
                <a:lnTo>
                  <a:pt x="857" y="286"/>
                </a:lnTo>
                <a:lnTo>
                  <a:pt x="832" y="261"/>
                </a:lnTo>
                <a:lnTo>
                  <a:pt x="795" y="286"/>
                </a:lnTo>
                <a:lnTo>
                  <a:pt x="795" y="323"/>
                </a:lnTo>
                <a:lnTo>
                  <a:pt x="745" y="323"/>
                </a:lnTo>
                <a:lnTo>
                  <a:pt x="733" y="286"/>
                </a:lnTo>
                <a:lnTo>
                  <a:pt x="745" y="261"/>
                </a:lnTo>
                <a:lnTo>
                  <a:pt x="770" y="261"/>
                </a:lnTo>
                <a:lnTo>
                  <a:pt x="795" y="224"/>
                </a:lnTo>
                <a:lnTo>
                  <a:pt x="770" y="211"/>
                </a:lnTo>
                <a:lnTo>
                  <a:pt x="695" y="211"/>
                </a:lnTo>
                <a:lnTo>
                  <a:pt x="658" y="236"/>
                </a:lnTo>
                <a:lnTo>
                  <a:pt x="633" y="236"/>
                </a:lnTo>
                <a:lnTo>
                  <a:pt x="621" y="199"/>
                </a:lnTo>
                <a:lnTo>
                  <a:pt x="658" y="187"/>
                </a:lnTo>
                <a:lnTo>
                  <a:pt x="658" y="100"/>
                </a:lnTo>
                <a:lnTo>
                  <a:pt x="609" y="62"/>
                </a:lnTo>
                <a:lnTo>
                  <a:pt x="509" y="25"/>
                </a:lnTo>
                <a:lnTo>
                  <a:pt x="460" y="38"/>
                </a:lnTo>
                <a:lnTo>
                  <a:pt x="398" y="0"/>
                </a:lnTo>
                <a:lnTo>
                  <a:pt x="373" y="13"/>
                </a:lnTo>
                <a:lnTo>
                  <a:pt x="373" y="25"/>
                </a:lnTo>
                <a:lnTo>
                  <a:pt x="336" y="0"/>
                </a:lnTo>
                <a:lnTo>
                  <a:pt x="298" y="25"/>
                </a:lnTo>
                <a:lnTo>
                  <a:pt x="249" y="0"/>
                </a:lnTo>
                <a:lnTo>
                  <a:pt x="199" y="25"/>
                </a:lnTo>
                <a:lnTo>
                  <a:pt x="174" y="87"/>
                </a:lnTo>
                <a:lnTo>
                  <a:pt x="125" y="100"/>
                </a:lnTo>
                <a:lnTo>
                  <a:pt x="38" y="162"/>
                </a:lnTo>
                <a:close/>
              </a:path>
            </a:pathLst>
          </a:custGeom>
          <a:solidFill>
            <a:schemeClr val="bg2"/>
          </a:solidFill>
          <a:ln>
            <a:noFill/>
          </a:ln>
          <a:extLst>
            <a:ext uri="{91240B29-F687-4F45-9708-019B960494DF}">
              <a14:hiddenLine xmlns:a14="http://schemas.microsoft.com/office/drawing/2010/main" w="152400" cap="flat" cmpd="sng">
                <a:solidFill>
                  <a:schemeClr val="accent1"/>
                </a:solidFill>
                <a:prstDash val="solid"/>
                <a:round/>
                <a:headEnd/>
                <a:tailEnd/>
              </a14:hiddenLine>
            </a:ext>
          </a:extLst>
        </p:spPr>
        <p:txBody>
          <a:bodyPr/>
          <a:lstStyle/>
          <a:p>
            <a:endParaRPr lang="en-GB"/>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Freeform 17"/>
          <p:cNvSpPr>
            <a:spLocks/>
          </p:cNvSpPr>
          <p:nvPr/>
        </p:nvSpPr>
        <p:spPr bwMode="auto">
          <a:xfrm>
            <a:off x="7758113" y="1866900"/>
            <a:ext cx="641350" cy="674688"/>
          </a:xfrm>
          <a:custGeom>
            <a:avLst/>
            <a:gdLst>
              <a:gd name="T0" fmla="*/ 32611 w 236"/>
              <a:gd name="T1" fmla="*/ 0 h 248"/>
              <a:gd name="T2" fmla="*/ 0 w 236"/>
              <a:gd name="T3" fmla="*/ 65292 h 248"/>
              <a:gd name="T4" fmla="*/ 0 w 236"/>
              <a:gd name="T5" fmla="*/ 168672 h 248"/>
              <a:gd name="T6" fmla="*/ 32611 w 236"/>
              <a:gd name="T7" fmla="*/ 337344 h 248"/>
              <a:gd name="T8" fmla="*/ 32611 w 236"/>
              <a:gd name="T9" fmla="*/ 438003 h 248"/>
              <a:gd name="T10" fmla="*/ 32611 w 236"/>
              <a:gd name="T11" fmla="*/ 538662 h 248"/>
              <a:gd name="T12" fmla="*/ 67940 w 236"/>
              <a:gd name="T13" fmla="*/ 574029 h 248"/>
              <a:gd name="T14" fmla="*/ 67940 w 236"/>
              <a:gd name="T15" fmla="*/ 674688 h 248"/>
              <a:gd name="T16" fmla="*/ 135879 w 236"/>
              <a:gd name="T17" fmla="*/ 674688 h 248"/>
              <a:gd name="T18" fmla="*/ 236430 w 236"/>
              <a:gd name="T19" fmla="*/ 574029 h 248"/>
              <a:gd name="T20" fmla="*/ 372309 w 236"/>
              <a:gd name="T21" fmla="*/ 506016 h 248"/>
              <a:gd name="T22" fmla="*/ 404920 w 236"/>
              <a:gd name="T23" fmla="*/ 506016 h 248"/>
              <a:gd name="T24" fmla="*/ 472860 w 236"/>
              <a:gd name="T25" fmla="*/ 506016 h 248"/>
              <a:gd name="T26" fmla="*/ 641350 w 236"/>
              <a:gd name="T27" fmla="*/ 506016 h 248"/>
              <a:gd name="T28" fmla="*/ 641350 w 236"/>
              <a:gd name="T29" fmla="*/ 369990 h 248"/>
              <a:gd name="T30" fmla="*/ 505471 w 236"/>
              <a:gd name="T31" fmla="*/ 337344 h 248"/>
              <a:gd name="T32" fmla="*/ 505471 w 236"/>
              <a:gd name="T33" fmla="*/ 233964 h 248"/>
              <a:gd name="T34" fmla="*/ 404920 w 236"/>
              <a:gd name="T35" fmla="*/ 301977 h 248"/>
              <a:gd name="T36" fmla="*/ 372309 w 236"/>
              <a:gd name="T37" fmla="*/ 201318 h 248"/>
              <a:gd name="T38" fmla="*/ 269041 w 236"/>
              <a:gd name="T39" fmla="*/ 233964 h 248"/>
              <a:gd name="T40" fmla="*/ 201101 w 236"/>
              <a:gd name="T41" fmla="*/ 301977 h 248"/>
              <a:gd name="T42" fmla="*/ 67940 w 236"/>
              <a:gd name="T43" fmla="*/ 133305 h 248"/>
              <a:gd name="T44" fmla="*/ 32611 w 236"/>
              <a:gd name="T45" fmla="*/ 0 h 24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36" h="248">
                <a:moveTo>
                  <a:pt x="12" y="0"/>
                </a:moveTo>
                <a:lnTo>
                  <a:pt x="0" y="24"/>
                </a:lnTo>
                <a:lnTo>
                  <a:pt x="0" y="62"/>
                </a:lnTo>
                <a:lnTo>
                  <a:pt x="12" y="124"/>
                </a:lnTo>
                <a:lnTo>
                  <a:pt x="12" y="161"/>
                </a:lnTo>
                <a:lnTo>
                  <a:pt x="12" y="198"/>
                </a:lnTo>
                <a:lnTo>
                  <a:pt x="25" y="211"/>
                </a:lnTo>
                <a:lnTo>
                  <a:pt x="25" y="248"/>
                </a:lnTo>
                <a:lnTo>
                  <a:pt x="50" y="248"/>
                </a:lnTo>
                <a:lnTo>
                  <a:pt x="87" y="211"/>
                </a:lnTo>
                <a:lnTo>
                  <a:pt x="137" y="186"/>
                </a:lnTo>
                <a:lnTo>
                  <a:pt x="149" y="186"/>
                </a:lnTo>
                <a:lnTo>
                  <a:pt x="174" y="186"/>
                </a:lnTo>
                <a:lnTo>
                  <a:pt x="236" y="186"/>
                </a:lnTo>
                <a:lnTo>
                  <a:pt x="236" y="136"/>
                </a:lnTo>
                <a:lnTo>
                  <a:pt x="186" y="124"/>
                </a:lnTo>
                <a:lnTo>
                  <a:pt x="186" y="86"/>
                </a:lnTo>
                <a:lnTo>
                  <a:pt x="149" y="111"/>
                </a:lnTo>
                <a:lnTo>
                  <a:pt x="137" y="74"/>
                </a:lnTo>
                <a:lnTo>
                  <a:pt x="99" y="86"/>
                </a:lnTo>
                <a:lnTo>
                  <a:pt x="74" y="111"/>
                </a:lnTo>
                <a:lnTo>
                  <a:pt x="25" y="49"/>
                </a:lnTo>
                <a:lnTo>
                  <a:pt x="12" y="0"/>
                </a:lnTo>
                <a:close/>
              </a:path>
            </a:pathLst>
          </a:custGeom>
          <a:solidFill>
            <a:srgbClr val="86F3F0"/>
          </a:solidFill>
          <a:ln w="254000" cmpd="sng">
            <a:solidFill>
              <a:srgbClr val="86F3F0"/>
            </a:solidFill>
            <a:round/>
            <a:headEnd/>
            <a:tailEnd/>
          </a:ln>
        </p:spPr>
        <p:txBody>
          <a:bodyPr/>
          <a:lstStyle/>
          <a:p>
            <a:endParaRPr lang="en-GB"/>
          </a:p>
        </p:txBody>
      </p:sp>
      <p:sp>
        <p:nvSpPr>
          <p:cNvPr id="7171" name="Freeform 16"/>
          <p:cNvSpPr>
            <a:spLocks/>
          </p:cNvSpPr>
          <p:nvPr/>
        </p:nvSpPr>
        <p:spPr bwMode="auto">
          <a:xfrm>
            <a:off x="5194300" y="469900"/>
            <a:ext cx="1858963" cy="1352550"/>
          </a:xfrm>
          <a:custGeom>
            <a:avLst/>
            <a:gdLst>
              <a:gd name="T0" fmla="*/ 68044 w 683"/>
              <a:gd name="T1" fmla="*/ 68036 h 497"/>
              <a:gd name="T2" fmla="*/ 0 w 683"/>
              <a:gd name="T3" fmla="*/ 204107 h 497"/>
              <a:gd name="T4" fmla="*/ 0 w 683"/>
              <a:gd name="T5" fmla="*/ 405493 h 497"/>
              <a:gd name="T6" fmla="*/ 100705 w 683"/>
              <a:gd name="T7" fmla="*/ 473529 h 497"/>
              <a:gd name="T8" fmla="*/ 100705 w 683"/>
              <a:gd name="T9" fmla="*/ 508907 h 497"/>
              <a:gd name="T10" fmla="*/ 236793 w 683"/>
              <a:gd name="T11" fmla="*/ 574221 h 497"/>
              <a:gd name="T12" fmla="*/ 337498 w 683"/>
              <a:gd name="T13" fmla="*/ 574221 h 497"/>
              <a:gd name="T14" fmla="*/ 473586 w 683"/>
              <a:gd name="T15" fmla="*/ 574221 h 497"/>
              <a:gd name="T16" fmla="*/ 574292 w 683"/>
              <a:gd name="T17" fmla="*/ 609600 h 497"/>
              <a:gd name="T18" fmla="*/ 606953 w 683"/>
              <a:gd name="T19" fmla="*/ 473529 h 497"/>
              <a:gd name="T20" fmla="*/ 775702 w 683"/>
              <a:gd name="T21" fmla="*/ 574221 h 497"/>
              <a:gd name="T22" fmla="*/ 879129 w 683"/>
              <a:gd name="T23" fmla="*/ 642257 h 497"/>
              <a:gd name="T24" fmla="*/ 979834 w 683"/>
              <a:gd name="T25" fmla="*/ 642257 h 497"/>
              <a:gd name="T26" fmla="*/ 1047878 w 683"/>
              <a:gd name="T27" fmla="*/ 745671 h 497"/>
              <a:gd name="T28" fmla="*/ 1148583 w 683"/>
              <a:gd name="T29" fmla="*/ 745671 h 497"/>
              <a:gd name="T30" fmla="*/ 1148583 w 683"/>
              <a:gd name="T31" fmla="*/ 846364 h 497"/>
              <a:gd name="T32" fmla="*/ 1216627 w 683"/>
              <a:gd name="T33" fmla="*/ 846364 h 497"/>
              <a:gd name="T34" fmla="*/ 1349994 w 683"/>
              <a:gd name="T35" fmla="*/ 879021 h 497"/>
              <a:gd name="T36" fmla="*/ 1249288 w 683"/>
              <a:gd name="T37" fmla="*/ 947057 h 497"/>
              <a:gd name="T38" fmla="*/ 1181244 w 683"/>
              <a:gd name="T39" fmla="*/ 879021 h 497"/>
              <a:gd name="T40" fmla="*/ 1113200 w 683"/>
              <a:gd name="T41" fmla="*/ 914400 h 497"/>
              <a:gd name="T42" fmla="*/ 1113200 w 683"/>
              <a:gd name="T43" fmla="*/ 979714 h 497"/>
              <a:gd name="T44" fmla="*/ 1148583 w 683"/>
              <a:gd name="T45" fmla="*/ 1047750 h 497"/>
              <a:gd name="T46" fmla="*/ 1113200 w 683"/>
              <a:gd name="T47" fmla="*/ 1083129 h 497"/>
              <a:gd name="T48" fmla="*/ 1080539 w 683"/>
              <a:gd name="T49" fmla="*/ 1148443 h 497"/>
              <a:gd name="T50" fmla="*/ 944451 w 683"/>
              <a:gd name="T51" fmla="*/ 1148443 h 497"/>
              <a:gd name="T52" fmla="*/ 911790 w 683"/>
              <a:gd name="T53" fmla="*/ 1216479 h 497"/>
              <a:gd name="T54" fmla="*/ 944451 w 683"/>
              <a:gd name="T55" fmla="*/ 1319893 h 497"/>
              <a:gd name="T56" fmla="*/ 1113200 w 683"/>
              <a:gd name="T57" fmla="*/ 1352550 h 497"/>
              <a:gd name="T58" fmla="*/ 1148583 w 683"/>
              <a:gd name="T59" fmla="*/ 1251857 h 497"/>
              <a:gd name="T60" fmla="*/ 1284671 w 683"/>
              <a:gd name="T61" fmla="*/ 1251857 h 497"/>
              <a:gd name="T62" fmla="*/ 1385377 w 683"/>
              <a:gd name="T63" fmla="*/ 1319893 h 497"/>
              <a:gd name="T64" fmla="*/ 1385377 w 683"/>
              <a:gd name="T65" fmla="*/ 1319893 h 497"/>
              <a:gd name="T66" fmla="*/ 1453421 w 683"/>
              <a:gd name="T67" fmla="*/ 1352550 h 497"/>
              <a:gd name="T68" fmla="*/ 1858963 w 683"/>
              <a:gd name="T69" fmla="*/ 1352550 h 497"/>
              <a:gd name="T70" fmla="*/ 1622170 w 683"/>
              <a:gd name="T71" fmla="*/ 1216479 h 497"/>
              <a:gd name="T72" fmla="*/ 1858963 w 683"/>
              <a:gd name="T73" fmla="*/ 1183821 h 497"/>
              <a:gd name="T74" fmla="*/ 1823580 w 683"/>
              <a:gd name="T75" fmla="*/ 1047750 h 497"/>
              <a:gd name="T76" fmla="*/ 1453421 w 683"/>
              <a:gd name="T77" fmla="*/ 914400 h 497"/>
              <a:gd name="T78" fmla="*/ 1453421 w 683"/>
              <a:gd name="T79" fmla="*/ 810986 h 497"/>
              <a:gd name="T80" fmla="*/ 1622170 w 683"/>
              <a:gd name="T81" fmla="*/ 846364 h 497"/>
              <a:gd name="T82" fmla="*/ 1790919 w 683"/>
              <a:gd name="T83" fmla="*/ 879021 h 497"/>
              <a:gd name="T84" fmla="*/ 1722875 w 683"/>
              <a:gd name="T85" fmla="*/ 609600 h 497"/>
              <a:gd name="T86" fmla="*/ 1622170 w 683"/>
              <a:gd name="T87" fmla="*/ 642257 h 497"/>
              <a:gd name="T88" fmla="*/ 1518743 w 683"/>
              <a:gd name="T89" fmla="*/ 642257 h 497"/>
              <a:gd name="T90" fmla="*/ 1453421 w 683"/>
              <a:gd name="T91" fmla="*/ 541564 h 497"/>
              <a:gd name="T92" fmla="*/ 1216627 w 683"/>
              <a:gd name="T93" fmla="*/ 541564 h 497"/>
              <a:gd name="T94" fmla="*/ 1216627 w 683"/>
              <a:gd name="T95" fmla="*/ 440871 h 497"/>
              <a:gd name="T96" fmla="*/ 1148583 w 683"/>
              <a:gd name="T97" fmla="*/ 340179 h 497"/>
              <a:gd name="T98" fmla="*/ 1047878 w 683"/>
              <a:gd name="T99" fmla="*/ 340179 h 497"/>
              <a:gd name="T100" fmla="*/ 979834 w 683"/>
              <a:gd name="T101" fmla="*/ 236764 h 497"/>
              <a:gd name="T102" fmla="*/ 911790 w 683"/>
              <a:gd name="T103" fmla="*/ 304800 h 497"/>
              <a:gd name="T104" fmla="*/ 775702 w 683"/>
              <a:gd name="T105" fmla="*/ 236764 h 497"/>
              <a:gd name="T106" fmla="*/ 710380 w 683"/>
              <a:gd name="T107" fmla="*/ 304800 h 497"/>
              <a:gd name="T108" fmla="*/ 710380 w 683"/>
              <a:gd name="T109" fmla="*/ 168729 h 497"/>
              <a:gd name="T110" fmla="*/ 606953 w 683"/>
              <a:gd name="T111" fmla="*/ 168729 h 497"/>
              <a:gd name="T112" fmla="*/ 506248 w 683"/>
              <a:gd name="T113" fmla="*/ 236764 h 497"/>
              <a:gd name="T114" fmla="*/ 438204 w 683"/>
              <a:gd name="T115" fmla="*/ 168729 h 497"/>
              <a:gd name="T116" fmla="*/ 506248 w 683"/>
              <a:gd name="T117" fmla="*/ 68036 h 497"/>
              <a:gd name="T118" fmla="*/ 438204 w 683"/>
              <a:gd name="T119" fmla="*/ 0 h 497"/>
              <a:gd name="T120" fmla="*/ 304837 w 683"/>
              <a:gd name="T121" fmla="*/ 68036 h 497"/>
              <a:gd name="T122" fmla="*/ 201410 w 683"/>
              <a:gd name="T123" fmla="*/ 68036 h 497"/>
              <a:gd name="T124" fmla="*/ 68044 w 683"/>
              <a:gd name="T125" fmla="*/ 68036 h 49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683" h="497">
                <a:moveTo>
                  <a:pt x="25" y="25"/>
                </a:moveTo>
                <a:lnTo>
                  <a:pt x="0" y="75"/>
                </a:lnTo>
                <a:lnTo>
                  <a:pt x="0" y="149"/>
                </a:lnTo>
                <a:lnTo>
                  <a:pt x="37" y="174"/>
                </a:lnTo>
                <a:lnTo>
                  <a:pt x="37" y="187"/>
                </a:lnTo>
                <a:lnTo>
                  <a:pt x="87" y="211"/>
                </a:lnTo>
                <a:lnTo>
                  <a:pt x="124" y="211"/>
                </a:lnTo>
                <a:lnTo>
                  <a:pt x="174" y="211"/>
                </a:lnTo>
                <a:lnTo>
                  <a:pt x="211" y="224"/>
                </a:lnTo>
                <a:lnTo>
                  <a:pt x="223" y="174"/>
                </a:lnTo>
                <a:lnTo>
                  <a:pt x="285" y="211"/>
                </a:lnTo>
                <a:lnTo>
                  <a:pt x="323" y="236"/>
                </a:lnTo>
                <a:lnTo>
                  <a:pt x="360" y="236"/>
                </a:lnTo>
                <a:lnTo>
                  <a:pt x="385" y="274"/>
                </a:lnTo>
                <a:lnTo>
                  <a:pt x="422" y="274"/>
                </a:lnTo>
                <a:lnTo>
                  <a:pt x="422" y="311"/>
                </a:lnTo>
                <a:lnTo>
                  <a:pt x="447" y="311"/>
                </a:lnTo>
                <a:lnTo>
                  <a:pt x="496" y="323"/>
                </a:lnTo>
                <a:lnTo>
                  <a:pt x="459" y="348"/>
                </a:lnTo>
                <a:lnTo>
                  <a:pt x="434" y="323"/>
                </a:lnTo>
                <a:lnTo>
                  <a:pt x="409" y="336"/>
                </a:lnTo>
                <a:lnTo>
                  <a:pt x="409" y="360"/>
                </a:lnTo>
                <a:lnTo>
                  <a:pt x="422" y="385"/>
                </a:lnTo>
                <a:lnTo>
                  <a:pt x="409" y="398"/>
                </a:lnTo>
                <a:lnTo>
                  <a:pt x="397" y="422"/>
                </a:lnTo>
                <a:lnTo>
                  <a:pt x="347" y="422"/>
                </a:lnTo>
                <a:lnTo>
                  <a:pt x="335" y="447"/>
                </a:lnTo>
                <a:lnTo>
                  <a:pt x="347" y="485"/>
                </a:lnTo>
                <a:lnTo>
                  <a:pt x="409" y="497"/>
                </a:lnTo>
                <a:lnTo>
                  <a:pt x="422" y="460"/>
                </a:lnTo>
                <a:lnTo>
                  <a:pt x="472" y="460"/>
                </a:lnTo>
                <a:lnTo>
                  <a:pt x="509" y="485"/>
                </a:lnTo>
                <a:lnTo>
                  <a:pt x="534" y="497"/>
                </a:lnTo>
                <a:lnTo>
                  <a:pt x="683" y="497"/>
                </a:lnTo>
                <a:lnTo>
                  <a:pt x="596" y="447"/>
                </a:lnTo>
                <a:lnTo>
                  <a:pt x="683" y="435"/>
                </a:lnTo>
                <a:lnTo>
                  <a:pt x="670" y="385"/>
                </a:lnTo>
                <a:lnTo>
                  <a:pt x="534" y="336"/>
                </a:lnTo>
                <a:lnTo>
                  <a:pt x="534" y="298"/>
                </a:lnTo>
                <a:lnTo>
                  <a:pt x="596" y="311"/>
                </a:lnTo>
                <a:lnTo>
                  <a:pt x="658" y="323"/>
                </a:lnTo>
                <a:lnTo>
                  <a:pt x="633" y="224"/>
                </a:lnTo>
                <a:lnTo>
                  <a:pt x="596" y="236"/>
                </a:lnTo>
                <a:lnTo>
                  <a:pt x="558" y="236"/>
                </a:lnTo>
                <a:lnTo>
                  <a:pt x="534" y="199"/>
                </a:lnTo>
                <a:lnTo>
                  <a:pt x="447" y="199"/>
                </a:lnTo>
                <a:lnTo>
                  <a:pt x="447" y="162"/>
                </a:lnTo>
                <a:lnTo>
                  <a:pt x="422" y="125"/>
                </a:lnTo>
                <a:lnTo>
                  <a:pt x="385" y="125"/>
                </a:lnTo>
                <a:lnTo>
                  <a:pt x="360" y="87"/>
                </a:lnTo>
                <a:lnTo>
                  <a:pt x="335" y="112"/>
                </a:lnTo>
                <a:lnTo>
                  <a:pt x="285" y="87"/>
                </a:lnTo>
                <a:lnTo>
                  <a:pt x="261" y="112"/>
                </a:lnTo>
                <a:lnTo>
                  <a:pt x="261" y="62"/>
                </a:lnTo>
                <a:lnTo>
                  <a:pt x="223" y="62"/>
                </a:lnTo>
                <a:lnTo>
                  <a:pt x="186" y="87"/>
                </a:lnTo>
                <a:lnTo>
                  <a:pt x="161" y="62"/>
                </a:lnTo>
                <a:lnTo>
                  <a:pt x="186" y="25"/>
                </a:lnTo>
                <a:lnTo>
                  <a:pt x="161" y="0"/>
                </a:lnTo>
                <a:lnTo>
                  <a:pt x="112" y="25"/>
                </a:lnTo>
                <a:lnTo>
                  <a:pt x="74" y="25"/>
                </a:lnTo>
                <a:lnTo>
                  <a:pt x="25" y="25"/>
                </a:lnTo>
                <a:close/>
              </a:path>
            </a:pathLst>
          </a:custGeom>
          <a:solidFill>
            <a:schemeClr val="bg2"/>
          </a:solidFill>
          <a:ln w="254000" cmpd="sng">
            <a:solidFill>
              <a:srgbClr val="86F3F0"/>
            </a:solidFill>
            <a:prstDash val="solid"/>
            <a:round/>
            <a:headEnd/>
            <a:tailEnd/>
          </a:ln>
        </p:spPr>
        <p:txBody>
          <a:bodyPr/>
          <a:lstStyle/>
          <a:p>
            <a:endParaRPr lang="en-GB"/>
          </a:p>
        </p:txBody>
      </p:sp>
      <p:sp>
        <p:nvSpPr>
          <p:cNvPr id="7172" name="Freeform 15"/>
          <p:cNvSpPr>
            <a:spLocks/>
          </p:cNvSpPr>
          <p:nvPr/>
        </p:nvSpPr>
        <p:spPr bwMode="auto">
          <a:xfrm>
            <a:off x="1184275" y="557213"/>
            <a:ext cx="6753225" cy="4560887"/>
          </a:xfrm>
          <a:custGeom>
            <a:avLst/>
            <a:gdLst>
              <a:gd name="T0" fmla="*/ 6282513 w 2482"/>
              <a:gd name="T1" fmla="*/ 3143093 h 1676"/>
              <a:gd name="T2" fmla="*/ 6179119 w 2482"/>
              <a:gd name="T3" fmla="*/ 2938996 h 1676"/>
              <a:gd name="T4" fmla="*/ 5809080 w 2482"/>
              <a:gd name="T5" fmla="*/ 3311814 h 1676"/>
              <a:gd name="T6" fmla="*/ 6350535 w 2482"/>
              <a:gd name="T7" fmla="*/ 2669588 h 1676"/>
              <a:gd name="T8" fmla="*/ 6619902 w 2482"/>
              <a:gd name="T9" fmla="*/ 2060019 h 1676"/>
              <a:gd name="T10" fmla="*/ 6415836 w 2482"/>
              <a:gd name="T11" fmla="*/ 1959331 h 1676"/>
              <a:gd name="T12" fmla="*/ 6214491 w 2482"/>
              <a:gd name="T13" fmla="*/ 2095396 h 1676"/>
              <a:gd name="T14" fmla="*/ 6179119 w 2482"/>
              <a:gd name="T15" fmla="*/ 1926675 h 1676"/>
              <a:gd name="T16" fmla="*/ 5877102 w 2482"/>
              <a:gd name="T17" fmla="*/ 1757955 h 1676"/>
              <a:gd name="T18" fmla="*/ 5302996 w 2482"/>
              <a:gd name="T19" fmla="*/ 1790611 h 1676"/>
              <a:gd name="T20" fmla="*/ 5030908 w 2482"/>
              <a:gd name="T21" fmla="*/ 1485826 h 1676"/>
              <a:gd name="T22" fmla="*/ 4693519 w 2482"/>
              <a:gd name="T23" fmla="*/ 1385138 h 1676"/>
              <a:gd name="T24" fmla="*/ 4456802 w 2482"/>
              <a:gd name="T25" fmla="*/ 1621891 h 1676"/>
              <a:gd name="T26" fmla="*/ 4592846 w 2482"/>
              <a:gd name="T27" fmla="*/ 2060019 h 1676"/>
              <a:gd name="T28" fmla="*/ 4660868 w 2482"/>
              <a:gd name="T29" fmla="*/ 2702244 h 1676"/>
              <a:gd name="T30" fmla="*/ 4660868 w 2482"/>
              <a:gd name="T31" fmla="*/ 3143093 h 1676"/>
              <a:gd name="T32" fmla="*/ 4391501 w 2482"/>
              <a:gd name="T33" fmla="*/ 2770276 h 1676"/>
              <a:gd name="T34" fmla="*/ 3749373 w 2482"/>
              <a:gd name="T35" fmla="*/ 2465491 h 1676"/>
              <a:gd name="T36" fmla="*/ 3243289 w 2482"/>
              <a:gd name="T37" fmla="*/ 2228739 h 1676"/>
              <a:gd name="T38" fmla="*/ 3512657 w 2482"/>
              <a:gd name="T39" fmla="*/ 1485826 h 1676"/>
              <a:gd name="T40" fmla="*/ 3512657 w 2482"/>
              <a:gd name="T41" fmla="*/ 1216418 h 1676"/>
              <a:gd name="T42" fmla="*/ 3648701 w 2482"/>
              <a:gd name="T43" fmla="*/ 1012321 h 1676"/>
              <a:gd name="T44" fmla="*/ 3885417 w 2482"/>
              <a:gd name="T45" fmla="*/ 674881 h 1676"/>
              <a:gd name="T46" fmla="*/ 3714002 w 2482"/>
              <a:gd name="T47" fmla="*/ 609570 h 1676"/>
              <a:gd name="T48" fmla="*/ 3545307 w 2482"/>
              <a:gd name="T49" fmla="*/ 710257 h 1676"/>
              <a:gd name="T50" fmla="*/ 3376613 w 2482"/>
              <a:gd name="T51" fmla="*/ 642225 h 1676"/>
              <a:gd name="T52" fmla="*/ 3107245 w 2482"/>
              <a:gd name="T53" fmla="*/ 337440 h 1676"/>
              <a:gd name="T54" fmla="*/ 3175267 w 2482"/>
              <a:gd name="T55" fmla="*/ 878978 h 1676"/>
              <a:gd name="T56" fmla="*/ 2905900 w 2482"/>
              <a:gd name="T57" fmla="*/ 947010 h 1676"/>
              <a:gd name="T58" fmla="*/ 2397096 w 2482"/>
              <a:gd name="T59" fmla="*/ 911633 h 1676"/>
              <a:gd name="T60" fmla="*/ 1959034 w 2482"/>
              <a:gd name="T61" fmla="*/ 810945 h 1676"/>
              <a:gd name="T62" fmla="*/ 1722317 w 2482"/>
              <a:gd name="T63" fmla="*/ 405473 h 1676"/>
              <a:gd name="T64" fmla="*/ 1183583 w 2482"/>
              <a:gd name="T65" fmla="*/ 236752 h 1676"/>
              <a:gd name="T66" fmla="*/ 0 w 2482"/>
              <a:gd name="T67" fmla="*/ 1183762 h 1676"/>
              <a:gd name="T68" fmla="*/ 272088 w 2482"/>
              <a:gd name="T69" fmla="*/ 1621891 h 1676"/>
              <a:gd name="T70" fmla="*/ 272088 w 2482"/>
              <a:gd name="T71" fmla="*/ 2397459 h 1676"/>
              <a:gd name="T72" fmla="*/ 337389 w 2482"/>
              <a:gd name="T73" fmla="*/ 2938996 h 1676"/>
              <a:gd name="T74" fmla="*/ 574106 w 2482"/>
              <a:gd name="T75" fmla="*/ 3344469 h 1676"/>
              <a:gd name="T76" fmla="*/ 1858361 w 2482"/>
              <a:gd name="T77" fmla="*/ 3548566 h 1676"/>
              <a:gd name="T78" fmla="*/ 3512657 w 2482"/>
              <a:gd name="T79" fmla="*/ 3717286 h 1676"/>
              <a:gd name="T80" fmla="*/ 3950718 w 2482"/>
              <a:gd name="T81" fmla="*/ 3782597 h 1676"/>
              <a:gd name="T82" fmla="*/ 4255457 w 2482"/>
              <a:gd name="T83" fmla="*/ 3681909 h 1676"/>
              <a:gd name="T84" fmla="*/ 4391501 w 2482"/>
              <a:gd name="T85" fmla="*/ 3918662 h 1676"/>
              <a:gd name="T86" fmla="*/ 4693519 w 2482"/>
              <a:gd name="T87" fmla="*/ 3986694 h 1676"/>
              <a:gd name="T88" fmla="*/ 4862213 w 2482"/>
              <a:gd name="T89" fmla="*/ 4155414 h 1676"/>
              <a:gd name="T90" fmla="*/ 4761541 w 2482"/>
              <a:gd name="T91" fmla="*/ 4528231 h 1676"/>
              <a:gd name="T92" fmla="*/ 5066279 w 2482"/>
              <a:gd name="T93" fmla="*/ 4324135 h 1676"/>
              <a:gd name="T94" fmla="*/ 5267624 w 2482"/>
              <a:gd name="T95" fmla="*/ 4122759 h 1676"/>
              <a:gd name="T96" fmla="*/ 5403668 w 2482"/>
              <a:gd name="T97" fmla="*/ 4019350 h 1676"/>
              <a:gd name="T98" fmla="*/ 5841730 w 2482"/>
              <a:gd name="T99" fmla="*/ 3649254 h 1676"/>
              <a:gd name="T100" fmla="*/ 6247141 w 2482"/>
              <a:gd name="T101" fmla="*/ 3581222 h 1676"/>
              <a:gd name="T102" fmla="*/ 6383185 w 2482"/>
              <a:gd name="T103" fmla="*/ 3649254 h 1676"/>
              <a:gd name="T104" fmla="*/ 6720574 w 2482"/>
              <a:gd name="T105" fmla="*/ 3377125 h 167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482" h="1676">
                <a:moveTo>
                  <a:pt x="2458" y="1204"/>
                </a:moveTo>
                <a:lnTo>
                  <a:pt x="2383" y="1217"/>
                </a:lnTo>
                <a:lnTo>
                  <a:pt x="2334" y="1192"/>
                </a:lnTo>
                <a:lnTo>
                  <a:pt x="2309" y="1155"/>
                </a:lnTo>
                <a:lnTo>
                  <a:pt x="2259" y="1155"/>
                </a:lnTo>
                <a:lnTo>
                  <a:pt x="2296" y="1130"/>
                </a:lnTo>
                <a:lnTo>
                  <a:pt x="2309" y="1092"/>
                </a:lnTo>
                <a:lnTo>
                  <a:pt x="2271" y="1080"/>
                </a:lnTo>
                <a:lnTo>
                  <a:pt x="2222" y="1130"/>
                </a:lnTo>
                <a:lnTo>
                  <a:pt x="2172" y="1167"/>
                </a:lnTo>
                <a:lnTo>
                  <a:pt x="2123" y="1279"/>
                </a:lnTo>
                <a:lnTo>
                  <a:pt x="2135" y="1217"/>
                </a:lnTo>
                <a:lnTo>
                  <a:pt x="2160" y="1142"/>
                </a:lnTo>
                <a:lnTo>
                  <a:pt x="2185" y="1092"/>
                </a:lnTo>
                <a:lnTo>
                  <a:pt x="2209" y="1043"/>
                </a:lnTo>
                <a:lnTo>
                  <a:pt x="2334" y="981"/>
                </a:lnTo>
                <a:lnTo>
                  <a:pt x="2383" y="944"/>
                </a:lnTo>
                <a:lnTo>
                  <a:pt x="2396" y="881"/>
                </a:lnTo>
                <a:lnTo>
                  <a:pt x="2445" y="807"/>
                </a:lnTo>
                <a:lnTo>
                  <a:pt x="2433" y="757"/>
                </a:lnTo>
                <a:lnTo>
                  <a:pt x="2420" y="732"/>
                </a:lnTo>
                <a:lnTo>
                  <a:pt x="2396" y="720"/>
                </a:lnTo>
                <a:lnTo>
                  <a:pt x="2371" y="732"/>
                </a:lnTo>
                <a:lnTo>
                  <a:pt x="2358" y="720"/>
                </a:lnTo>
                <a:lnTo>
                  <a:pt x="2334" y="720"/>
                </a:lnTo>
                <a:lnTo>
                  <a:pt x="2309" y="757"/>
                </a:lnTo>
                <a:lnTo>
                  <a:pt x="2296" y="795"/>
                </a:lnTo>
                <a:lnTo>
                  <a:pt x="2284" y="770"/>
                </a:lnTo>
                <a:lnTo>
                  <a:pt x="2321" y="720"/>
                </a:lnTo>
                <a:lnTo>
                  <a:pt x="2334" y="695"/>
                </a:lnTo>
                <a:lnTo>
                  <a:pt x="2321" y="683"/>
                </a:lnTo>
                <a:lnTo>
                  <a:pt x="2271" y="708"/>
                </a:lnTo>
                <a:lnTo>
                  <a:pt x="2234" y="708"/>
                </a:lnTo>
                <a:lnTo>
                  <a:pt x="2209" y="683"/>
                </a:lnTo>
                <a:lnTo>
                  <a:pt x="2172" y="683"/>
                </a:lnTo>
                <a:lnTo>
                  <a:pt x="2160" y="646"/>
                </a:lnTo>
                <a:lnTo>
                  <a:pt x="1986" y="509"/>
                </a:lnTo>
                <a:lnTo>
                  <a:pt x="1986" y="571"/>
                </a:lnTo>
                <a:lnTo>
                  <a:pt x="1974" y="621"/>
                </a:lnTo>
                <a:lnTo>
                  <a:pt x="1949" y="658"/>
                </a:lnTo>
                <a:lnTo>
                  <a:pt x="1924" y="646"/>
                </a:lnTo>
                <a:lnTo>
                  <a:pt x="1887" y="670"/>
                </a:lnTo>
                <a:lnTo>
                  <a:pt x="1874" y="596"/>
                </a:lnTo>
                <a:lnTo>
                  <a:pt x="1849" y="546"/>
                </a:lnTo>
                <a:lnTo>
                  <a:pt x="1812" y="559"/>
                </a:lnTo>
                <a:lnTo>
                  <a:pt x="1775" y="534"/>
                </a:lnTo>
                <a:lnTo>
                  <a:pt x="1750" y="521"/>
                </a:lnTo>
                <a:lnTo>
                  <a:pt x="1725" y="509"/>
                </a:lnTo>
                <a:lnTo>
                  <a:pt x="1688" y="534"/>
                </a:lnTo>
                <a:lnTo>
                  <a:pt x="1614" y="546"/>
                </a:lnTo>
                <a:lnTo>
                  <a:pt x="1614" y="571"/>
                </a:lnTo>
                <a:lnTo>
                  <a:pt x="1638" y="596"/>
                </a:lnTo>
                <a:lnTo>
                  <a:pt x="1663" y="633"/>
                </a:lnTo>
                <a:lnTo>
                  <a:pt x="1663" y="683"/>
                </a:lnTo>
                <a:lnTo>
                  <a:pt x="1663" y="732"/>
                </a:lnTo>
                <a:lnTo>
                  <a:pt x="1688" y="757"/>
                </a:lnTo>
                <a:lnTo>
                  <a:pt x="1738" y="819"/>
                </a:lnTo>
                <a:lnTo>
                  <a:pt x="1750" y="881"/>
                </a:lnTo>
                <a:lnTo>
                  <a:pt x="1701" y="968"/>
                </a:lnTo>
                <a:lnTo>
                  <a:pt x="1713" y="993"/>
                </a:lnTo>
                <a:lnTo>
                  <a:pt x="1750" y="1055"/>
                </a:lnTo>
                <a:lnTo>
                  <a:pt x="1775" y="1105"/>
                </a:lnTo>
                <a:lnTo>
                  <a:pt x="1750" y="1155"/>
                </a:lnTo>
                <a:lnTo>
                  <a:pt x="1713" y="1155"/>
                </a:lnTo>
                <a:lnTo>
                  <a:pt x="1688" y="1117"/>
                </a:lnTo>
                <a:lnTo>
                  <a:pt x="1663" y="1092"/>
                </a:lnTo>
                <a:lnTo>
                  <a:pt x="1638" y="1043"/>
                </a:lnTo>
                <a:lnTo>
                  <a:pt x="1614" y="1018"/>
                </a:lnTo>
                <a:lnTo>
                  <a:pt x="1601" y="1006"/>
                </a:lnTo>
                <a:lnTo>
                  <a:pt x="1527" y="1006"/>
                </a:lnTo>
                <a:lnTo>
                  <a:pt x="1428" y="944"/>
                </a:lnTo>
                <a:lnTo>
                  <a:pt x="1378" y="906"/>
                </a:lnTo>
                <a:lnTo>
                  <a:pt x="1316" y="894"/>
                </a:lnTo>
                <a:lnTo>
                  <a:pt x="1291" y="906"/>
                </a:lnTo>
                <a:lnTo>
                  <a:pt x="1217" y="819"/>
                </a:lnTo>
                <a:lnTo>
                  <a:pt x="1192" y="819"/>
                </a:lnTo>
                <a:lnTo>
                  <a:pt x="1204" y="683"/>
                </a:lnTo>
                <a:lnTo>
                  <a:pt x="1241" y="596"/>
                </a:lnTo>
                <a:lnTo>
                  <a:pt x="1279" y="584"/>
                </a:lnTo>
                <a:lnTo>
                  <a:pt x="1291" y="546"/>
                </a:lnTo>
                <a:lnTo>
                  <a:pt x="1291" y="509"/>
                </a:lnTo>
                <a:lnTo>
                  <a:pt x="1341" y="497"/>
                </a:lnTo>
                <a:lnTo>
                  <a:pt x="1353" y="472"/>
                </a:lnTo>
                <a:lnTo>
                  <a:pt x="1291" y="447"/>
                </a:lnTo>
                <a:lnTo>
                  <a:pt x="1279" y="422"/>
                </a:lnTo>
                <a:lnTo>
                  <a:pt x="1341" y="435"/>
                </a:lnTo>
                <a:lnTo>
                  <a:pt x="1378" y="422"/>
                </a:lnTo>
                <a:lnTo>
                  <a:pt x="1341" y="372"/>
                </a:lnTo>
                <a:lnTo>
                  <a:pt x="1403" y="372"/>
                </a:lnTo>
                <a:lnTo>
                  <a:pt x="1415" y="360"/>
                </a:lnTo>
                <a:lnTo>
                  <a:pt x="1440" y="298"/>
                </a:lnTo>
                <a:lnTo>
                  <a:pt x="1428" y="248"/>
                </a:lnTo>
                <a:lnTo>
                  <a:pt x="1428" y="224"/>
                </a:lnTo>
                <a:lnTo>
                  <a:pt x="1390" y="199"/>
                </a:lnTo>
                <a:lnTo>
                  <a:pt x="1341" y="186"/>
                </a:lnTo>
                <a:lnTo>
                  <a:pt x="1365" y="224"/>
                </a:lnTo>
                <a:lnTo>
                  <a:pt x="1341" y="273"/>
                </a:lnTo>
                <a:lnTo>
                  <a:pt x="1328" y="335"/>
                </a:lnTo>
                <a:lnTo>
                  <a:pt x="1303" y="323"/>
                </a:lnTo>
                <a:lnTo>
                  <a:pt x="1303" y="261"/>
                </a:lnTo>
                <a:lnTo>
                  <a:pt x="1279" y="248"/>
                </a:lnTo>
                <a:lnTo>
                  <a:pt x="1266" y="286"/>
                </a:lnTo>
                <a:lnTo>
                  <a:pt x="1241" y="298"/>
                </a:lnTo>
                <a:lnTo>
                  <a:pt x="1241" y="236"/>
                </a:lnTo>
                <a:lnTo>
                  <a:pt x="1204" y="224"/>
                </a:lnTo>
                <a:lnTo>
                  <a:pt x="1179" y="174"/>
                </a:lnTo>
                <a:lnTo>
                  <a:pt x="1179" y="137"/>
                </a:lnTo>
                <a:lnTo>
                  <a:pt x="1142" y="124"/>
                </a:lnTo>
                <a:lnTo>
                  <a:pt x="1117" y="174"/>
                </a:lnTo>
                <a:lnTo>
                  <a:pt x="1142" y="224"/>
                </a:lnTo>
                <a:lnTo>
                  <a:pt x="1179" y="273"/>
                </a:lnTo>
                <a:lnTo>
                  <a:pt x="1167" y="323"/>
                </a:lnTo>
                <a:lnTo>
                  <a:pt x="1142" y="348"/>
                </a:lnTo>
                <a:lnTo>
                  <a:pt x="1130" y="310"/>
                </a:lnTo>
                <a:lnTo>
                  <a:pt x="1105" y="310"/>
                </a:lnTo>
                <a:lnTo>
                  <a:pt x="1068" y="348"/>
                </a:lnTo>
                <a:lnTo>
                  <a:pt x="1030" y="335"/>
                </a:lnTo>
                <a:lnTo>
                  <a:pt x="956" y="310"/>
                </a:lnTo>
                <a:lnTo>
                  <a:pt x="894" y="310"/>
                </a:lnTo>
                <a:lnTo>
                  <a:pt x="881" y="335"/>
                </a:lnTo>
                <a:lnTo>
                  <a:pt x="857" y="348"/>
                </a:lnTo>
                <a:lnTo>
                  <a:pt x="844" y="310"/>
                </a:lnTo>
                <a:lnTo>
                  <a:pt x="795" y="310"/>
                </a:lnTo>
                <a:lnTo>
                  <a:pt x="720" y="298"/>
                </a:lnTo>
                <a:lnTo>
                  <a:pt x="757" y="248"/>
                </a:lnTo>
                <a:lnTo>
                  <a:pt x="695" y="248"/>
                </a:lnTo>
                <a:lnTo>
                  <a:pt x="658" y="174"/>
                </a:lnTo>
                <a:lnTo>
                  <a:pt x="633" y="149"/>
                </a:lnTo>
                <a:lnTo>
                  <a:pt x="559" y="137"/>
                </a:lnTo>
                <a:lnTo>
                  <a:pt x="546" y="112"/>
                </a:lnTo>
                <a:lnTo>
                  <a:pt x="497" y="87"/>
                </a:lnTo>
                <a:lnTo>
                  <a:pt x="435" y="87"/>
                </a:lnTo>
                <a:lnTo>
                  <a:pt x="348" y="87"/>
                </a:lnTo>
                <a:lnTo>
                  <a:pt x="298" y="0"/>
                </a:lnTo>
                <a:lnTo>
                  <a:pt x="0" y="410"/>
                </a:lnTo>
                <a:lnTo>
                  <a:pt x="0" y="435"/>
                </a:lnTo>
                <a:lnTo>
                  <a:pt x="37" y="447"/>
                </a:lnTo>
                <a:lnTo>
                  <a:pt x="37" y="521"/>
                </a:lnTo>
                <a:lnTo>
                  <a:pt x="112" y="534"/>
                </a:lnTo>
                <a:lnTo>
                  <a:pt x="100" y="596"/>
                </a:lnTo>
                <a:lnTo>
                  <a:pt x="124" y="757"/>
                </a:lnTo>
                <a:lnTo>
                  <a:pt x="149" y="795"/>
                </a:lnTo>
                <a:lnTo>
                  <a:pt x="100" y="844"/>
                </a:lnTo>
                <a:lnTo>
                  <a:pt x="100" y="881"/>
                </a:lnTo>
                <a:lnTo>
                  <a:pt x="100" y="919"/>
                </a:lnTo>
                <a:lnTo>
                  <a:pt x="149" y="1018"/>
                </a:lnTo>
                <a:lnTo>
                  <a:pt x="124" y="1055"/>
                </a:lnTo>
                <a:lnTo>
                  <a:pt x="124" y="1080"/>
                </a:lnTo>
                <a:lnTo>
                  <a:pt x="149" y="1092"/>
                </a:lnTo>
                <a:lnTo>
                  <a:pt x="186" y="1167"/>
                </a:lnTo>
                <a:lnTo>
                  <a:pt x="199" y="1204"/>
                </a:lnTo>
                <a:lnTo>
                  <a:pt x="211" y="1229"/>
                </a:lnTo>
                <a:lnTo>
                  <a:pt x="261" y="1254"/>
                </a:lnTo>
                <a:lnTo>
                  <a:pt x="633" y="1291"/>
                </a:lnTo>
                <a:lnTo>
                  <a:pt x="658" y="1291"/>
                </a:lnTo>
                <a:lnTo>
                  <a:pt x="683" y="1304"/>
                </a:lnTo>
                <a:lnTo>
                  <a:pt x="1204" y="1353"/>
                </a:lnTo>
                <a:lnTo>
                  <a:pt x="1254" y="1366"/>
                </a:lnTo>
                <a:lnTo>
                  <a:pt x="1266" y="1366"/>
                </a:lnTo>
                <a:lnTo>
                  <a:pt x="1291" y="1366"/>
                </a:lnTo>
                <a:lnTo>
                  <a:pt x="1291" y="1378"/>
                </a:lnTo>
                <a:lnTo>
                  <a:pt x="1303" y="1378"/>
                </a:lnTo>
                <a:lnTo>
                  <a:pt x="1440" y="1390"/>
                </a:lnTo>
                <a:lnTo>
                  <a:pt x="1452" y="1390"/>
                </a:lnTo>
                <a:lnTo>
                  <a:pt x="1452" y="1366"/>
                </a:lnTo>
                <a:lnTo>
                  <a:pt x="1465" y="1353"/>
                </a:lnTo>
                <a:lnTo>
                  <a:pt x="1502" y="1341"/>
                </a:lnTo>
                <a:lnTo>
                  <a:pt x="1564" y="1353"/>
                </a:lnTo>
                <a:lnTo>
                  <a:pt x="1564" y="1366"/>
                </a:lnTo>
                <a:lnTo>
                  <a:pt x="1589" y="1378"/>
                </a:lnTo>
                <a:lnTo>
                  <a:pt x="1614" y="1415"/>
                </a:lnTo>
                <a:lnTo>
                  <a:pt x="1614" y="1440"/>
                </a:lnTo>
                <a:lnTo>
                  <a:pt x="1638" y="1440"/>
                </a:lnTo>
                <a:lnTo>
                  <a:pt x="1676" y="1465"/>
                </a:lnTo>
                <a:lnTo>
                  <a:pt x="1688" y="1477"/>
                </a:lnTo>
                <a:lnTo>
                  <a:pt x="1725" y="1465"/>
                </a:lnTo>
                <a:lnTo>
                  <a:pt x="1763" y="1440"/>
                </a:lnTo>
                <a:lnTo>
                  <a:pt x="1812" y="1477"/>
                </a:lnTo>
                <a:lnTo>
                  <a:pt x="1837" y="1527"/>
                </a:lnTo>
                <a:lnTo>
                  <a:pt x="1787" y="1527"/>
                </a:lnTo>
                <a:lnTo>
                  <a:pt x="1775" y="1539"/>
                </a:lnTo>
                <a:lnTo>
                  <a:pt x="1775" y="1601"/>
                </a:lnTo>
                <a:lnTo>
                  <a:pt x="1763" y="1626"/>
                </a:lnTo>
                <a:lnTo>
                  <a:pt x="1750" y="1664"/>
                </a:lnTo>
                <a:lnTo>
                  <a:pt x="1763" y="1676"/>
                </a:lnTo>
                <a:lnTo>
                  <a:pt x="1825" y="1651"/>
                </a:lnTo>
                <a:lnTo>
                  <a:pt x="1862" y="1577"/>
                </a:lnTo>
                <a:lnTo>
                  <a:pt x="1862" y="1589"/>
                </a:lnTo>
                <a:lnTo>
                  <a:pt x="1862" y="1552"/>
                </a:lnTo>
                <a:lnTo>
                  <a:pt x="1887" y="1527"/>
                </a:lnTo>
                <a:lnTo>
                  <a:pt x="1936" y="1527"/>
                </a:lnTo>
                <a:lnTo>
                  <a:pt x="1936" y="1515"/>
                </a:lnTo>
                <a:lnTo>
                  <a:pt x="1949" y="1502"/>
                </a:lnTo>
                <a:lnTo>
                  <a:pt x="1974" y="1490"/>
                </a:lnTo>
                <a:lnTo>
                  <a:pt x="1974" y="1502"/>
                </a:lnTo>
                <a:lnTo>
                  <a:pt x="1986" y="1477"/>
                </a:lnTo>
                <a:lnTo>
                  <a:pt x="2023" y="1440"/>
                </a:lnTo>
                <a:lnTo>
                  <a:pt x="2110" y="1415"/>
                </a:lnTo>
                <a:lnTo>
                  <a:pt x="2135" y="1366"/>
                </a:lnTo>
                <a:lnTo>
                  <a:pt x="2147" y="1341"/>
                </a:lnTo>
                <a:lnTo>
                  <a:pt x="2147" y="1316"/>
                </a:lnTo>
                <a:lnTo>
                  <a:pt x="2160" y="1241"/>
                </a:lnTo>
                <a:lnTo>
                  <a:pt x="2222" y="1241"/>
                </a:lnTo>
                <a:lnTo>
                  <a:pt x="2296" y="1316"/>
                </a:lnTo>
                <a:lnTo>
                  <a:pt x="2321" y="1304"/>
                </a:lnTo>
                <a:lnTo>
                  <a:pt x="2358" y="1254"/>
                </a:lnTo>
                <a:lnTo>
                  <a:pt x="2358" y="1279"/>
                </a:lnTo>
                <a:lnTo>
                  <a:pt x="2346" y="1341"/>
                </a:lnTo>
                <a:lnTo>
                  <a:pt x="2383" y="1366"/>
                </a:lnTo>
                <a:lnTo>
                  <a:pt x="2408" y="1304"/>
                </a:lnTo>
                <a:lnTo>
                  <a:pt x="2433" y="1291"/>
                </a:lnTo>
                <a:lnTo>
                  <a:pt x="2470" y="1241"/>
                </a:lnTo>
                <a:lnTo>
                  <a:pt x="2482" y="1204"/>
                </a:lnTo>
                <a:lnTo>
                  <a:pt x="2458" y="1204"/>
                </a:lnTo>
                <a:close/>
              </a:path>
            </a:pathLst>
          </a:custGeom>
          <a:solidFill>
            <a:srgbClr val="86F3F0"/>
          </a:solidFill>
          <a:ln w="254000" cmpd="sng">
            <a:solidFill>
              <a:srgbClr val="86F3F0"/>
            </a:solidFill>
            <a:round/>
            <a:headEnd/>
            <a:tailEnd/>
          </a:ln>
        </p:spPr>
        <p:txBody>
          <a:bodyPr/>
          <a:lstStyle/>
          <a:p>
            <a:endParaRPr lang="en-GB"/>
          </a:p>
        </p:txBody>
      </p:sp>
      <p:sp>
        <p:nvSpPr>
          <p:cNvPr id="7173" name="Freeform 8"/>
          <p:cNvSpPr>
            <a:spLocks/>
          </p:cNvSpPr>
          <p:nvPr/>
        </p:nvSpPr>
        <p:spPr bwMode="auto">
          <a:xfrm>
            <a:off x="7758113" y="1854200"/>
            <a:ext cx="641350" cy="674688"/>
          </a:xfrm>
          <a:custGeom>
            <a:avLst/>
            <a:gdLst>
              <a:gd name="T0" fmla="*/ 32611 w 236"/>
              <a:gd name="T1" fmla="*/ 0 h 248"/>
              <a:gd name="T2" fmla="*/ 0 w 236"/>
              <a:gd name="T3" fmla="*/ 65292 h 248"/>
              <a:gd name="T4" fmla="*/ 0 w 236"/>
              <a:gd name="T5" fmla="*/ 168672 h 248"/>
              <a:gd name="T6" fmla="*/ 32611 w 236"/>
              <a:gd name="T7" fmla="*/ 337344 h 248"/>
              <a:gd name="T8" fmla="*/ 32611 w 236"/>
              <a:gd name="T9" fmla="*/ 438003 h 248"/>
              <a:gd name="T10" fmla="*/ 32611 w 236"/>
              <a:gd name="T11" fmla="*/ 538662 h 248"/>
              <a:gd name="T12" fmla="*/ 67940 w 236"/>
              <a:gd name="T13" fmla="*/ 574029 h 248"/>
              <a:gd name="T14" fmla="*/ 67940 w 236"/>
              <a:gd name="T15" fmla="*/ 674688 h 248"/>
              <a:gd name="T16" fmla="*/ 135879 w 236"/>
              <a:gd name="T17" fmla="*/ 674688 h 248"/>
              <a:gd name="T18" fmla="*/ 236430 w 236"/>
              <a:gd name="T19" fmla="*/ 574029 h 248"/>
              <a:gd name="T20" fmla="*/ 372309 w 236"/>
              <a:gd name="T21" fmla="*/ 506016 h 248"/>
              <a:gd name="T22" fmla="*/ 404920 w 236"/>
              <a:gd name="T23" fmla="*/ 506016 h 248"/>
              <a:gd name="T24" fmla="*/ 472860 w 236"/>
              <a:gd name="T25" fmla="*/ 506016 h 248"/>
              <a:gd name="T26" fmla="*/ 641350 w 236"/>
              <a:gd name="T27" fmla="*/ 506016 h 248"/>
              <a:gd name="T28" fmla="*/ 641350 w 236"/>
              <a:gd name="T29" fmla="*/ 369990 h 248"/>
              <a:gd name="T30" fmla="*/ 505471 w 236"/>
              <a:gd name="T31" fmla="*/ 337344 h 248"/>
              <a:gd name="T32" fmla="*/ 505471 w 236"/>
              <a:gd name="T33" fmla="*/ 233964 h 248"/>
              <a:gd name="T34" fmla="*/ 404920 w 236"/>
              <a:gd name="T35" fmla="*/ 301977 h 248"/>
              <a:gd name="T36" fmla="*/ 372309 w 236"/>
              <a:gd name="T37" fmla="*/ 201318 h 248"/>
              <a:gd name="T38" fmla="*/ 269041 w 236"/>
              <a:gd name="T39" fmla="*/ 233964 h 248"/>
              <a:gd name="T40" fmla="*/ 201101 w 236"/>
              <a:gd name="T41" fmla="*/ 301977 h 248"/>
              <a:gd name="T42" fmla="*/ 67940 w 236"/>
              <a:gd name="T43" fmla="*/ 133305 h 248"/>
              <a:gd name="T44" fmla="*/ 32611 w 236"/>
              <a:gd name="T45" fmla="*/ 0 h 24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36" h="248">
                <a:moveTo>
                  <a:pt x="12" y="0"/>
                </a:moveTo>
                <a:lnTo>
                  <a:pt x="0" y="24"/>
                </a:lnTo>
                <a:lnTo>
                  <a:pt x="0" y="62"/>
                </a:lnTo>
                <a:lnTo>
                  <a:pt x="12" y="124"/>
                </a:lnTo>
                <a:lnTo>
                  <a:pt x="12" y="161"/>
                </a:lnTo>
                <a:lnTo>
                  <a:pt x="12" y="198"/>
                </a:lnTo>
                <a:lnTo>
                  <a:pt x="25" y="211"/>
                </a:lnTo>
                <a:lnTo>
                  <a:pt x="25" y="248"/>
                </a:lnTo>
                <a:lnTo>
                  <a:pt x="50" y="248"/>
                </a:lnTo>
                <a:lnTo>
                  <a:pt x="87" y="211"/>
                </a:lnTo>
                <a:lnTo>
                  <a:pt x="137" y="186"/>
                </a:lnTo>
                <a:lnTo>
                  <a:pt x="149" y="186"/>
                </a:lnTo>
                <a:lnTo>
                  <a:pt x="174" y="186"/>
                </a:lnTo>
                <a:lnTo>
                  <a:pt x="236" y="186"/>
                </a:lnTo>
                <a:lnTo>
                  <a:pt x="236" y="136"/>
                </a:lnTo>
                <a:lnTo>
                  <a:pt x="186" y="124"/>
                </a:lnTo>
                <a:lnTo>
                  <a:pt x="186" y="86"/>
                </a:lnTo>
                <a:lnTo>
                  <a:pt x="149" y="111"/>
                </a:lnTo>
                <a:lnTo>
                  <a:pt x="137" y="74"/>
                </a:lnTo>
                <a:lnTo>
                  <a:pt x="99" y="86"/>
                </a:lnTo>
                <a:lnTo>
                  <a:pt x="74" y="111"/>
                </a:lnTo>
                <a:lnTo>
                  <a:pt x="25" y="49"/>
                </a:lnTo>
                <a:lnTo>
                  <a:pt x="12" y="0"/>
                </a:lnTo>
                <a:close/>
              </a:path>
            </a:pathLst>
          </a:custGeom>
          <a:solidFill>
            <a:srgbClr val="86F3F0"/>
          </a:solidFill>
          <a:ln w="152400" cmpd="sng">
            <a:solidFill>
              <a:schemeClr val="tx1"/>
            </a:solidFill>
            <a:round/>
            <a:headEnd/>
            <a:tailEnd/>
          </a:ln>
        </p:spPr>
        <p:txBody>
          <a:bodyPr/>
          <a:lstStyle/>
          <a:p>
            <a:endParaRPr lang="en-GB"/>
          </a:p>
        </p:txBody>
      </p:sp>
      <p:sp>
        <p:nvSpPr>
          <p:cNvPr id="7174" name="Freeform 9"/>
          <p:cNvSpPr>
            <a:spLocks/>
          </p:cNvSpPr>
          <p:nvPr/>
        </p:nvSpPr>
        <p:spPr bwMode="auto">
          <a:xfrm>
            <a:off x="5192713" y="476250"/>
            <a:ext cx="1858962" cy="1352550"/>
          </a:xfrm>
          <a:custGeom>
            <a:avLst/>
            <a:gdLst>
              <a:gd name="T0" fmla="*/ 68044 w 683"/>
              <a:gd name="T1" fmla="*/ 68036 h 497"/>
              <a:gd name="T2" fmla="*/ 0 w 683"/>
              <a:gd name="T3" fmla="*/ 204107 h 497"/>
              <a:gd name="T4" fmla="*/ 0 w 683"/>
              <a:gd name="T5" fmla="*/ 405493 h 497"/>
              <a:gd name="T6" fmla="*/ 100705 w 683"/>
              <a:gd name="T7" fmla="*/ 473529 h 497"/>
              <a:gd name="T8" fmla="*/ 100705 w 683"/>
              <a:gd name="T9" fmla="*/ 508907 h 497"/>
              <a:gd name="T10" fmla="*/ 236793 w 683"/>
              <a:gd name="T11" fmla="*/ 574221 h 497"/>
              <a:gd name="T12" fmla="*/ 337498 w 683"/>
              <a:gd name="T13" fmla="*/ 574221 h 497"/>
              <a:gd name="T14" fmla="*/ 473586 w 683"/>
              <a:gd name="T15" fmla="*/ 574221 h 497"/>
              <a:gd name="T16" fmla="*/ 574291 w 683"/>
              <a:gd name="T17" fmla="*/ 609600 h 497"/>
              <a:gd name="T18" fmla="*/ 606952 w 683"/>
              <a:gd name="T19" fmla="*/ 473529 h 497"/>
              <a:gd name="T20" fmla="*/ 775702 w 683"/>
              <a:gd name="T21" fmla="*/ 574221 h 497"/>
              <a:gd name="T22" fmla="*/ 879128 w 683"/>
              <a:gd name="T23" fmla="*/ 642257 h 497"/>
              <a:gd name="T24" fmla="*/ 979834 w 683"/>
              <a:gd name="T25" fmla="*/ 642257 h 497"/>
              <a:gd name="T26" fmla="*/ 1047878 w 683"/>
              <a:gd name="T27" fmla="*/ 745671 h 497"/>
              <a:gd name="T28" fmla="*/ 1148583 w 683"/>
              <a:gd name="T29" fmla="*/ 745671 h 497"/>
              <a:gd name="T30" fmla="*/ 1148583 w 683"/>
              <a:gd name="T31" fmla="*/ 846364 h 497"/>
              <a:gd name="T32" fmla="*/ 1216627 w 683"/>
              <a:gd name="T33" fmla="*/ 846364 h 497"/>
              <a:gd name="T34" fmla="*/ 1349993 w 683"/>
              <a:gd name="T35" fmla="*/ 879021 h 497"/>
              <a:gd name="T36" fmla="*/ 1249288 w 683"/>
              <a:gd name="T37" fmla="*/ 947057 h 497"/>
              <a:gd name="T38" fmla="*/ 1181244 w 683"/>
              <a:gd name="T39" fmla="*/ 879021 h 497"/>
              <a:gd name="T40" fmla="*/ 1113200 w 683"/>
              <a:gd name="T41" fmla="*/ 914400 h 497"/>
              <a:gd name="T42" fmla="*/ 1113200 w 683"/>
              <a:gd name="T43" fmla="*/ 979714 h 497"/>
              <a:gd name="T44" fmla="*/ 1148583 w 683"/>
              <a:gd name="T45" fmla="*/ 1047750 h 497"/>
              <a:gd name="T46" fmla="*/ 1113200 w 683"/>
              <a:gd name="T47" fmla="*/ 1083129 h 497"/>
              <a:gd name="T48" fmla="*/ 1080539 w 683"/>
              <a:gd name="T49" fmla="*/ 1148443 h 497"/>
              <a:gd name="T50" fmla="*/ 944451 w 683"/>
              <a:gd name="T51" fmla="*/ 1148443 h 497"/>
              <a:gd name="T52" fmla="*/ 911790 w 683"/>
              <a:gd name="T53" fmla="*/ 1216479 h 497"/>
              <a:gd name="T54" fmla="*/ 944451 w 683"/>
              <a:gd name="T55" fmla="*/ 1319893 h 497"/>
              <a:gd name="T56" fmla="*/ 1113200 w 683"/>
              <a:gd name="T57" fmla="*/ 1352550 h 497"/>
              <a:gd name="T58" fmla="*/ 1148583 w 683"/>
              <a:gd name="T59" fmla="*/ 1251857 h 497"/>
              <a:gd name="T60" fmla="*/ 1284671 w 683"/>
              <a:gd name="T61" fmla="*/ 1251857 h 497"/>
              <a:gd name="T62" fmla="*/ 1385376 w 683"/>
              <a:gd name="T63" fmla="*/ 1319893 h 497"/>
              <a:gd name="T64" fmla="*/ 1385376 w 683"/>
              <a:gd name="T65" fmla="*/ 1319893 h 497"/>
              <a:gd name="T66" fmla="*/ 1453420 w 683"/>
              <a:gd name="T67" fmla="*/ 1352550 h 497"/>
              <a:gd name="T68" fmla="*/ 1858962 w 683"/>
              <a:gd name="T69" fmla="*/ 1352550 h 497"/>
              <a:gd name="T70" fmla="*/ 1622169 w 683"/>
              <a:gd name="T71" fmla="*/ 1216479 h 497"/>
              <a:gd name="T72" fmla="*/ 1858962 w 683"/>
              <a:gd name="T73" fmla="*/ 1183821 h 497"/>
              <a:gd name="T74" fmla="*/ 1823579 w 683"/>
              <a:gd name="T75" fmla="*/ 1047750 h 497"/>
              <a:gd name="T76" fmla="*/ 1453420 w 683"/>
              <a:gd name="T77" fmla="*/ 914400 h 497"/>
              <a:gd name="T78" fmla="*/ 1453420 w 683"/>
              <a:gd name="T79" fmla="*/ 810986 h 497"/>
              <a:gd name="T80" fmla="*/ 1622169 w 683"/>
              <a:gd name="T81" fmla="*/ 846364 h 497"/>
              <a:gd name="T82" fmla="*/ 1790918 w 683"/>
              <a:gd name="T83" fmla="*/ 879021 h 497"/>
              <a:gd name="T84" fmla="*/ 1722874 w 683"/>
              <a:gd name="T85" fmla="*/ 609600 h 497"/>
              <a:gd name="T86" fmla="*/ 1622169 w 683"/>
              <a:gd name="T87" fmla="*/ 642257 h 497"/>
              <a:gd name="T88" fmla="*/ 1518742 w 683"/>
              <a:gd name="T89" fmla="*/ 642257 h 497"/>
              <a:gd name="T90" fmla="*/ 1453420 w 683"/>
              <a:gd name="T91" fmla="*/ 541564 h 497"/>
              <a:gd name="T92" fmla="*/ 1216627 w 683"/>
              <a:gd name="T93" fmla="*/ 541564 h 497"/>
              <a:gd name="T94" fmla="*/ 1216627 w 683"/>
              <a:gd name="T95" fmla="*/ 440871 h 497"/>
              <a:gd name="T96" fmla="*/ 1148583 w 683"/>
              <a:gd name="T97" fmla="*/ 340179 h 497"/>
              <a:gd name="T98" fmla="*/ 1047878 w 683"/>
              <a:gd name="T99" fmla="*/ 340179 h 497"/>
              <a:gd name="T100" fmla="*/ 979834 w 683"/>
              <a:gd name="T101" fmla="*/ 236764 h 497"/>
              <a:gd name="T102" fmla="*/ 911790 w 683"/>
              <a:gd name="T103" fmla="*/ 304800 h 497"/>
              <a:gd name="T104" fmla="*/ 775702 w 683"/>
              <a:gd name="T105" fmla="*/ 236764 h 497"/>
              <a:gd name="T106" fmla="*/ 710379 w 683"/>
              <a:gd name="T107" fmla="*/ 304800 h 497"/>
              <a:gd name="T108" fmla="*/ 710379 w 683"/>
              <a:gd name="T109" fmla="*/ 168729 h 497"/>
              <a:gd name="T110" fmla="*/ 606952 w 683"/>
              <a:gd name="T111" fmla="*/ 168729 h 497"/>
              <a:gd name="T112" fmla="*/ 506247 w 683"/>
              <a:gd name="T113" fmla="*/ 236764 h 497"/>
              <a:gd name="T114" fmla="*/ 438203 w 683"/>
              <a:gd name="T115" fmla="*/ 168729 h 497"/>
              <a:gd name="T116" fmla="*/ 506247 w 683"/>
              <a:gd name="T117" fmla="*/ 68036 h 497"/>
              <a:gd name="T118" fmla="*/ 438203 w 683"/>
              <a:gd name="T119" fmla="*/ 0 h 497"/>
              <a:gd name="T120" fmla="*/ 304837 w 683"/>
              <a:gd name="T121" fmla="*/ 68036 h 497"/>
              <a:gd name="T122" fmla="*/ 201410 w 683"/>
              <a:gd name="T123" fmla="*/ 68036 h 497"/>
              <a:gd name="T124" fmla="*/ 68044 w 683"/>
              <a:gd name="T125" fmla="*/ 68036 h 49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683" h="497">
                <a:moveTo>
                  <a:pt x="25" y="25"/>
                </a:moveTo>
                <a:lnTo>
                  <a:pt x="0" y="75"/>
                </a:lnTo>
                <a:lnTo>
                  <a:pt x="0" y="149"/>
                </a:lnTo>
                <a:lnTo>
                  <a:pt x="37" y="174"/>
                </a:lnTo>
                <a:lnTo>
                  <a:pt x="37" y="187"/>
                </a:lnTo>
                <a:lnTo>
                  <a:pt x="87" y="211"/>
                </a:lnTo>
                <a:lnTo>
                  <a:pt x="124" y="211"/>
                </a:lnTo>
                <a:lnTo>
                  <a:pt x="174" y="211"/>
                </a:lnTo>
                <a:lnTo>
                  <a:pt x="211" y="224"/>
                </a:lnTo>
                <a:lnTo>
                  <a:pt x="223" y="174"/>
                </a:lnTo>
                <a:lnTo>
                  <a:pt x="285" y="211"/>
                </a:lnTo>
                <a:lnTo>
                  <a:pt x="323" y="236"/>
                </a:lnTo>
                <a:lnTo>
                  <a:pt x="360" y="236"/>
                </a:lnTo>
                <a:lnTo>
                  <a:pt x="385" y="274"/>
                </a:lnTo>
                <a:lnTo>
                  <a:pt x="422" y="274"/>
                </a:lnTo>
                <a:lnTo>
                  <a:pt x="422" y="311"/>
                </a:lnTo>
                <a:lnTo>
                  <a:pt x="447" y="311"/>
                </a:lnTo>
                <a:lnTo>
                  <a:pt x="496" y="323"/>
                </a:lnTo>
                <a:lnTo>
                  <a:pt x="459" y="348"/>
                </a:lnTo>
                <a:lnTo>
                  <a:pt x="434" y="323"/>
                </a:lnTo>
                <a:lnTo>
                  <a:pt x="409" y="336"/>
                </a:lnTo>
                <a:lnTo>
                  <a:pt x="409" y="360"/>
                </a:lnTo>
                <a:lnTo>
                  <a:pt x="422" y="385"/>
                </a:lnTo>
                <a:lnTo>
                  <a:pt x="409" y="398"/>
                </a:lnTo>
                <a:lnTo>
                  <a:pt x="397" y="422"/>
                </a:lnTo>
                <a:lnTo>
                  <a:pt x="347" y="422"/>
                </a:lnTo>
                <a:lnTo>
                  <a:pt x="335" y="447"/>
                </a:lnTo>
                <a:lnTo>
                  <a:pt x="347" y="485"/>
                </a:lnTo>
                <a:lnTo>
                  <a:pt x="409" y="497"/>
                </a:lnTo>
                <a:lnTo>
                  <a:pt x="422" y="460"/>
                </a:lnTo>
                <a:lnTo>
                  <a:pt x="472" y="460"/>
                </a:lnTo>
                <a:lnTo>
                  <a:pt x="509" y="485"/>
                </a:lnTo>
                <a:lnTo>
                  <a:pt x="534" y="497"/>
                </a:lnTo>
                <a:lnTo>
                  <a:pt x="683" y="497"/>
                </a:lnTo>
                <a:lnTo>
                  <a:pt x="596" y="447"/>
                </a:lnTo>
                <a:lnTo>
                  <a:pt x="683" y="435"/>
                </a:lnTo>
                <a:lnTo>
                  <a:pt x="670" y="385"/>
                </a:lnTo>
                <a:lnTo>
                  <a:pt x="534" y="336"/>
                </a:lnTo>
                <a:lnTo>
                  <a:pt x="534" y="298"/>
                </a:lnTo>
                <a:lnTo>
                  <a:pt x="596" y="311"/>
                </a:lnTo>
                <a:lnTo>
                  <a:pt x="658" y="323"/>
                </a:lnTo>
                <a:lnTo>
                  <a:pt x="633" y="224"/>
                </a:lnTo>
                <a:lnTo>
                  <a:pt x="596" y="236"/>
                </a:lnTo>
                <a:lnTo>
                  <a:pt x="558" y="236"/>
                </a:lnTo>
                <a:lnTo>
                  <a:pt x="534" y="199"/>
                </a:lnTo>
                <a:lnTo>
                  <a:pt x="447" y="199"/>
                </a:lnTo>
                <a:lnTo>
                  <a:pt x="447" y="162"/>
                </a:lnTo>
                <a:lnTo>
                  <a:pt x="422" y="125"/>
                </a:lnTo>
                <a:lnTo>
                  <a:pt x="385" y="125"/>
                </a:lnTo>
                <a:lnTo>
                  <a:pt x="360" y="87"/>
                </a:lnTo>
                <a:lnTo>
                  <a:pt x="335" y="112"/>
                </a:lnTo>
                <a:lnTo>
                  <a:pt x="285" y="87"/>
                </a:lnTo>
                <a:lnTo>
                  <a:pt x="261" y="112"/>
                </a:lnTo>
                <a:lnTo>
                  <a:pt x="261" y="62"/>
                </a:lnTo>
                <a:lnTo>
                  <a:pt x="223" y="62"/>
                </a:lnTo>
                <a:lnTo>
                  <a:pt x="186" y="87"/>
                </a:lnTo>
                <a:lnTo>
                  <a:pt x="161" y="62"/>
                </a:lnTo>
                <a:lnTo>
                  <a:pt x="186" y="25"/>
                </a:lnTo>
                <a:lnTo>
                  <a:pt x="161" y="0"/>
                </a:lnTo>
                <a:lnTo>
                  <a:pt x="112" y="25"/>
                </a:lnTo>
                <a:lnTo>
                  <a:pt x="74" y="25"/>
                </a:lnTo>
                <a:lnTo>
                  <a:pt x="25" y="25"/>
                </a:lnTo>
                <a:close/>
              </a:path>
            </a:pathLst>
          </a:custGeom>
          <a:solidFill>
            <a:srgbClr val="86F3F0"/>
          </a:solidFill>
          <a:ln w="152400" cmpd="sng">
            <a:solidFill>
              <a:schemeClr val="tx1"/>
            </a:solidFill>
            <a:prstDash val="solid"/>
            <a:round/>
            <a:headEnd/>
            <a:tailEnd/>
          </a:ln>
        </p:spPr>
        <p:txBody>
          <a:bodyPr/>
          <a:lstStyle/>
          <a:p>
            <a:endParaRPr lang="en-GB"/>
          </a:p>
        </p:txBody>
      </p:sp>
      <p:sp>
        <p:nvSpPr>
          <p:cNvPr id="7175" name="Freeform 10"/>
          <p:cNvSpPr>
            <a:spLocks/>
          </p:cNvSpPr>
          <p:nvPr/>
        </p:nvSpPr>
        <p:spPr bwMode="auto">
          <a:xfrm>
            <a:off x="1195388" y="552450"/>
            <a:ext cx="6753225" cy="4560888"/>
          </a:xfrm>
          <a:custGeom>
            <a:avLst/>
            <a:gdLst>
              <a:gd name="T0" fmla="*/ 6282513 w 2482"/>
              <a:gd name="T1" fmla="*/ 3143094 h 1676"/>
              <a:gd name="T2" fmla="*/ 6179119 w 2482"/>
              <a:gd name="T3" fmla="*/ 2938997 h 1676"/>
              <a:gd name="T4" fmla="*/ 5809080 w 2482"/>
              <a:gd name="T5" fmla="*/ 3311814 h 1676"/>
              <a:gd name="T6" fmla="*/ 6350535 w 2482"/>
              <a:gd name="T7" fmla="*/ 2669589 h 1676"/>
              <a:gd name="T8" fmla="*/ 6619902 w 2482"/>
              <a:gd name="T9" fmla="*/ 2060019 h 1676"/>
              <a:gd name="T10" fmla="*/ 6415836 w 2482"/>
              <a:gd name="T11" fmla="*/ 1959331 h 1676"/>
              <a:gd name="T12" fmla="*/ 6214491 w 2482"/>
              <a:gd name="T13" fmla="*/ 2095396 h 1676"/>
              <a:gd name="T14" fmla="*/ 6179119 w 2482"/>
              <a:gd name="T15" fmla="*/ 1926676 h 1676"/>
              <a:gd name="T16" fmla="*/ 5877102 w 2482"/>
              <a:gd name="T17" fmla="*/ 1757956 h 1676"/>
              <a:gd name="T18" fmla="*/ 5302996 w 2482"/>
              <a:gd name="T19" fmla="*/ 1790611 h 1676"/>
              <a:gd name="T20" fmla="*/ 5030908 w 2482"/>
              <a:gd name="T21" fmla="*/ 1485826 h 1676"/>
              <a:gd name="T22" fmla="*/ 4693519 w 2482"/>
              <a:gd name="T23" fmla="*/ 1385138 h 1676"/>
              <a:gd name="T24" fmla="*/ 4456802 w 2482"/>
              <a:gd name="T25" fmla="*/ 1621891 h 1676"/>
              <a:gd name="T26" fmla="*/ 4592846 w 2482"/>
              <a:gd name="T27" fmla="*/ 2060019 h 1676"/>
              <a:gd name="T28" fmla="*/ 4660868 w 2482"/>
              <a:gd name="T29" fmla="*/ 2702245 h 1676"/>
              <a:gd name="T30" fmla="*/ 4660868 w 2482"/>
              <a:gd name="T31" fmla="*/ 3143094 h 1676"/>
              <a:gd name="T32" fmla="*/ 4391501 w 2482"/>
              <a:gd name="T33" fmla="*/ 2770277 h 1676"/>
              <a:gd name="T34" fmla="*/ 3749373 w 2482"/>
              <a:gd name="T35" fmla="*/ 2465492 h 1676"/>
              <a:gd name="T36" fmla="*/ 3243289 w 2482"/>
              <a:gd name="T37" fmla="*/ 2228739 h 1676"/>
              <a:gd name="T38" fmla="*/ 3512657 w 2482"/>
              <a:gd name="T39" fmla="*/ 1485826 h 1676"/>
              <a:gd name="T40" fmla="*/ 3512657 w 2482"/>
              <a:gd name="T41" fmla="*/ 1216418 h 1676"/>
              <a:gd name="T42" fmla="*/ 3648701 w 2482"/>
              <a:gd name="T43" fmla="*/ 1012321 h 1676"/>
              <a:gd name="T44" fmla="*/ 3885417 w 2482"/>
              <a:gd name="T45" fmla="*/ 674881 h 1676"/>
              <a:gd name="T46" fmla="*/ 3714002 w 2482"/>
              <a:gd name="T47" fmla="*/ 609570 h 1676"/>
              <a:gd name="T48" fmla="*/ 3545307 w 2482"/>
              <a:gd name="T49" fmla="*/ 710258 h 1676"/>
              <a:gd name="T50" fmla="*/ 3376613 w 2482"/>
              <a:gd name="T51" fmla="*/ 642225 h 1676"/>
              <a:gd name="T52" fmla="*/ 3107245 w 2482"/>
              <a:gd name="T53" fmla="*/ 337440 h 1676"/>
              <a:gd name="T54" fmla="*/ 3175267 w 2482"/>
              <a:gd name="T55" fmla="*/ 878978 h 1676"/>
              <a:gd name="T56" fmla="*/ 2905900 w 2482"/>
              <a:gd name="T57" fmla="*/ 947010 h 1676"/>
              <a:gd name="T58" fmla="*/ 2397096 w 2482"/>
              <a:gd name="T59" fmla="*/ 911633 h 1676"/>
              <a:gd name="T60" fmla="*/ 1959034 w 2482"/>
              <a:gd name="T61" fmla="*/ 810945 h 1676"/>
              <a:gd name="T62" fmla="*/ 1722317 w 2482"/>
              <a:gd name="T63" fmla="*/ 405473 h 1676"/>
              <a:gd name="T64" fmla="*/ 1183583 w 2482"/>
              <a:gd name="T65" fmla="*/ 236753 h 1676"/>
              <a:gd name="T66" fmla="*/ 0 w 2482"/>
              <a:gd name="T67" fmla="*/ 1183763 h 1676"/>
              <a:gd name="T68" fmla="*/ 272088 w 2482"/>
              <a:gd name="T69" fmla="*/ 1621891 h 1676"/>
              <a:gd name="T70" fmla="*/ 272088 w 2482"/>
              <a:gd name="T71" fmla="*/ 2397460 h 1676"/>
              <a:gd name="T72" fmla="*/ 337389 w 2482"/>
              <a:gd name="T73" fmla="*/ 2938997 h 1676"/>
              <a:gd name="T74" fmla="*/ 574106 w 2482"/>
              <a:gd name="T75" fmla="*/ 3344470 h 1676"/>
              <a:gd name="T76" fmla="*/ 1858361 w 2482"/>
              <a:gd name="T77" fmla="*/ 3548567 h 1676"/>
              <a:gd name="T78" fmla="*/ 3512657 w 2482"/>
              <a:gd name="T79" fmla="*/ 3717287 h 1676"/>
              <a:gd name="T80" fmla="*/ 3950718 w 2482"/>
              <a:gd name="T81" fmla="*/ 3782598 h 1676"/>
              <a:gd name="T82" fmla="*/ 4255457 w 2482"/>
              <a:gd name="T83" fmla="*/ 3681910 h 1676"/>
              <a:gd name="T84" fmla="*/ 4391501 w 2482"/>
              <a:gd name="T85" fmla="*/ 3918663 h 1676"/>
              <a:gd name="T86" fmla="*/ 4693519 w 2482"/>
              <a:gd name="T87" fmla="*/ 3986695 h 1676"/>
              <a:gd name="T88" fmla="*/ 4862213 w 2482"/>
              <a:gd name="T89" fmla="*/ 4155415 h 1676"/>
              <a:gd name="T90" fmla="*/ 4761541 w 2482"/>
              <a:gd name="T91" fmla="*/ 4528232 h 1676"/>
              <a:gd name="T92" fmla="*/ 5066279 w 2482"/>
              <a:gd name="T93" fmla="*/ 4324135 h 1676"/>
              <a:gd name="T94" fmla="*/ 5267624 w 2482"/>
              <a:gd name="T95" fmla="*/ 4122760 h 1676"/>
              <a:gd name="T96" fmla="*/ 5403668 w 2482"/>
              <a:gd name="T97" fmla="*/ 4019351 h 1676"/>
              <a:gd name="T98" fmla="*/ 5841730 w 2482"/>
              <a:gd name="T99" fmla="*/ 3649255 h 1676"/>
              <a:gd name="T100" fmla="*/ 6247141 w 2482"/>
              <a:gd name="T101" fmla="*/ 3581222 h 1676"/>
              <a:gd name="T102" fmla="*/ 6383185 w 2482"/>
              <a:gd name="T103" fmla="*/ 3649255 h 1676"/>
              <a:gd name="T104" fmla="*/ 6720574 w 2482"/>
              <a:gd name="T105" fmla="*/ 3377125 h 167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482" h="1676">
                <a:moveTo>
                  <a:pt x="2458" y="1204"/>
                </a:moveTo>
                <a:lnTo>
                  <a:pt x="2383" y="1217"/>
                </a:lnTo>
                <a:lnTo>
                  <a:pt x="2334" y="1192"/>
                </a:lnTo>
                <a:lnTo>
                  <a:pt x="2309" y="1155"/>
                </a:lnTo>
                <a:lnTo>
                  <a:pt x="2259" y="1155"/>
                </a:lnTo>
                <a:lnTo>
                  <a:pt x="2296" y="1130"/>
                </a:lnTo>
                <a:lnTo>
                  <a:pt x="2309" y="1092"/>
                </a:lnTo>
                <a:lnTo>
                  <a:pt x="2271" y="1080"/>
                </a:lnTo>
                <a:lnTo>
                  <a:pt x="2222" y="1130"/>
                </a:lnTo>
                <a:lnTo>
                  <a:pt x="2172" y="1167"/>
                </a:lnTo>
                <a:lnTo>
                  <a:pt x="2123" y="1279"/>
                </a:lnTo>
                <a:lnTo>
                  <a:pt x="2135" y="1217"/>
                </a:lnTo>
                <a:lnTo>
                  <a:pt x="2160" y="1142"/>
                </a:lnTo>
                <a:lnTo>
                  <a:pt x="2185" y="1092"/>
                </a:lnTo>
                <a:lnTo>
                  <a:pt x="2209" y="1043"/>
                </a:lnTo>
                <a:lnTo>
                  <a:pt x="2334" y="981"/>
                </a:lnTo>
                <a:lnTo>
                  <a:pt x="2383" y="944"/>
                </a:lnTo>
                <a:lnTo>
                  <a:pt x="2396" y="881"/>
                </a:lnTo>
                <a:lnTo>
                  <a:pt x="2445" y="807"/>
                </a:lnTo>
                <a:lnTo>
                  <a:pt x="2433" y="757"/>
                </a:lnTo>
                <a:lnTo>
                  <a:pt x="2420" y="732"/>
                </a:lnTo>
                <a:lnTo>
                  <a:pt x="2396" y="720"/>
                </a:lnTo>
                <a:lnTo>
                  <a:pt x="2371" y="732"/>
                </a:lnTo>
                <a:lnTo>
                  <a:pt x="2358" y="720"/>
                </a:lnTo>
                <a:lnTo>
                  <a:pt x="2334" y="720"/>
                </a:lnTo>
                <a:lnTo>
                  <a:pt x="2309" y="757"/>
                </a:lnTo>
                <a:lnTo>
                  <a:pt x="2296" y="795"/>
                </a:lnTo>
                <a:lnTo>
                  <a:pt x="2284" y="770"/>
                </a:lnTo>
                <a:lnTo>
                  <a:pt x="2321" y="720"/>
                </a:lnTo>
                <a:lnTo>
                  <a:pt x="2334" y="695"/>
                </a:lnTo>
                <a:lnTo>
                  <a:pt x="2321" y="683"/>
                </a:lnTo>
                <a:lnTo>
                  <a:pt x="2271" y="708"/>
                </a:lnTo>
                <a:lnTo>
                  <a:pt x="2234" y="708"/>
                </a:lnTo>
                <a:lnTo>
                  <a:pt x="2209" y="683"/>
                </a:lnTo>
                <a:lnTo>
                  <a:pt x="2172" y="683"/>
                </a:lnTo>
                <a:lnTo>
                  <a:pt x="2160" y="646"/>
                </a:lnTo>
                <a:lnTo>
                  <a:pt x="1986" y="509"/>
                </a:lnTo>
                <a:lnTo>
                  <a:pt x="1986" y="571"/>
                </a:lnTo>
                <a:lnTo>
                  <a:pt x="1974" y="621"/>
                </a:lnTo>
                <a:lnTo>
                  <a:pt x="1949" y="658"/>
                </a:lnTo>
                <a:lnTo>
                  <a:pt x="1924" y="646"/>
                </a:lnTo>
                <a:lnTo>
                  <a:pt x="1887" y="670"/>
                </a:lnTo>
                <a:lnTo>
                  <a:pt x="1874" y="596"/>
                </a:lnTo>
                <a:lnTo>
                  <a:pt x="1849" y="546"/>
                </a:lnTo>
                <a:lnTo>
                  <a:pt x="1812" y="559"/>
                </a:lnTo>
                <a:lnTo>
                  <a:pt x="1775" y="534"/>
                </a:lnTo>
                <a:lnTo>
                  <a:pt x="1750" y="521"/>
                </a:lnTo>
                <a:lnTo>
                  <a:pt x="1725" y="509"/>
                </a:lnTo>
                <a:lnTo>
                  <a:pt x="1688" y="534"/>
                </a:lnTo>
                <a:lnTo>
                  <a:pt x="1614" y="546"/>
                </a:lnTo>
                <a:lnTo>
                  <a:pt x="1614" y="571"/>
                </a:lnTo>
                <a:lnTo>
                  <a:pt x="1638" y="596"/>
                </a:lnTo>
                <a:lnTo>
                  <a:pt x="1663" y="633"/>
                </a:lnTo>
                <a:lnTo>
                  <a:pt x="1663" y="683"/>
                </a:lnTo>
                <a:lnTo>
                  <a:pt x="1663" y="732"/>
                </a:lnTo>
                <a:lnTo>
                  <a:pt x="1688" y="757"/>
                </a:lnTo>
                <a:lnTo>
                  <a:pt x="1738" y="819"/>
                </a:lnTo>
                <a:lnTo>
                  <a:pt x="1750" y="881"/>
                </a:lnTo>
                <a:lnTo>
                  <a:pt x="1701" y="968"/>
                </a:lnTo>
                <a:lnTo>
                  <a:pt x="1713" y="993"/>
                </a:lnTo>
                <a:lnTo>
                  <a:pt x="1750" y="1055"/>
                </a:lnTo>
                <a:lnTo>
                  <a:pt x="1775" y="1105"/>
                </a:lnTo>
                <a:lnTo>
                  <a:pt x="1750" y="1155"/>
                </a:lnTo>
                <a:lnTo>
                  <a:pt x="1713" y="1155"/>
                </a:lnTo>
                <a:lnTo>
                  <a:pt x="1688" y="1117"/>
                </a:lnTo>
                <a:lnTo>
                  <a:pt x="1663" y="1092"/>
                </a:lnTo>
                <a:lnTo>
                  <a:pt x="1638" y="1043"/>
                </a:lnTo>
                <a:lnTo>
                  <a:pt x="1614" y="1018"/>
                </a:lnTo>
                <a:lnTo>
                  <a:pt x="1601" y="1006"/>
                </a:lnTo>
                <a:lnTo>
                  <a:pt x="1527" y="1006"/>
                </a:lnTo>
                <a:lnTo>
                  <a:pt x="1428" y="944"/>
                </a:lnTo>
                <a:lnTo>
                  <a:pt x="1378" y="906"/>
                </a:lnTo>
                <a:lnTo>
                  <a:pt x="1316" y="894"/>
                </a:lnTo>
                <a:lnTo>
                  <a:pt x="1291" y="906"/>
                </a:lnTo>
                <a:lnTo>
                  <a:pt x="1217" y="819"/>
                </a:lnTo>
                <a:lnTo>
                  <a:pt x="1192" y="819"/>
                </a:lnTo>
                <a:lnTo>
                  <a:pt x="1204" y="683"/>
                </a:lnTo>
                <a:lnTo>
                  <a:pt x="1241" y="596"/>
                </a:lnTo>
                <a:lnTo>
                  <a:pt x="1279" y="584"/>
                </a:lnTo>
                <a:lnTo>
                  <a:pt x="1291" y="546"/>
                </a:lnTo>
                <a:lnTo>
                  <a:pt x="1291" y="509"/>
                </a:lnTo>
                <a:lnTo>
                  <a:pt x="1341" y="497"/>
                </a:lnTo>
                <a:lnTo>
                  <a:pt x="1353" y="472"/>
                </a:lnTo>
                <a:lnTo>
                  <a:pt x="1291" y="447"/>
                </a:lnTo>
                <a:lnTo>
                  <a:pt x="1279" y="422"/>
                </a:lnTo>
                <a:lnTo>
                  <a:pt x="1341" y="435"/>
                </a:lnTo>
                <a:lnTo>
                  <a:pt x="1378" y="422"/>
                </a:lnTo>
                <a:lnTo>
                  <a:pt x="1341" y="372"/>
                </a:lnTo>
                <a:lnTo>
                  <a:pt x="1403" y="372"/>
                </a:lnTo>
                <a:lnTo>
                  <a:pt x="1415" y="360"/>
                </a:lnTo>
                <a:lnTo>
                  <a:pt x="1440" y="298"/>
                </a:lnTo>
                <a:lnTo>
                  <a:pt x="1428" y="248"/>
                </a:lnTo>
                <a:lnTo>
                  <a:pt x="1428" y="224"/>
                </a:lnTo>
                <a:lnTo>
                  <a:pt x="1390" y="199"/>
                </a:lnTo>
                <a:lnTo>
                  <a:pt x="1341" y="186"/>
                </a:lnTo>
                <a:lnTo>
                  <a:pt x="1365" y="224"/>
                </a:lnTo>
                <a:lnTo>
                  <a:pt x="1341" y="273"/>
                </a:lnTo>
                <a:lnTo>
                  <a:pt x="1328" y="335"/>
                </a:lnTo>
                <a:lnTo>
                  <a:pt x="1303" y="323"/>
                </a:lnTo>
                <a:lnTo>
                  <a:pt x="1303" y="261"/>
                </a:lnTo>
                <a:lnTo>
                  <a:pt x="1279" y="248"/>
                </a:lnTo>
                <a:lnTo>
                  <a:pt x="1266" y="286"/>
                </a:lnTo>
                <a:lnTo>
                  <a:pt x="1241" y="298"/>
                </a:lnTo>
                <a:lnTo>
                  <a:pt x="1241" y="236"/>
                </a:lnTo>
                <a:lnTo>
                  <a:pt x="1204" y="224"/>
                </a:lnTo>
                <a:lnTo>
                  <a:pt x="1179" y="174"/>
                </a:lnTo>
                <a:lnTo>
                  <a:pt x="1179" y="137"/>
                </a:lnTo>
                <a:lnTo>
                  <a:pt x="1142" y="124"/>
                </a:lnTo>
                <a:lnTo>
                  <a:pt x="1117" y="174"/>
                </a:lnTo>
                <a:lnTo>
                  <a:pt x="1142" y="224"/>
                </a:lnTo>
                <a:lnTo>
                  <a:pt x="1179" y="273"/>
                </a:lnTo>
                <a:lnTo>
                  <a:pt x="1167" y="323"/>
                </a:lnTo>
                <a:lnTo>
                  <a:pt x="1142" y="348"/>
                </a:lnTo>
                <a:lnTo>
                  <a:pt x="1130" y="310"/>
                </a:lnTo>
                <a:lnTo>
                  <a:pt x="1105" y="310"/>
                </a:lnTo>
                <a:lnTo>
                  <a:pt x="1068" y="348"/>
                </a:lnTo>
                <a:lnTo>
                  <a:pt x="1030" y="335"/>
                </a:lnTo>
                <a:lnTo>
                  <a:pt x="956" y="310"/>
                </a:lnTo>
                <a:lnTo>
                  <a:pt x="894" y="310"/>
                </a:lnTo>
                <a:lnTo>
                  <a:pt x="881" y="335"/>
                </a:lnTo>
                <a:lnTo>
                  <a:pt x="857" y="348"/>
                </a:lnTo>
                <a:lnTo>
                  <a:pt x="844" y="310"/>
                </a:lnTo>
                <a:lnTo>
                  <a:pt x="795" y="310"/>
                </a:lnTo>
                <a:lnTo>
                  <a:pt x="720" y="298"/>
                </a:lnTo>
                <a:lnTo>
                  <a:pt x="757" y="248"/>
                </a:lnTo>
                <a:lnTo>
                  <a:pt x="695" y="248"/>
                </a:lnTo>
                <a:lnTo>
                  <a:pt x="658" y="174"/>
                </a:lnTo>
                <a:lnTo>
                  <a:pt x="633" y="149"/>
                </a:lnTo>
                <a:lnTo>
                  <a:pt x="559" y="137"/>
                </a:lnTo>
                <a:lnTo>
                  <a:pt x="546" y="112"/>
                </a:lnTo>
                <a:lnTo>
                  <a:pt x="497" y="87"/>
                </a:lnTo>
                <a:lnTo>
                  <a:pt x="435" y="87"/>
                </a:lnTo>
                <a:lnTo>
                  <a:pt x="348" y="87"/>
                </a:lnTo>
                <a:lnTo>
                  <a:pt x="298" y="0"/>
                </a:lnTo>
                <a:lnTo>
                  <a:pt x="0" y="410"/>
                </a:lnTo>
                <a:lnTo>
                  <a:pt x="0" y="435"/>
                </a:lnTo>
                <a:lnTo>
                  <a:pt x="37" y="447"/>
                </a:lnTo>
                <a:lnTo>
                  <a:pt x="37" y="521"/>
                </a:lnTo>
                <a:lnTo>
                  <a:pt x="112" y="534"/>
                </a:lnTo>
                <a:lnTo>
                  <a:pt x="100" y="596"/>
                </a:lnTo>
                <a:lnTo>
                  <a:pt x="124" y="757"/>
                </a:lnTo>
                <a:lnTo>
                  <a:pt x="149" y="795"/>
                </a:lnTo>
                <a:lnTo>
                  <a:pt x="100" y="844"/>
                </a:lnTo>
                <a:lnTo>
                  <a:pt x="100" y="881"/>
                </a:lnTo>
                <a:lnTo>
                  <a:pt x="100" y="919"/>
                </a:lnTo>
                <a:lnTo>
                  <a:pt x="149" y="1018"/>
                </a:lnTo>
                <a:lnTo>
                  <a:pt x="124" y="1055"/>
                </a:lnTo>
                <a:lnTo>
                  <a:pt x="124" y="1080"/>
                </a:lnTo>
                <a:lnTo>
                  <a:pt x="149" y="1092"/>
                </a:lnTo>
                <a:lnTo>
                  <a:pt x="186" y="1167"/>
                </a:lnTo>
                <a:lnTo>
                  <a:pt x="199" y="1204"/>
                </a:lnTo>
                <a:lnTo>
                  <a:pt x="211" y="1229"/>
                </a:lnTo>
                <a:lnTo>
                  <a:pt x="261" y="1254"/>
                </a:lnTo>
                <a:lnTo>
                  <a:pt x="633" y="1291"/>
                </a:lnTo>
                <a:lnTo>
                  <a:pt x="658" y="1291"/>
                </a:lnTo>
                <a:lnTo>
                  <a:pt x="683" y="1304"/>
                </a:lnTo>
                <a:lnTo>
                  <a:pt x="1204" y="1353"/>
                </a:lnTo>
                <a:lnTo>
                  <a:pt x="1254" y="1366"/>
                </a:lnTo>
                <a:lnTo>
                  <a:pt x="1266" y="1366"/>
                </a:lnTo>
                <a:lnTo>
                  <a:pt x="1291" y="1366"/>
                </a:lnTo>
                <a:lnTo>
                  <a:pt x="1291" y="1378"/>
                </a:lnTo>
                <a:lnTo>
                  <a:pt x="1303" y="1378"/>
                </a:lnTo>
                <a:lnTo>
                  <a:pt x="1440" y="1390"/>
                </a:lnTo>
                <a:lnTo>
                  <a:pt x="1452" y="1390"/>
                </a:lnTo>
                <a:lnTo>
                  <a:pt x="1452" y="1366"/>
                </a:lnTo>
                <a:lnTo>
                  <a:pt x="1465" y="1353"/>
                </a:lnTo>
                <a:lnTo>
                  <a:pt x="1502" y="1341"/>
                </a:lnTo>
                <a:lnTo>
                  <a:pt x="1564" y="1353"/>
                </a:lnTo>
                <a:lnTo>
                  <a:pt x="1564" y="1366"/>
                </a:lnTo>
                <a:lnTo>
                  <a:pt x="1589" y="1378"/>
                </a:lnTo>
                <a:lnTo>
                  <a:pt x="1614" y="1415"/>
                </a:lnTo>
                <a:lnTo>
                  <a:pt x="1614" y="1440"/>
                </a:lnTo>
                <a:lnTo>
                  <a:pt x="1638" y="1440"/>
                </a:lnTo>
                <a:lnTo>
                  <a:pt x="1676" y="1465"/>
                </a:lnTo>
                <a:lnTo>
                  <a:pt x="1688" y="1477"/>
                </a:lnTo>
                <a:lnTo>
                  <a:pt x="1725" y="1465"/>
                </a:lnTo>
                <a:lnTo>
                  <a:pt x="1763" y="1440"/>
                </a:lnTo>
                <a:lnTo>
                  <a:pt x="1812" y="1477"/>
                </a:lnTo>
                <a:lnTo>
                  <a:pt x="1837" y="1527"/>
                </a:lnTo>
                <a:lnTo>
                  <a:pt x="1787" y="1527"/>
                </a:lnTo>
                <a:lnTo>
                  <a:pt x="1775" y="1539"/>
                </a:lnTo>
                <a:lnTo>
                  <a:pt x="1775" y="1601"/>
                </a:lnTo>
                <a:lnTo>
                  <a:pt x="1763" y="1626"/>
                </a:lnTo>
                <a:lnTo>
                  <a:pt x="1750" y="1664"/>
                </a:lnTo>
                <a:lnTo>
                  <a:pt x="1763" y="1676"/>
                </a:lnTo>
                <a:lnTo>
                  <a:pt x="1825" y="1651"/>
                </a:lnTo>
                <a:lnTo>
                  <a:pt x="1862" y="1577"/>
                </a:lnTo>
                <a:lnTo>
                  <a:pt x="1862" y="1589"/>
                </a:lnTo>
                <a:lnTo>
                  <a:pt x="1862" y="1552"/>
                </a:lnTo>
                <a:lnTo>
                  <a:pt x="1887" y="1527"/>
                </a:lnTo>
                <a:lnTo>
                  <a:pt x="1936" y="1527"/>
                </a:lnTo>
                <a:lnTo>
                  <a:pt x="1936" y="1515"/>
                </a:lnTo>
                <a:lnTo>
                  <a:pt x="1949" y="1502"/>
                </a:lnTo>
                <a:lnTo>
                  <a:pt x="1974" y="1490"/>
                </a:lnTo>
                <a:lnTo>
                  <a:pt x="1974" y="1502"/>
                </a:lnTo>
                <a:lnTo>
                  <a:pt x="1986" y="1477"/>
                </a:lnTo>
                <a:lnTo>
                  <a:pt x="2023" y="1440"/>
                </a:lnTo>
                <a:lnTo>
                  <a:pt x="2110" y="1415"/>
                </a:lnTo>
                <a:lnTo>
                  <a:pt x="2135" y="1366"/>
                </a:lnTo>
                <a:lnTo>
                  <a:pt x="2147" y="1341"/>
                </a:lnTo>
                <a:lnTo>
                  <a:pt x="2147" y="1316"/>
                </a:lnTo>
                <a:lnTo>
                  <a:pt x="2160" y="1241"/>
                </a:lnTo>
                <a:lnTo>
                  <a:pt x="2222" y="1241"/>
                </a:lnTo>
                <a:lnTo>
                  <a:pt x="2296" y="1316"/>
                </a:lnTo>
                <a:lnTo>
                  <a:pt x="2321" y="1304"/>
                </a:lnTo>
                <a:lnTo>
                  <a:pt x="2358" y="1254"/>
                </a:lnTo>
                <a:lnTo>
                  <a:pt x="2358" y="1279"/>
                </a:lnTo>
                <a:lnTo>
                  <a:pt x="2346" y="1341"/>
                </a:lnTo>
                <a:lnTo>
                  <a:pt x="2383" y="1366"/>
                </a:lnTo>
                <a:lnTo>
                  <a:pt x="2408" y="1304"/>
                </a:lnTo>
                <a:lnTo>
                  <a:pt x="2433" y="1291"/>
                </a:lnTo>
                <a:lnTo>
                  <a:pt x="2470" y="1241"/>
                </a:lnTo>
                <a:lnTo>
                  <a:pt x="2482" y="1204"/>
                </a:lnTo>
                <a:lnTo>
                  <a:pt x="2458" y="1204"/>
                </a:lnTo>
                <a:close/>
              </a:path>
            </a:pathLst>
          </a:custGeom>
          <a:solidFill>
            <a:srgbClr val="86F3F0"/>
          </a:solidFill>
          <a:ln w="152400" cmpd="sng">
            <a:solidFill>
              <a:schemeClr val="tx1"/>
            </a:solidFill>
            <a:round/>
            <a:headEnd/>
            <a:tailEnd/>
          </a:ln>
        </p:spPr>
        <p:txBody>
          <a:bodyPr/>
          <a:lstStyle/>
          <a:p>
            <a:endParaRPr lang="en-GB"/>
          </a:p>
        </p:txBody>
      </p:sp>
      <p:sp>
        <p:nvSpPr>
          <p:cNvPr id="7176" name="Rectangle 2"/>
          <p:cNvSpPr>
            <a:spLocks noGrp="1" noChangeArrowheads="1"/>
          </p:cNvSpPr>
          <p:nvPr>
            <p:ph type="title"/>
          </p:nvPr>
        </p:nvSpPr>
        <p:spPr>
          <a:xfrm>
            <a:off x="0" y="5715000"/>
            <a:ext cx="7772400" cy="1143000"/>
          </a:xfrm>
        </p:spPr>
        <p:txBody>
          <a:bodyPr/>
          <a:lstStyle/>
          <a:p>
            <a:pPr algn="l" eaLnBrk="1" hangingPunct="1"/>
            <a:r>
              <a:rPr lang="en-US" altLang="en-US" b="1" smtClean="0"/>
              <a:t>CANADA</a:t>
            </a:r>
            <a:endParaRPr lang="en-US" altLang="en-US" smtClean="0"/>
          </a:p>
        </p:txBody>
      </p:sp>
      <p:sp>
        <p:nvSpPr>
          <p:cNvPr id="7177" name="Freeform 4"/>
          <p:cNvSpPr>
            <a:spLocks/>
          </p:cNvSpPr>
          <p:nvPr/>
        </p:nvSpPr>
        <p:spPr bwMode="auto">
          <a:xfrm>
            <a:off x="3998913" y="2270125"/>
            <a:ext cx="304800" cy="506413"/>
          </a:xfrm>
          <a:custGeom>
            <a:avLst/>
            <a:gdLst>
              <a:gd name="T0" fmla="*/ 0 w 112"/>
              <a:gd name="T1" fmla="*/ 0 h 186"/>
              <a:gd name="T2" fmla="*/ 100693 w 112"/>
              <a:gd name="T3" fmla="*/ 68066 h 186"/>
              <a:gd name="T4" fmla="*/ 168729 w 112"/>
              <a:gd name="T5" fmla="*/ 100738 h 186"/>
              <a:gd name="T6" fmla="*/ 236764 w 112"/>
              <a:gd name="T7" fmla="*/ 204199 h 186"/>
              <a:gd name="T8" fmla="*/ 236764 w 112"/>
              <a:gd name="T9" fmla="*/ 304937 h 186"/>
              <a:gd name="T10" fmla="*/ 304800 w 112"/>
              <a:gd name="T11" fmla="*/ 373003 h 186"/>
              <a:gd name="T12" fmla="*/ 304800 w 112"/>
              <a:gd name="T13" fmla="*/ 506413 h 186"/>
              <a:gd name="T14" fmla="*/ 236764 w 112"/>
              <a:gd name="T15" fmla="*/ 438347 h 186"/>
              <a:gd name="T16" fmla="*/ 168729 w 112"/>
              <a:gd name="T17" fmla="*/ 337609 h 186"/>
              <a:gd name="T18" fmla="*/ 100693 w 112"/>
              <a:gd name="T19" fmla="*/ 269542 h 186"/>
              <a:gd name="T20" fmla="*/ 100693 w 112"/>
              <a:gd name="T21" fmla="*/ 168804 h 186"/>
              <a:gd name="T22" fmla="*/ 0 w 112"/>
              <a:gd name="T23" fmla="*/ 100738 h 186"/>
              <a:gd name="T24" fmla="*/ 0 w 112"/>
              <a:gd name="T25" fmla="*/ 0 h 18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12" h="186">
                <a:moveTo>
                  <a:pt x="0" y="0"/>
                </a:moveTo>
                <a:lnTo>
                  <a:pt x="37" y="25"/>
                </a:lnTo>
                <a:lnTo>
                  <a:pt x="62" y="37"/>
                </a:lnTo>
                <a:lnTo>
                  <a:pt x="87" y="75"/>
                </a:lnTo>
                <a:lnTo>
                  <a:pt x="87" y="112"/>
                </a:lnTo>
                <a:lnTo>
                  <a:pt x="112" y="137"/>
                </a:lnTo>
                <a:lnTo>
                  <a:pt x="112" y="186"/>
                </a:lnTo>
                <a:lnTo>
                  <a:pt x="87" y="161"/>
                </a:lnTo>
                <a:lnTo>
                  <a:pt x="62" y="124"/>
                </a:lnTo>
                <a:lnTo>
                  <a:pt x="37" y="99"/>
                </a:lnTo>
                <a:lnTo>
                  <a:pt x="37" y="62"/>
                </a:lnTo>
                <a:lnTo>
                  <a:pt x="0" y="37"/>
                </a:lnTo>
                <a:lnTo>
                  <a:pt x="0" y="0"/>
                </a:lnTo>
                <a:close/>
              </a:path>
            </a:pathLst>
          </a:custGeom>
          <a:solidFill>
            <a:srgbClr val="86F3F0"/>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7178" name="Freeform 5"/>
          <p:cNvSpPr>
            <a:spLocks/>
          </p:cNvSpPr>
          <p:nvPr/>
        </p:nvSpPr>
        <p:spPr bwMode="auto">
          <a:xfrm>
            <a:off x="7751763" y="1817688"/>
            <a:ext cx="641350" cy="674687"/>
          </a:xfrm>
          <a:custGeom>
            <a:avLst/>
            <a:gdLst>
              <a:gd name="T0" fmla="*/ 32611 w 236"/>
              <a:gd name="T1" fmla="*/ 0 h 248"/>
              <a:gd name="T2" fmla="*/ 0 w 236"/>
              <a:gd name="T3" fmla="*/ 65292 h 248"/>
              <a:gd name="T4" fmla="*/ 0 w 236"/>
              <a:gd name="T5" fmla="*/ 168672 h 248"/>
              <a:gd name="T6" fmla="*/ 32611 w 236"/>
              <a:gd name="T7" fmla="*/ 337344 h 248"/>
              <a:gd name="T8" fmla="*/ 32611 w 236"/>
              <a:gd name="T9" fmla="*/ 438002 h 248"/>
              <a:gd name="T10" fmla="*/ 32611 w 236"/>
              <a:gd name="T11" fmla="*/ 538661 h 248"/>
              <a:gd name="T12" fmla="*/ 67940 w 236"/>
              <a:gd name="T13" fmla="*/ 574028 h 248"/>
              <a:gd name="T14" fmla="*/ 67940 w 236"/>
              <a:gd name="T15" fmla="*/ 674687 h 248"/>
              <a:gd name="T16" fmla="*/ 135879 w 236"/>
              <a:gd name="T17" fmla="*/ 674687 h 248"/>
              <a:gd name="T18" fmla="*/ 236430 w 236"/>
              <a:gd name="T19" fmla="*/ 574028 h 248"/>
              <a:gd name="T20" fmla="*/ 372309 w 236"/>
              <a:gd name="T21" fmla="*/ 506015 h 248"/>
              <a:gd name="T22" fmla="*/ 404920 w 236"/>
              <a:gd name="T23" fmla="*/ 506015 h 248"/>
              <a:gd name="T24" fmla="*/ 472860 w 236"/>
              <a:gd name="T25" fmla="*/ 506015 h 248"/>
              <a:gd name="T26" fmla="*/ 641350 w 236"/>
              <a:gd name="T27" fmla="*/ 506015 h 248"/>
              <a:gd name="T28" fmla="*/ 641350 w 236"/>
              <a:gd name="T29" fmla="*/ 369990 h 248"/>
              <a:gd name="T30" fmla="*/ 505471 w 236"/>
              <a:gd name="T31" fmla="*/ 337344 h 248"/>
              <a:gd name="T32" fmla="*/ 505471 w 236"/>
              <a:gd name="T33" fmla="*/ 233964 h 248"/>
              <a:gd name="T34" fmla="*/ 404920 w 236"/>
              <a:gd name="T35" fmla="*/ 301977 h 248"/>
              <a:gd name="T36" fmla="*/ 372309 w 236"/>
              <a:gd name="T37" fmla="*/ 201318 h 248"/>
              <a:gd name="T38" fmla="*/ 269041 w 236"/>
              <a:gd name="T39" fmla="*/ 233964 h 248"/>
              <a:gd name="T40" fmla="*/ 201101 w 236"/>
              <a:gd name="T41" fmla="*/ 301977 h 248"/>
              <a:gd name="T42" fmla="*/ 67940 w 236"/>
              <a:gd name="T43" fmla="*/ 133305 h 248"/>
              <a:gd name="T44" fmla="*/ 32611 w 236"/>
              <a:gd name="T45" fmla="*/ 0 h 24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36" h="248">
                <a:moveTo>
                  <a:pt x="12" y="0"/>
                </a:moveTo>
                <a:lnTo>
                  <a:pt x="0" y="24"/>
                </a:lnTo>
                <a:lnTo>
                  <a:pt x="0" y="62"/>
                </a:lnTo>
                <a:lnTo>
                  <a:pt x="12" y="124"/>
                </a:lnTo>
                <a:lnTo>
                  <a:pt x="12" y="161"/>
                </a:lnTo>
                <a:lnTo>
                  <a:pt x="12" y="198"/>
                </a:lnTo>
                <a:lnTo>
                  <a:pt x="25" y="211"/>
                </a:lnTo>
                <a:lnTo>
                  <a:pt x="25" y="248"/>
                </a:lnTo>
                <a:lnTo>
                  <a:pt x="50" y="248"/>
                </a:lnTo>
                <a:lnTo>
                  <a:pt x="87" y="211"/>
                </a:lnTo>
                <a:lnTo>
                  <a:pt x="137" y="186"/>
                </a:lnTo>
                <a:lnTo>
                  <a:pt x="149" y="186"/>
                </a:lnTo>
                <a:lnTo>
                  <a:pt x="174" y="186"/>
                </a:lnTo>
                <a:lnTo>
                  <a:pt x="236" y="186"/>
                </a:lnTo>
                <a:lnTo>
                  <a:pt x="236" y="136"/>
                </a:lnTo>
                <a:lnTo>
                  <a:pt x="186" y="124"/>
                </a:lnTo>
                <a:lnTo>
                  <a:pt x="186" y="86"/>
                </a:lnTo>
                <a:lnTo>
                  <a:pt x="149" y="111"/>
                </a:lnTo>
                <a:lnTo>
                  <a:pt x="137" y="74"/>
                </a:lnTo>
                <a:lnTo>
                  <a:pt x="99" y="86"/>
                </a:lnTo>
                <a:lnTo>
                  <a:pt x="74" y="111"/>
                </a:lnTo>
                <a:lnTo>
                  <a:pt x="25" y="49"/>
                </a:lnTo>
                <a:lnTo>
                  <a:pt x="12" y="0"/>
                </a:lnTo>
                <a:close/>
              </a:path>
            </a:pathLst>
          </a:custGeom>
          <a:solidFill>
            <a:schemeClr val="bg2"/>
          </a:solidFill>
          <a:ln w="38100" cmpd="sng">
            <a:solidFill>
              <a:schemeClr val="accent1"/>
            </a:solidFill>
            <a:round/>
            <a:headEnd/>
            <a:tailEnd/>
          </a:ln>
        </p:spPr>
        <p:txBody>
          <a:bodyPr/>
          <a:lstStyle/>
          <a:p>
            <a:endParaRPr lang="en-GB"/>
          </a:p>
        </p:txBody>
      </p:sp>
      <p:sp>
        <p:nvSpPr>
          <p:cNvPr id="7179" name="Freeform 6"/>
          <p:cNvSpPr>
            <a:spLocks/>
          </p:cNvSpPr>
          <p:nvPr/>
        </p:nvSpPr>
        <p:spPr bwMode="auto">
          <a:xfrm>
            <a:off x="5192713" y="457200"/>
            <a:ext cx="1858962" cy="1352550"/>
          </a:xfrm>
          <a:custGeom>
            <a:avLst/>
            <a:gdLst>
              <a:gd name="T0" fmla="*/ 68044 w 683"/>
              <a:gd name="T1" fmla="*/ 68036 h 497"/>
              <a:gd name="T2" fmla="*/ 0 w 683"/>
              <a:gd name="T3" fmla="*/ 204107 h 497"/>
              <a:gd name="T4" fmla="*/ 0 w 683"/>
              <a:gd name="T5" fmla="*/ 405493 h 497"/>
              <a:gd name="T6" fmla="*/ 100705 w 683"/>
              <a:gd name="T7" fmla="*/ 473529 h 497"/>
              <a:gd name="T8" fmla="*/ 100705 w 683"/>
              <a:gd name="T9" fmla="*/ 508907 h 497"/>
              <a:gd name="T10" fmla="*/ 236793 w 683"/>
              <a:gd name="T11" fmla="*/ 574221 h 497"/>
              <a:gd name="T12" fmla="*/ 337498 w 683"/>
              <a:gd name="T13" fmla="*/ 574221 h 497"/>
              <a:gd name="T14" fmla="*/ 473586 w 683"/>
              <a:gd name="T15" fmla="*/ 574221 h 497"/>
              <a:gd name="T16" fmla="*/ 574291 w 683"/>
              <a:gd name="T17" fmla="*/ 609600 h 497"/>
              <a:gd name="T18" fmla="*/ 606952 w 683"/>
              <a:gd name="T19" fmla="*/ 473529 h 497"/>
              <a:gd name="T20" fmla="*/ 775702 w 683"/>
              <a:gd name="T21" fmla="*/ 574221 h 497"/>
              <a:gd name="T22" fmla="*/ 879128 w 683"/>
              <a:gd name="T23" fmla="*/ 642257 h 497"/>
              <a:gd name="T24" fmla="*/ 979834 w 683"/>
              <a:gd name="T25" fmla="*/ 642257 h 497"/>
              <a:gd name="T26" fmla="*/ 1047878 w 683"/>
              <a:gd name="T27" fmla="*/ 745671 h 497"/>
              <a:gd name="T28" fmla="*/ 1148583 w 683"/>
              <a:gd name="T29" fmla="*/ 745671 h 497"/>
              <a:gd name="T30" fmla="*/ 1148583 w 683"/>
              <a:gd name="T31" fmla="*/ 846364 h 497"/>
              <a:gd name="T32" fmla="*/ 1216627 w 683"/>
              <a:gd name="T33" fmla="*/ 846364 h 497"/>
              <a:gd name="T34" fmla="*/ 1349993 w 683"/>
              <a:gd name="T35" fmla="*/ 879021 h 497"/>
              <a:gd name="T36" fmla="*/ 1249288 w 683"/>
              <a:gd name="T37" fmla="*/ 947057 h 497"/>
              <a:gd name="T38" fmla="*/ 1181244 w 683"/>
              <a:gd name="T39" fmla="*/ 879021 h 497"/>
              <a:gd name="T40" fmla="*/ 1113200 w 683"/>
              <a:gd name="T41" fmla="*/ 914400 h 497"/>
              <a:gd name="T42" fmla="*/ 1113200 w 683"/>
              <a:gd name="T43" fmla="*/ 979714 h 497"/>
              <a:gd name="T44" fmla="*/ 1148583 w 683"/>
              <a:gd name="T45" fmla="*/ 1047750 h 497"/>
              <a:gd name="T46" fmla="*/ 1113200 w 683"/>
              <a:gd name="T47" fmla="*/ 1083129 h 497"/>
              <a:gd name="T48" fmla="*/ 1080539 w 683"/>
              <a:gd name="T49" fmla="*/ 1148443 h 497"/>
              <a:gd name="T50" fmla="*/ 944451 w 683"/>
              <a:gd name="T51" fmla="*/ 1148443 h 497"/>
              <a:gd name="T52" fmla="*/ 911790 w 683"/>
              <a:gd name="T53" fmla="*/ 1216479 h 497"/>
              <a:gd name="T54" fmla="*/ 944451 w 683"/>
              <a:gd name="T55" fmla="*/ 1319893 h 497"/>
              <a:gd name="T56" fmla="*/ 1113200 w 683"/>
              <a:gd name="T57" fmla="*/ 1352550 h 497"/>
              <a:gd name="T58" fmla="*/ 1148583 w 683"/>
              <a:gd name="T59" fmla="*/ 1251857 h 497"/>
              <a:gd name="T60" fmla="*/ 1284671 w 683"/>
              <a:gd name="T61" fmla="*/ 1251857 h 497"/>
              <a:gd name="T62" fmla="*/ 1385376 w 683"/>
              <a:gd name="T63" fmla="*/ 1319893 h 497"/>
              <a:gd name="T64" fmla="*/ 1385376 w 683"/>
              <a:gd name="T65" fmla="*/ 1319893 h 497"/>
              <a:gd name="T66" fmla="*/ 1453420 w 683"/>
              <a:gd name="T67" fmla="*/ 1352550 h 497"/>
              <a:gd name="T68" fmla="*/ 1858962 w 683"/>
              <a:gd name="T69" fmla="*/ 1352550 h 497"/>
              <a:gd name="T70" fmla="*/ 1622169 w 683"/>
              <a:gd name="T71" fmla="*/ 1216479 h 497"/>
              <a:gd name="T72" fmla="*/ 1858962 w 683"/>
              <a:gd name="T73" fmla="*/ 1183821 h 497"/>
              <a:gd name="T74" fmla="*/ 1823579 w 683"/>
              <a:gd name="T75" fmla="*/ 1047750 h 497"/>
              <a:gd name="T76" fmla="*/ 1453420 w 683"/>
              <a:gd name="T77" fmla="*/ 914400 h 497"/>
              <a:gd name="T78" fmla="*/ 1453420 w 683"/>
              <a:gd name="T79" fmla="*/ 810986 h 497"/>
              <a:gd name="T80" fmla="*/ 1622169 w 683"/>
              <a:gd name="T81" fmla="*/ 846364 h 497"/>
              <a:gd name="T82" fmla="*/ 1790918 w 683"/>
              <a:gd name="T83" fmla="*/ 879021 h 497"/>
              <a:gd name="T84" fmla="*/ 1722874 w 683"/>
              <a:gd name="T85" fmla="*/ 609600 h 497"/>
              <a:gd name="T86" fmla="*/ 1622169 w 683"/>
              <a:gd name="T87" fmla="*/ 642257 h 497"/>
              <a:gd name="T88" fmla="*/ 1518742 w 683"/>
              <a:gd name="T89" fmla="*/ 642257 h 497"/>
              <a:gd name="T90" fmla="*/ 1453420 w 683"/>
              <a:gd name="T91" fmla="*/ 541564 h 497"/>
              <a:gd name="T92" fmla="*/ 1216627 w 683"/>
              <a:gd name="T93" fmla="*/ 541564 h 497"/>
              <a:gd name="T94" fmla="*/ 1216627 w 683"/>
              <a:gd name="T95" fmla="*/ 440871 h 497"/>
              <a:gd name="T96" fmla="*/ 1148583 w 683"/>
              <a:gd name="T97" fmla="*/ 340179 h 497"/>
              <a:gd name="T98" fmla="*/ 1047878 w 683"/>
              <a:gd name="T99" fmla="*/ 340179 h 497"/>
              <a:gd name="T100" fmla="*/ 979834 w 683"/>
              <a:gd name="T101" fmla="*/ 236764 h 497"/>
              <a:gd name="T102" fmla="*/ 911790 w 683"/>
              <a:gd name="T103" fmla="*/ 304800 h 497"/>
              <a:gd name="T104" fmla="*/ 775702 w 683"/>
              <a:gd name="T105" fmla="*/ 236764 h 497"/>
              <a:gd name="T106" fmla="*/ 710379 w 683"/>
              <a:gd name="T107" fmla="*/ 304800 h 497"/>
              <a:gd name="T108" fmla="*/ 710379 w 683"/>
              <a:gd name="T109" fmla="*/ 168729 h 497"/>
              <a:gd name="T110" fmla="*/ 606952 w 683"/>
              <a:gd name="T111" fmla="*/ 168729 h 497"/>
              <a:gd name="T112" fmla="*/ 506247 w 683"/>
              <a:gd name="T113" fmla="*/ 236764 h 497"/>
              <a:gd name="T114" fmla="*/ 438203 w 683"/>
              <a:gd name="T115" fmla="*/ 168729 h 497"/>
              <a:gd name="T116" fmla="*/ 506247 w 683"/>
              <a:gd name="T117" fmla="*/ 68036 h 497"/>
              <a:gd name="T118" fmla="*/ 438203 w 683"/>
              <a:gd name="T119" fmla="*/ 0 h 497"/>
              <a:gd name="T120" fmla="*/ 304837 w 683"/>
              <a:gd name="T121" fmla="*/ 68036 h 497"/>
              <a:gd name="T122" fmla="*/ 201410 w 683"/>
              <a:gd name="T123" fmla="*/ 68036 h 497"/>
              <a:gd name="T124" fmla="*/ 68044 w 683"/>
              <a:gd name="T125" fmla="*/ 68036 h 49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683" h="497">
                <a:moveTo>
                  <a:pt x="25" y="25"/>
                </a:moveTo>
                <a:lnTo>
                  <a:pt x="0" y="75"/>
                </a:lnTo>
                <a:lnTo>
                  <a:pt x="0" y="149"/>
                </a:lnTo>
                <a:lnTo>
                  <a:pt x="37" y="174"/>
                </a:lnTo>
                <a:lnTo>
                  <a:pt x="37" y="187"/>
                </a:lnTo>
                <a:lnTo>
                  <a:pt x="87" y="211"/>
                </a:lnTo>
                <a:lnTo>
                  <a:pt x="124" y="211"/>
                </a:lnTo>
                <a:lnTo>
                  <a:pt x="174" y="211"/>
                </a:lnTo>
                <a:lnTo>
                  <a:pt x="211" y="224"/>
                </a:lnTo>
                <a:lnTo>
                  <a:pt x="223" y="174"/>
                </a:lnTo>
                <a:lnTo>
                  <a:pt x="285" y="211"/>
                </a:lnTo>
                <a:lnTo>
                  <a:pt x="323" y="236"/>
                </a:lnTo>
                <a:lnTo>
                  <a:pt x="360" y="236"/>
                </a:lnTo>
                <a:lnTo>
                  <a:pt x="385" y="274"/>
                </a:lnTo>
                <a:lnTo>
                  <a:pt x="422" y="274"/>
                </a:lnTo>
                <a:lnTo>
                  <a:pt x="422" y="311"/>
                </a:lnTo>
                <a:lnTo>
                  <a:pt x="447" y="311"/>
                </a:lnTo>
                <a:lnTo>
                  <a:pt x="496" y="323"/>
                </a:lnTo>
                <a:lnTo>
                  <a:pt x="459" y="348"/>
                </a:lnTo>
                <a:lnTo>
                  <a:pt x="434" y="323"/>
                </a:lnTo>
                <a:lnTo>
                  <a:pt x="409" y="336"/>
                </a:lnTo>
                <a:lnTo>
                  <a:pt x="409" y="360"/>
                </a:lnTo>
                <a:lnTo>
                  <a:pt x="422" y="385"/>
                </a:lnTo>
                <a:lnTo>
                  <a:pt x="409" y="398"/>
                </a:lnTo>
                <a:lnTo>
                  <a:pt x="397" y="422"/>
                </a:lnTo>
                <a:lnTo>
                  <a:pt x="347" y="422"/>
                </a:lnTo>
                <a:lnTo>
                  <a:pt x="335" y="447"/>
                </a:lnTo>
                <a:lnTo>
                  <a:pt x="347" y="485"/>
                </a:lnTo>
                <a:lnTo>
                  <a:pt x="409" y="497"/>
                </a:lnTo>
                <a:lnTo>
                  <a:pt x="422" y="460"/>
                </a:lnTo>
                <a:lnTo>
                  <a:pt x="472" y="460"/>
                </a:lnTo>
                <a:lnTo>
                  <a:pt x="509" y="485"/>
                </a:lnTo>
                <a:lnTo>
                  <a:pt x="534" y="497"/>
                </a:lnTo>
                <a:lnTo>
                  <a:pt x="683" y="497"/>
                </a:lnTo>
                <a:lnTo>
                  <a:pt x="596" y="447"/>
                </a:lnTo>
                <a:lnTo>
                  <a:pt x="683" y="435"/>
                </a:lnTo>
                <a:lnTo>
                  <a:pt x="670" y="385"/>
                </a:lnTo>
                <a:lnTo>
                  <a:pt x="534" y="336"/>
                </a:lnTo>
                <a:lnTo>
                  <a:pt x="534" y="298"/>
                </a:lnTo>
                <a:lnTo>
                  <a:pt x="596" y="311"/>
                </a:lnTo>
                <a:lnTo>
                  <a:pt x="658" y="323"/>
                </a:lnTo>
                <a:lnTo>
                  <a:pt x="633" y="224"/>
                </a:lnTo>
                <a:lnTo>
                  <a:pt x="596" y="236"/>
                </a:lnTo>
                <a:lnTo>
                  <a:pt x="558" y="236"/>
                </a:lnTo>
                <a:lnTo>
                  <a:pt x="534" y="199"/>
                </a:lnTo>
                <a:lnTo>
                  <a:pt x="447" y="199"/>
                </a:lnTo>
                <a:lnTo>
                  <a:pt x="447" y="162"/>
                </a:lnTo>
                <a:lnTo>
                  <a:pt x="422" y="125"/>
                </a:lnTo>
                <a:lnTo>
                  <a:pt x="385" y="125"/>
                </a:lnTo>
                <a:lnTo>
                  <a:pt x="360" y="87"/>
                </a:lnTo>
                <a:lnTo>
                  <a:pt x="335" y="112"/>
                </a:lnTo>
                <a:lnTo>
                  <a:pt x="285" y="87"/>
                </a:lnTo>
                <a:lnTo>
                  <a:pt x="261" y="112"/>
                </a:lnTo>
                <a:lnTo>
                  <a:pt x="261" y="62"/>
                </a:lnTo>
                <a:lnTo>
                  <a:pt x="223" y="62"/>
                </a:lnTo>
                <a:lnTo>
                  <a:pt x="186" y="87"/>
                </a:lnTo>
                <a:lnTo>
                  <a:pt x="161" y="62"/>
                </a:lnTo>
                <a:lnTo>
                  <a:pt x="186" y="25"/>
                </a:lnTo>
                <a:lnTo>
                  <a:pt x="161" y="0"/>
                </a:lnTo>
                <a:lnTo>
                  <a:pt x="112" y="25"/>
                </a:lnTo>
                <a:lnTo>
                  <a:pt x="74" y="25"/>
                </a:lnTo>
                <a:lnTo>
                  <a:pt x="25" y="25"/>
                </a:lnTo>
                <a:close/>
              </a:path>
            </a:pathLst>
          </a:custGeom>
          <a:solidFill>
            <a:schemeClr val="bg2"/>
          </a:solidFill>
          <a:ln w="38100" cmpd="sng">
            <a:solidFill>
              <a:schemeClr val="accent1"/>
            </a:solidFill>
            <a:prstDash val="solid"/>
            <a:round/>
            <a:headEnd/>
            <a:tailEnd/>
          </a:ln>
        </p:spPr>
        <p:txBody>
          <a:bodyPr/>
          <a:lstStyle/>
          <a:p>
            <a:endParaRPr lang="en-GB"/>
          </a:p>
        </p:txBody>
      </p:sp>
      <p:sp>
        <p:nvSpPr>
          <p:cNvPr id="7180" name="Freeform 7"/>
          <p:cNvSpPr>
            <a:spLocks/>
          </p:cNvSpPr>
          <p:nvPr/>
        </p:nvSpPr>
        <p:spPr bwMode="auto">
          <a:xfrm>
            <a:off x="1195388" y="533400"/>
            <a:ext cx="6753225" cy="4560888"/>
          </a:xfrm>
          <a:custGeom>
            <a:avLst/>
            <a:gdLst>
              <a:gd name="T0" fmla="*/ 6282513 w 2482"/>
              <a:gd name="T1" fmla="*/ 3143094 h 1676"/>
              <a:gd name="T2" fmla="*/ 6179119 w 2482"/>
              <a:gd name="T3" fmla="*/ 2938997 h 1676"/>
              <a:gd name="T4" fmla="*/ 5809080 w 2482"/>
              <a:gd name="T5" fmla="*/ 3311814 h 1676"/>
              <a:gd name="T6" fmla="*/ 6350535 w 2482"/>
              <a:gd name="T7" fmla="*/ 2669589 h 1676"/>
              <a:gd name="T8" fmla="*/ 6619902 w 2482"/>
              <a:gd name="T9" fmla="*/ 2060019 h 1676"/>
              <a:gd name="T10" fmla="*/ 6415836 w 2482"/>
              <a:gd name="T11" fmla="*/ 1959331 h 1676"/>
              <a:gd name="T12" fmla="*/ 6214491 w 2482"/>
              <a:gd name="T13" fmla="*/ 2095396 h 1676"/>
              <a:gd name="T14" fmla="*/ 6179119 w 2482"/>
              <a:gd name="T15" fmla="*/ 1926676 h 1676"/>
              <a:gd name="T16" fmla="*/ 5877102 w 2482"/>
              <a:gd name="T17" fmla="*/ 1757956 h 1676"/>
              <a:gd name="T18" fmla="*/ 5302996 w 2482"/>
              <a:gd name="T19" fmla="*/ 1790611 h 1676"/>
              <a:gd name="T20" fmla="*/ 5030908 w 2482"/>
              <a:gd name="T21" fmla="*/ 1485826 h 1676"/>
              <a:gd name="T22" fmla="*/ 4693519 w 2482"/>
              <a:gd name="T23" fmla="*/ 1385138 h 1676"/>
              <a:gd name="T24" fmla="*/ 4456802 w 2482"/>
              <a:gd name="T25" fmla="*/ 1621891 h 1676"/>
              <a:gd name="T26" fmla="*/ 4592846 w 2482"/>
              <a:gd name="T27" fmla="*/ 2060019 h 1676"/>
              <a:gd name="T28" fmla="*/ 4660868 w 2482"/>
              <a:gd name="T29" fmla="*/ 2702245 h 1676"/>
              <a:gd name="T30" fmla="*/ 4660868 w 2482"/>
              <a:gd name="T31" fmla="*/ 3143094 h 1676"/>
              <a:gd name="T32" fmla="*/ 4391501 w 2482"/>
              <a:gd name="T33" fmla="*/ 2770277 h 1676"/>
              <a:gd name="T34" fmla="*/ 3749373 w 2482"/>
              <a:gd name="T35" fmla="*/ 2465492 h 1676"/>
              <a:gd name="T36" fmla="*/ 3243289 w 2482"/>
              <a:gd name="T37" fmla="*/ 2228739 h 1676"/>
              <a:gd name="T38" fmla="*/ 3512657 w 2482"/>
              <a:gd name="T39" fmla="*/ 1485826 h 1676"/>
              <a:gd name="T40" fmla="*/ 3512657 w 2482"/>
              <a:gd name="T41" fmla="*/ 1216418 h 1676"/>
              <a:gd name="T42" fmla="*/ 3648701 w 2482"/>
              <a:gd name="T43" fmla="*/ 1012321 h 1676"/>
              <a:gd name="T44" fmla="*/ 3885417 w 2482"/>
              <a:gd name="T45" fmla="*/ 674881 h 1676"/>
              <a:gd name="T46" fmla="*/ 3714002 w 2482"/>
              <a:gd name="T47" fmla="*/ 609570 h 1676"/>
              <a:gd name="T48" fmla="*/ 3545307 w 2482"/>
              <a:gd name="T49" fmla="*/ 710258 h 1676"/>
              <a:gd name="T50" fmla="*/ 3376613 w 2482"/>
              <a:gd name="T51" fmla="*/ 642225 h 1676"/>
              <a:gd name="T52" fmla="*/ 3107245 w 2482"/>
              <a:gd name="T53" fmla="*/ 337440 h 1676"/>
              <a:gd name="T54" fmla="*/ 3175267 w 2482"/>
              <a:gd name="T55" fmla="*/ 878978 h 1676"/>
              <a:gd name="T56" fmla="*/ 2905900 w 2482"/>
              <a:gd name="T57" fmla="*/ 947010 h 1676"/>
              <a:gd name="T58" fmla="*/ 2397096 w 2482"/>
              <a:gd name="T59" fmla="*/ 911633 h 1676"/>
              <a:gd name="T60" fmla="*/ 1959034 w 2482"/>
              <a:gd name="T61" fmla="*/ 810945 h 1676"/>
              <a:gd name="T62" fmla="*/ 1722317 w 2482"/>
              <a:gd name="T63" fmla="*/ 405473 h 1676"/>
              <a:gd name="T64" fmla="*/ 1183583 w 2482"/>
              <a:gd name="T65" fmla="*/ 236753 h 1676"/>
              <a:gd name="T66" fmla="*/ 0 w 2482"/>
              <a:gd name="T67" fmla="*/ 1183763 h 1676"/>
              <a:gd name="T68" fmla="*/ 272088 w 2482"/>
              <a:gd name="T69" fmla="*/ 1621891 h 1676"/>
              <a:gd name="T70" fmla="*/ 272088 w 2482"/>
              <a:gd name="T71" fmla="*/ 2397460 h 1676"/>
              <a:gd name="T72" fmla="*/ 337389 w 2482"/>
              <a:gd name="T73" fmla="*/ 2938997 h 1676"/>
              <a:gd name="T74" fmla="*/ 574106 w 2482"/>
              <a:gd name="T75" fmla="*/ 3344470 h 1676"/>
              <a:gd name="T76" fmla="*/ 1858361 w 2482"/>
              <a:gd name="T77" fmla="*/ 3548567 h 1676"/>
              <a:gd name="T78" fmla="*/ 3512657 w 2482"/>
              <a:gd name="T79" fmla="*/ 3717287 h 1676"/>
              <a:gd name="T80" fmla="*/ 3950718 w 2482"/>
              <a:gd name="T81" fmla="*/ 3782598 h 1676"/>
              <a:gd name="T82" fmla="*/ 4255457 w 2482"/>
              <a:gd name="T83" fmla="*/ 3681910 h 1676"/>
              <a:gd name="T84" fmla="*/ 4391501 w 2482"/>
              <a:gd name="T85" fmla="*/ 3918663 h 1676"/>
              <a:gd name="T86" fmla="*/ 4693519 w 2482"/>
              <a:gd name="T87" fmla="*/ 3986695 h 1676"/>
              <a:gd name="T88" fmla="*/ 4862213 w 2482"/>
              <a:gd name="T89" fmla="*/ 4155415 h 1676"/>
              <a:gd name="T90" fmla="*/ 4761541 w 2482"/>
              <a:gd name="T91" fmla="*/ 4528232 h 1676"/>
              <a:gd name="T92" fmla="*/ 5066279 w 2482"/>
              <a:gd name="T93" fmla="*/ 4324135 h 1676"/>
              <a:gd name="T94" fmla="*/ 5267624 w 2482"/>
              <a:gd name="T95" fmla="*/ 4122760 h 1676"/>
              <a:gd name="T96" fmla="*/ 5403668 w 2482"/>
              <a:gd name="T97" fmla="*/ 4019351 h 1676"/>
              <a:gd name="T98" fmla="*/ 5841730 w 2482"/>
              <a:gd name="T99" fmla="*/ 3649255 h 1676"/>
              <a:gd name="T100" fmla="*/ 6247141 w 2482"/>
              <a:gd name="T101" fmla="*/ 3581222 h 1676"/>
              <a:gd name="T102" fmla="*/ 6383185 w 2482"/>
              <a:gd name="T103" fmla="*/ 3649255 h 1676"/>
              <a:gd name="T104" fmla="*/ 6720574 w 2482"/>
              <a:gd name="T105" fmla="*/ 3377125 h 167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482" h="1676">
                <a:moveTo>
                  <a:pt x="2458" y="1204"/>
                </a:moveTo>
                <a:lnTo>
                  <a:pt x="2383" y="1217"/>
                </a:lnTo>
                <a:lnTo>
                  <a:pt x="2334" y="1192"/>
                </a:lnTo>
                <a:lnTo>
                  <a:pt x="2309" y="1155"/>
                </a:lnTo>
                <a:lnTo>
                  <a:pt x="2259" y="1155"/>
                </a:lnTo>
                <a:lnTo>
                  <a:pt x="2296" y="1130"/>
                </a:lnTo>
                <a:lnTo>
                  <a:pt x="2309" y="1092"/>
                </a:lnTo>
                <a:lnTo>
                  <a:pt x="2271" y="1080"/>
                </a:lnTo>
                <a:lnTo>
                  <a:pt x="2222" y="1130"/>
                </a:lnTo>
                <a:lnTo>
                  <a:pt x="2172" y="1167"/>
                </a:lnTo>
                <a:lnTo>
                  <a:pt x="2123" y="1279"/>
                </a:lnTo>
                <a:lnTo>
                  <a:pt x="2135" y="1217"/>
                </a:lnTo>
                <a:lnTo>
                  <a:pt x="2160" y="1142"/>
                </a:lnTo>
                <a:lnTo>
                  <a:pt x="2185" y="1092"/>
                </a:lnTo>
                <a:lnTo>
                  <a:pt x="2209" y="1043"/>
                </a:lnTo>
                <a:lnTo>
                  <a:pt x="2334" y="981"/>
                </a:lnTo>
                <a:lnTo>
                  <a:pt x="2383" y="944"/>
                </a:lnTo>
                <a:lnTo>
                  <a:pt x="2396" y="881"/>
                </a:lnTo>
                <a:lnTo>
                  <a:pt x="2445" y="807"/>
                </a:lnTo>
                <a:lnTo>
                  <a:pt x="2433" y="757"/>
                </a:lnTo>
                <a:lnTo>
                  <a:pt x="2420" y="732"/>
                </a:lnTo>
                <a:lnTo>
                  <a:pt x="2396" y="720"/>
                </a:lnTo>
                <a:lnTo>
                  <a:pt x="2371" y="732"/>
                </a:lnTo>
                <a:lnTo>
                  <a:pt x="2358" y="720"/>
                </a:lnTo>
                <a:lnTo>
                  <a:pt x="2334" y="720"/>
                </a:lnTo>
                <a:lnTo>
                  <a:pt x="2309" y="757"/>
                </a:lnTo>
                <a:lnTo>
                  <a:pt x="2296" y="795"/>
                </a:lnTo>
                <a:lnTo>
                  <a:pt x="2284" y="770"/>
                </a:lnTo>
                <a:lnTo>
                  <a:pt x="2321" y="720"/>
                </a:lnTo>
                <a:lnTo>
                  <a:pt x="2334" y="695"/>
                </a:lnTo>
                <a:lnTo>
                  <a:pt x="2321" y="683"/>
                </a:lnTo>
                <a:lnTo>
                  <a:pt x="2271" y="708"/>
                </a:lnTo>
                <a:lnTo>
                  <a:pt x="2234" y="708"/>
                </a:lnTo>
                <a:lnTo>
                  <a:pt x="2209" y="683"/>
                </a:lnTo>
                <a:lnTo>
                  <a:pt x="2172" y="683"/>
                </a:lnTo>
                <a:lnTo>
                  <a:pt x="2160" y="646"/>
                </a:lnTo>
                <a:lnTo>
                  <a:pt x="1986" y="509"/>
                </a:lnTo>
                <a:lnTo>
                  <a:pt x="1986" y="571"/>
                </a:lnTo>
                <a:lnTo>
                  <a:pt x="1974" y="621"/>
                </a:lnTo>
                <a:lnTo>
                  <a:pt x="1949" y="658"/>
                </a:lnTo>
                <a:lnTo>
                  <a:pt x="1924" y="646"/>
                </a:lnTo>
                <a:lnTo>
                  <a:pt x="1887" y="670"/>
                </a:lnTo>
                <a:lnTo>
                  <a:pt x="1874" y="596"/>
                </a:lnTo>
                <a:lnTo>
                  <a:pt x="1849" y="546"/>
                </a:lnTo>
                <a:lnTo>
                  <a:pt x="1812" y="559"/>
                </a:lnTo>
                <a:lnTo>
                  <a:pt x="1775" y="534"/>
                </a:lnTo>
                <a:lnTo>
                  <a:pt x="1750" y="521"/>
                </a:lnTo>
                <a:lnTo>
                  <a:pt x="1725" y="509"/>
                </a:lnTo>
                <a:lnTo>
                  <a:pt x="1688" y="534"/>
                </a:lnTo>
                <a:lnTo>
                  <a:pt x="1614" y="546"/>
                </a:lnTo>
                <a:lnTo>
                  <a:pt x="1614" y="571"/>
                </a:lnTo>
                <a:lnTo>
                  <a:pt x="1638" y="596"/>
                </a:lnTo>
                <a:lnTo>
                  <a:pt x="1663" y="633"/>
                </a:lnTo>
                <a:lnTo>
                  <a:pt x="1663" y="683"/>
                </a:lnTo>
                <a:lnTo>
                  <a:pt x="1663" y="732"/>
                </a:lnTo>
                <a:lnTo>
                  <a:pt x="1688" y="757"/>
                </a:lnTo>
                <a:lnTo>
                  <a:pt x="1738" y="819"/>
                </a:lnTo>
                <a:lnTo>
                  <a:pt x="1750" y="881"/>
                </a:lnTo>
                <a:lnTo>
                  <a:pt x="1701" y="968"/>
                </a:lnTo>
                <a:lnTo>
                  <a:pt x="1713" y="993"/>
                </a:lnTo>
                <a:lnTo>
                  <a:pt x="1750" y="1055"/>
                </a:lnTo>
                <a:lnTo>
                  <a:pt x="1775" y="1105"/>
                </a:lnTo>
                <a:lnTo>
                  <a:pt x="1750" y="1155"/>
                </a:lnTo>
                <a:lnTo>
                  <a:pt x="1713" y="1155"/>
                </a:lnTo>
                <a:lnTo>
                  <a:pt x="1688" y="1117"/>
                </a:lnTo>
                <a:lnTo>
                  <a:pt x="1663" y="1092"/>
                </a:lnTo>
                <a:lnTo>
                  <a:pt x="1638" y="1043"/>
                </a:lnTo>
                <a:lnTo>
                  <a:pt x="1614" y="1018"/>
                </a:lnTo>
                <a:lnTo>
                  <a:pt x="1601" y="1006"/>
                </a:lnTo>
                <a:lnTo>
                  <a:pt x="1527" y="1006"/>
                </a:lnTo>
                <a:lnTo>
                  <a:pt x="1428" y="944"/>
                </a:lnTo>
                <a:lnTo>
                  <a:pt x="1378" y="906"/>
                </a:lnTo>
                <a:lnTo>
                  <a:pt x="1316" y="894"/>
                </a:lnTo>
                <a:lnTo>
                  <a:pt x="1291" y="906"/>
                </a:lnTo>
                <a:lnTo>
                  <a:pt x="1217" y="819"/>
                </a:lnTo>
                <a:lnTo>
                  <a:pt x="1192" y="819"/>
                </a:lnTo>
                <a:lnTo>
                  <a:pt x="1204" y="683"/>
                </a:lnTo>
                <a:lnTo>
                  <a:pt x="1241" y="596"/>
                </a:lnTo>
                <a:lnTo>
                  <a:pt x="1279" y="584"/>
                </a:lnTo>
                <a:lnTo>
                  <a:pt x="1291" y="546"/>
                </a:lnTo>
                <a:lnTo>
                  <a:pt x="1291" y="509"/>
                </a:lnTo>
                <a:lnTo>
                  <a:pt x="1341" y="497"/>
                </a:lnTo>
                <a:lnTo>
                  <a:pt x="1353" y="472"/>
                </a:lnTo>
                <a:lnTo>
                  <a:pt x="1291" y="447"/>
                </a:lnTo>
                <a:lnTo>
                  <a:pt x="1279" y="422"/>
                </a:lnTo>
                <a:lnTo>
                  <a:pt x="1341" y="435"/>
                </a:lnTo>
                <a:lnTo>
                  <a:pt x="1378" y="422"/>
                </a:lnTo>
                <a:lnTo>
                  <a:pt x="1341" y="372"/>
                </a:lnTo>
                <a:lnTo>
                  <a:pt x="1403" y="372"/>
                </a:lnTo>
                <a:lnTo>
                  <a:pt x="1415" y="360"/>
                </a:lnTo>
                <a:lnTo>
                  <a:pt x="1440" y="298"/>
                </a:lnTo>
                <a:lnTo>
                  <a:pt x="1428" y="248"/>
                </a:lnTo>
                <a:lnTo>
                  <a:pt x="1428" y="224"/>
                </a:lnTo>
                <a:lnTo>
                  <a:pt x="1390" y="199"/>
                </a:lnTo>
                <a:lnTo>
                  <a:pt x="1341" y="186"/>
                </a:lnTo>
                <a:lnTo>
                  <a:pt x="1365" y="224"/>
                </a:lnTo>
                <a:lnTo>
                  <a:pt x="1341" y="273"/>
                </a:lnTo>
                <a:lnTo>
                  <a:pt x="1328" y="335"/>
                </a:lnTo>
                <a:lnTo>
                  <a:pt x="1303" y="323"/>
                </a:lnTo>
                <a:lnTo>
                  <a:pt x="1303" y="261"/>
                </a:lnTo>
                <a:lnTo>
                  <a:pt x="1279" y="248"/>
                </a:lnTo>
                <a:lnTo>
                  <a:pt x="1266" y="286"/>
                </a:lnTo>
                <a:lnTo>
                  <a:pt x="1241" y="298"/>
                </a:lnTo>
                <a:lnTo>
                  <a:pt x="1241" y="236"/>
                </a:lnTo>
                <a:lnTo>
                  <a:pt x="1204" y="224"/>
                </a:lnTo>
                <a:lnTo>
                  <a:pt x="1179" y="174"/>
                </a:lnTo>
                <a:lnTo>
                  <a:pt x="1179" y="137"/>
                </a:lnTo>
                <a:lnTo>
                  <a:pt x="1142" y="124"/>
                </a:lnTo>
                <a:lnTo>
                  <a:pt x="1117" y="174"/>
                </a:lnTo>
                <a:lnTo>
                  <a:pt x="1142" y="224"/>
                </a:lnTo>
                <a:lnTo>
                  <a:pt x="1179" y="273"/>
                </a:lnTo>
                <a:lnTo>
                  <a:pt x="1167" y="323"/>
                </a:lnTo>
                <a:lnTo>
                  <a:pt x="1142" y="348"/>
                </a:lnTo>
                <a:lnTo>
                  <a:pt x="1130" y="310"/>
                </a:lnTo>
                <a:lnTo>
                  <a:pt x="1105" y="310"/>
                </a:lnTo>
                <a:lnTo>
                  <a:pt x="1068" y="348"/>
                </a:lnTo>
                <a:lnTo>
                  <a:pt x="1030" y="335"/>
                </a:lnTo>
                <a:lnTo>
                  <a:pt x="956" y="310"/>
                </a:lnTo>
                <a:lnTo>
                  <a:pt x="894" y="310"/>
                </a:lnTo>
                <a:lnTo>
                  <a:pt x="881" y="335"/>
                </a:lnTo>
                <a:lnTo>
                  <a:pt x="857" y="348"/>
                </a:lnTo>
                <a:lnTo>
                  <a:pt x="844" y="310"/>
                </a:lnTo>
                <a:lnTo>
                  <a:pt x="795" y="310"/>
                </a:lnTo>
                <a:lnTo>
                  <a:pt x="720" y="298"/>
                </a:lnTo>
                <a:lnTo>
                  <a:pt x="757" y="248"/>
                </a:lnTo>
                <a:lnTo>
                  <a:pt x="695" y="248"/>
                </a:lnTo>
                <a:lnTo>
                  <a:pt x="658" y="174"/>
                </a:lnTo>
                <a:lnTo>
                  <a:pt x="633" y="149"/>
                </a:lnTo>
                <a:lnTo>
                  <a:pt x="559" y="137"/>
                </a:lnTo>
                <a:lnTo>
                  <a:pt x="546" y="112"/>
                </a:lnTo>
                <a:lnTo>
                  <a:pt x="497" y="87"/>
                </a:lnTo>
                <a:lnTo>
                  <a:pt x="435" y="87"/>
                </a:lnTo>
                <a:lnTo>
                  <a:pt x="348" y="87"/>
                </a:lnTo>
                <a:lnTo>
                  <a:pt x="298" y="0"/>
                </a:lnTo>
                <a:lnTo>
                  <a:pt x="0" y="410"/>
                </a:lnTo>
                <a:lnTo>
                  <a:pt x="0" y="435"/>
                </a:lnTo>
                <a:lnTo>
                  <a:pt x="37" y="447"/>
                </a:lnTo>
                <a:lnTo>
                  <a:pt x="37" y="521"/>
                </a:lnTo>
                <a:lnTo>
                  <a:pt x="112" y="534"/>
                </a:lnTo>
                <a:lnTo>
                  <a:pt x="100" y="596"/>
                </a:lnTo>
                <a:lnTo>
                  <a:pt x="124" y="757"/>
                </a:lnTo>
                <a:lnTo>
                  <a:pt x="149" y="795"/>
                </a:lnTo>
                <a:lnTo>
                  <a:pt x="100" y="844"/>
                </a:lnTo>
                <a:lnTo>
                  <a:pt x="100" y="881"/>
                </a:lnTo>
                <a:lnTo>
                  <a:pt x="100" y="919"/>
                </a:lnTo>
                <a:lnTo>
                  <a:pt x="149" y="1018"/>
                </a:lnTo>
                <a:lnTo>
                  <a:pt x="124" y="1055"/>
                </a:lnTo>
                <a:lnTo>
                  <a:pt x="124" y="1080"/>
                </a:lnTo>
                <a:lnTo>
                  <a:pt x="149" y="1092"/>
                </a:lnTo>
                <a:lnTo>
                  <a:pt x="186" y="1167"/>
                </a:lnTo>
                <a:lnTo>
                  <a:pt x="199" y="1204"/>
                </a:lnTo>
                <a:lnTo>
                  <a:pt x="211" y="1229"/>
                </a:lnTo>
                <a:lnTo>
                  <a:pt x="261" y="1254"/>
                </a:lnTo>
                <a:lnTo>
                  <a:pt x="633" y="1291"/>
                </a:lnTo>
                <a:lnTo>
                  <a:pt x="658" y="1291"/>
                </a:lnTo>
                <a:lnTo>
                  <a:pt x="683" y="1304"/>
                </a:lnTo>
                <a:lnTo>
                  <a:pt x="1204" y="1353"/>
                </a:lnTo>
                <a:lnTo>
                  <a:pt x="1254" y="1366"/>
                </a:lnTo>
                <a:lnTo>
                  <a:pt x="1266" y="1366"/>
                </a:lnTo>
                <a:lnTo>
                  <a:pt x="1291" y="1366"/>
                </a:lnTo>
                <a:lnTo>
                  <a:pt x="1291" y="1378"/>
                </a:lnTo>
                <a:lnTo>
                  <a:pt x="1303" y="1378"/>
                </a:lnTo>
                <a:lnTo>
                  <a:pt x="1440" y="1390"/>
                </a:lnTo>
                <a:lnTo>
                  <a:pt x="1452" y="1390"/>
                </a:lnTo>
                <a:lnTo>
                  <a:pt x="1452" y="1366"/>
                </a:lnTo>
                <a:lnTo>
                  <a:pt x="1465" y="1353"/>
                </a:lnTo>
                <a:lnTo>
                  <a:pt x="1502" y="1341"/>
                </a:lnTo>
                <a:lnTo>
                  <a:pt x="1564" y="1353"/>
                </a:lnTo>
                <a:lnTo>
                  <a:pt x="1564" y="1366"/>
                </a:lnTo>
                <a:lnTo>
                  <a:pt x="1589" y="1378"/>
                </a:lnTo>
                <a:lnTo>
                  <a:pt x="1614" y="1415"/>
                </a:lnTo>
                <a:lnTo>
                  <a:pt x="1614" y="1440"/>
                </a:lnTo>
                <a:lnTo>
                  <a:pt x="1638" y="1440"/>
                </a:lnTo>
                <a:lnTo>
                  <a:pt x="1676" y="1465"/>
                </a:lnTo>
                <a:lnTo>
                  <a:pt x="1688" y="1477"/>
                </a:lnTo>
                <a:lnTo>
                  <a:pt x="1725" y="1465"/>
                </a:lnTo>
                <a:lnTo>
                  <a:pt x="1763" y="1440"/>
                </a:lnTo>
                <a:lnTo>
                  <a:pt x="1812" y="1477"/>
                </a:lnTo>
                <a:lnTo>
                  <a:pt x="1837" y="1527"/>
                </a:lnTo>
                <a:lnTo>
                  <a:pt x="1787" y="1527"/>
                </a:lnTo>
                <a:lnTo>
                  <a:pt x="1775" y="1539"/>
                </a:lnTo>
                <a:lnTo>
                  <a:pt x="1775" y="1601"/>
                </a:lnTo>
                <a:lnTo>
                  <a:pt x="1763" y="1626"/>
                </a:lnTo>
                <a:lnTo>
                  <a:pt x="1750" y="1664"/>
                </a:lnTo>
                <a:lnTo>
                  <a:pt x="1763" y="1676"/>
                </a:lnTo>
                <a:lnTo>
                  <a:pt x="1825" y="1651"/>
                </a:lnTo>
                <a:lnTo>
                  <a:pt x="1862" y="1577"/>
                </a:lnTo>
                <a:lnTo>
                  <a:pt x="1862" y="1589"/>
                </a:lnTo>
                <a:lnTo>
                  <a:pt x="1862" y="1552"/>
                </a:lnTo>
                <a:lnTo>
                  <a:pt x="1887" y="1527"/>
                </a:lnTo>
                <a:lnTo>
                  <a:pt x="1936" y="1527"/>
                </a:lnTo>
                <a:lnTo>
                  <a:pt x="1936" y="1515"/>
                </a:lnTo>
                <a:lnTo>
                  <a:pt x="1949" y="1502"/>
                </a:lnTo>
                <a:lnTo>
                  <a:pt x="1974" y="1490"/>
                </a:lnTo>
                <a:lnTo>
                  <a:pt x="1974" y="1502"/>
                </a:lnTo>
                <a:lnTo>
                  <a:pt x="1986" y="1477"/>
                </a:lnTo>
                <a:lnTo>
                  <a:pt x="2023" y="1440"/>
                </a:lnTo>
                <a:lnTo>
                  <a:pt x="2110" y="1415"/>
                </a:lnTo>
                <a:lnTo>
                  <a:pt x="2135" y="1366"/>
                </a:lnTo>
                <a:lnTo>
                  <a:pt x="2147" y="1341"/>
                </a:lnTo>
                <a:lnTo>
                  <a:pt x="2147" y="1316"/>
                </a:lnTo>
                <a:lnTo>
                  <a:pt x="2160" y="1241"/>
                </a:lnTo>
                <a:lnTo>
                  <a:pt x="2222" y="1241"/>
                </a:lnTo>
                <a:lnTo>
                  <a:pt x="2296" y="1316"/>
                </a:lnTo>
                <a:lnTo>
                  <a:pt x="2321" y="1304"/>
                </a:lnTo>
                <a:lnTo>
                  <a:pt x="2358" y="1254"/>
                </a:lnTo>
                <a:lnTo>
                  <a:pt x="2358" y="1279"/>
                </a:lnTo>
                <a:lnTo>
                  <a:pt x="2346" y="1341"/>
                </a:lnTo>
                <a:lnTo>
                  <a:pt x="2383" y="1366"/>
                </a:lnTo>
                <a:lnTo>
                  <a:pt x="2408" y="1304"/>
                </a:lnTo>
                <a:lnTo>
                  <a:pt x="2433" y="1291"/>
                </a:lnTo>
                <a:lnTo>
                  <a:pt x="2470" y="1241"/>
                </a:lnTo>
                <a:lnTo>
                  <a:pt x="2482" y="1204"/>
                </a:lnTo>
                <a:lnTo>
                  <a:pt x="2458" y="1204"/>
                </a:lnTo>
                <a:close/>
              </a:path>
            </a:pathLst>
          </a:custGeom>
          <a:solidFill>
            <a:schemeClr val="bg2"/>
          </a:solidFill>
          <a:ln w="38100" cmpd="sng">
            <a:solidFill>
              <a:schemeClr val="accent1"/>
            </a:solidFill>
            <a:round/>
            <a:headEnd/>
            <a:tailEnd/>
          </a:ln>
        </p:spPr>
        <p:txBody>
          <a:bodyPr/>
          <a:lstStyle/>
          <a:p>
            <a:endParaRPr lang="en-GB"/>
          </a:p>
        </p:txBody>
      </p:sp>
      <p:grpSp>
        <p:nvGrpSpPr>
          <p:cNvPr id="7181" name="Group 14"/>
          <p:cNvGrpSpPr>
            <a:grpSpLocks/>
          </p:cNvGrpSpPr>
          <p:nvPr/>
        </p:nvGrpSpPr>
        <p:grpSpPr bwMode="auto">
          <a:xfrm>
            <a:off x="152400" y="4419600"/>
            <a:ext cx="2438400" cy="1577975"/>
            <a:chOff x="0" y="-636"/>
            <a:chExt cx="4534" cy="2933"/>
          </a:xfrm>
        </p:grpSpPr>
        <p:sp>
          <p:nvSpPr>
            <p:cNvPr id="7182" name="Freeform 11"/>
            <p:cNvSpPr>
              <a:spLocks/>
            </p:cNvSpPr>
            <p:nvPr/>
          </p:nvSpPr>
          <p:spPr bwMode="auto">
            <a:xfrm>
              <a:off x="4130" y="221"/>
              <a:ext cx="404" cy="425"/>
            </a:xfrm>
            <a:custGeom>
              <a:avLst/>
              <a:gdLst>
                <a:gd name="T0" fmla="*/ 21 w 236"/>
                <a:gd name="T1" fmla="*/ 0 h 248"/>
                <a:gd name="T2" fmla="*/ 0 w 236"/>
                <a:gd name="T3" fmla="*/ 41 h 248"/>
                <a:gd name="T4" fmla="*/ 0 w 236"/>
                <a:gd name="T5" fmla="*/ 106 h 248"/>
                <a:gd name="T6" fmla="*/ 21 w 236"/>
                <a:gd name="T7" fmla="*/ 213 h 248"/>
                <a:gd name="T8" fmla="*/ 21 w 236"/>
                <a:gd name="T9" fmla="*/ 276 h 248"/>
                <a:gd name="T10" fmla="*/ 21 w 236"/>
                <a:gd name="T11" fmla="*/ 339 h 248"/>
                <a:gd name="T12" fmla="*/ 43 w 236"/>
                <a:gd name="T13" fmla="*/ 362 h 248"/>
                <a:gd name="T14" fmla="*/ 43 w 236"/>
                <a:gd name="T15" fmla="*/ 425 h 248"/>
                <a:gd name="T16" fmla="*/ 86 w 236"/>
                <a:gd name="T17" fmla="*/ 425 h 248"/>
                <a:gd name="T18" fmla="*/ 149 w 236"/>
                <a:gd name="T19" fmla="*/ 362 h 248"/>
                <a:gd name="T20" fmla="*/ 235 w 236"/>
                <a:gd name="T21" fmla="*/ 319 h 248"/>
                <a:gd name="T22" fmla="*/ 255 w 236"/>
                <a:gd name="T23" fmla="*/ 319 h 248"/>
                <a:gd name="T24" fmla="*/ 298 w 236"/>
                <a:gd name="T25" fmla="*/ 319 h 248"/>
                <a:gd name="T26" fmla="*/ 404 w 236"/>
                <a:gd name="T27" fmla="*/ 319 h 248"/>
                <a:gd name="T28" fmla="*/ 404 w 236"/>
                <a:gd name="T29" fmla="*/ 233 h 248"/>
                <a:gd name="T30" fmla="*/ 318 w 236"/>
                <a:gd name="T31" fmla="*/ 213 h 248"/>
                <a:gd name="T32" fmla="*/ 318 w 236"/>
                <a:gd name="T33" fmla="*/ 147 h 248"/>
                <a:gd name="T34" fmla="*/ 255 w 236"/>
                <a:gd name="T35" fmla="*/ 190 h 248"/>
                <a:gd name="T36" fmla="*/ 235 w 236"/>
                <a:gd name="T37" fmla="*/ 127 h 248"/>
                <a:gd name="T38" fmla="*/ 169 w 236"/>
                <a:gd name="T39" fmla="*/ 147 h 248"/>
                <a:gd name="T40" fmla="*/ 127 w 236"/>
                <a:gd name="T41" fmla="*/ 190 h 248"/>
                <a:gd name="T42" fmla="*/ 43 w 236"/>
                <a:gd name="T43" fmla="*/ 84 h 248"/>
                <a:gd name="T44" fmla="*/ 21 w 236"/>
                <a:gd name="T45" fmla="*/ 0 h 248"/>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236" h="248">
                  <a:moveTo>
                    <a:pt x="12" y="0"/>
                  </a:moveTo>
                  <a:lnTo>
                    <a:pt x="0" y="24"/>
                  </a:lnTo>
                  <a:lnTo>
                    <a:pt x="0" y="62"/>
                  </a:lnTo>
                  <a:lnTo>
                    <a:pt x="12" y="124"/>
                  </a:lnTo>
                  <a:lnTo>
                    <a:pt x="12" y="161"/>
                  </a:lnTo>
                  <a:lnTo>
                    <a:pt x="12" y="198"/>
                  </a:lnTo>
                  <a:lnTo>
                    <a:pt x="25" y="211"/>
                  </a:lnTo>
                  <a:lnTo>
                    <a:pt x="25" y="248"/>
                  </a:lnTo>
                  <a:lnTo>
                    <a:pt x="50" y="248"/>
                  </a:lnTo>
                  <a:lnTo>
                    <a:pt x="87" y="211"/>
                  </a:lnTo>
                  <a:lnTo>
                    <a:pt x="137" y="186"/>
                  </a:lnTo>
                  <a:lnTo>
                    <a:pt x="149" y="186"/>
                  </a:lnTo>
                  <a:lnTo>
                    <a:pt x="174" y="186"/>
                  </a:lnTo>
                  <a:lnTo>
                    <a:pt x="236" y="186"/>
                  </a:lnTo>
                  <a:lnTo>
                    <a:pt x="236" y="136"/>
                  </a:lnTo>
                  <a:lnTo>
                    <a:pt x="186" y="124"/>
                  </a:lnTo>
                  <a:lnTo>
                    <a:pt x="186" y="86"/>
                  </a:lnTo>
                  <a:lnTo>
                    <a:pt x="149" y="111"/>
                  </a:lnTo>
                  <a:lnTo>
                    <a:pt x="137" y="74"/>
                  </a:lnTo>
                  <a:lnTo>
                    <a:pt x="99" y="86"/>
                  </a:lnTo>
                  <a:lnTo>
                    <a:pt x="74" y="111"/>
                  </a:lnTo>
                  <a:lnTo>
                    <a:pt x="25" y="49"/>
                  </a:lnTo>
                  <a:lnTo>
                    <a:pt x="12" y="0"/>
                  </a:lnTo>
                  <a:close/>
                </a:path>
              </a:pathLst>
            </a:custGeom>
            <a:solidFill>
              <a:srgbClr val="86F3F0"/>
            </a:solidFill>
            <a:ln>
              <a:noFill/>
            </a:ln>
            <a:extLst>
              <a:ext uri="{91240B29-F687-4F45-9708-019B960494DF}">
                <a14:hiddenLine xmlns:a14="http://schemas.microsoft.com/office/drawing/2010/main" w="38100" cmpd="sng">
                  <a:solidFill>
                    <a:schemeClr val="accent1"/>
                  </a:solidFill>
                  <a:round/>
                  <a:headEnd/>
                  <a:tailEnd/>
                </a14:hiddenLine>
              </a:ext>
            </a:extLst>
          </p:spPr>
          <p:txBody>
            <a:bodyPr/>
            <a:lstStyle/>
            <a:p>
              <a:endParaRPr lang="en-GB"/>
            </a:p>
          </p:txBody>
        </p:sp>
        <p:sp>
          <p:nvSpPr>
            <p:cNvPr id="7183" name="Freeform 12"/>
            <p:cNvSpPr>
              <a:spLocks/>
            </p:cNvSpPr>
            <p:nvPr/>
          </p:nvSpPr>
          <p:spPr bwMode="auto">
            <a:xfrm>
              <a:off x="2518" y="-636"/>
              <a:ext cx="1171" cy="852"/>
            </a:xfrm>
            <a:custGeom>
              <a:avLst/>
              <a:gdLst>
                <a:gd name="T0" fmla="*/ 43 w 683"/>
                <a:gd name="T1" fmla="*/ 43 h 497"/>
                <a:gd name="T2" fmla="*/ 0 w 683"/>
                <a:gd name="T3" fmla="*/ 129 h 497"/>
                <a:gd name="T4" fmla="*/ 0 w 683"/>
                <a:gd name="T5" fmla="*/ 255 h 497"/>
                <a:gd name="T6" fmla="*/ 63 w 683"/>
                <a:gd name="T7" fmla="*/ 298 h 497"/>
                <a:gd name="T8" fmla="*/ 63 w 683"/>
                <a:gd name="T9" fmla="*/ 321 h 497"/>
                <a:gd name="T10" fmla="*/ 149 w 683"/>
                <a:gd name="T11" fmla="*/ 362 h 497"/>
                <a:gd name="T12" fmla="*/ 213 w 683"/>
                <a:gd name="T13" fmla="*/ 362 h 497"/>
                <a:gd name="T14" fmla="*/ 298 w 683"/>
                <a:gd name="T15" fmla="*/ 362 h 497"/>
                <a:gd name="T16" fmla="*/ 362 w 683"/>
                <a:gd name="T17" fmla="*/ 384 h 497"/>
                <a:gd name="T18" fmla="*/ 382 w 683"/>
                <a:gd name="T19" fmla="*/ 298 h 497"/>
                <a:gd name="T20" fmla="*/ 489 w 683"/>
                <a:gd name="T21" fmla="*/ 362 h 497"/>
                <a:gd name="T22" fmla="*/ 554 w 683"/>
                <a:gd name="T23" fmla="*/ 405 h 497"/>
                <a:gd name="T24" fmla="*/ 617 w 683"/>
                <a:gd name="T25" fmla="*/ 405 h 497"/>
                <a:gd name="T26" fmla="*/ 660 w 683"/>
                <a:gd name="T27" fmla="*/ 470 h 497"/>
                <a:gd name="T28" fmla="*/ 724 w 683"/>
                <a:gd name="T29" fmla="*/ 470 h 497"/>
                <a:gd name="T30" fmla="*/ 724 w 683"/>
                <a:gd name="T31" fmla="*/ 533 h 497"/>
                <a:gd name="T32" fmla="*/ 766 w 683"/>
                <a:gd name="T33" fmla="*/ 533 h 497"/>
                <a:gd name="T34" fmla="*/ 850 w 683"/>
                <a:gd name="T35" fmla="*/ 554 h 497"/>
                <a:gd name="T36" fmla="*/ 787 w 683"/>
                <a:gd name="T37" fmla="*/ 597 h 497"/>
                <a:gd name="T38" fmla="*/ 744 w 683"/>
                <a:gd name="T39" fmla="*/ 554 h 497"/>
                <a:gd name="T40" fmla="*/ 701 w 683"/>
                <a:gd name="T41" fmla="*/ 576 h 497"/>
                <a:gd name="T42" fmla="*/ 701 w 683"/>
                <a:gd name="T43" fmla="*/ 617 h 497"/>
                <a:gd name="T44" fmla="*/ 724 w 683"/>
                <a:gd name="T45" fmla="*/ 660 h 497"/>
                <a:gd name="T46" fmla="*/ 701 w 683"/>
                <a:gd name="T47" fmla="*/ 682 h 497"/>
                <a:gd name="T48" fmla="*/ 681 w 683"/>
                <a:gd name="T49" fmla="*/ 723 h 497"/>
                <a:gd name="T50" fmla="*/ 595 w 683"/>
                <a:gd name="T51" fmla="*/ 723 h 497"/>
                <a:gd name="T52" fmla="*/ 574 w 683"/>
                <a:gd name="T53" fmla="*/ 766 h 497"/>
                <a:gd name="T54" fmla="*/ 595 w 683"/>
                <a:gd name="T55" fmla="*/ 831 h 497"/>
                <a:gd name="T56" fmla="*/ 701 w 683"/>
                <a:gd name="T57" fmla="*/ 852 h 497"/>
                <a:gd name="T58" fmla="*/ 724 w 683"/>
                <a:gd name="T59" fmla="*/ 789 h 497"/>
                <a:gd name="T60" fmla="*/ 809 w 683"/>
                <a:gd name="T61" fmla="*/ 789 h 497"/>
                <a:gd name="T62" fmla="*/ 873 w 683"/>
                <a:gd name="T63" fmla="*/ 831 h 497"/>
                <a:gd name="T64" fmla="*/ 873 w 683"/>
                <a:gd name="T65" fmla="*/ 831 h 497"/>
                <a:gd name="T66" fmla="*/ 916 w 683"/>
                <a:gd name="T67" fmla="*/ 852 h 497"/>
                <a:gd name="T68" fmla="*/ 1171 w 683"/>
                <a:gd name="T69" fmla="*/ 852 h 497"/>
                <a:gd name="T70" fmla="*/ 1022 w 683"/>
                <a:gd name="T71" fmla="*/ 766 h 497"/>
                <a:gd name="T72" fmla="*/ 1171 w 683"/>
                <a:gd name="T73" fmla="*/ 746 h 497"/>
                <a:gd name="T74" fmla="*/ 1149 w 683"/>
                <a:gd name="T75" fmla="*/ 660 h 497"/>
                <a:gd name="T76" fmla="*/ 916 w 683"/>
                <a:gd name="T77" fmla="*/ 576 h 497"/>
                <a:gd name="T78" fmla="*/ 916 w 683"/>
                <a:gd name="T79" fmla="*/ 511 h 497"/>
                <a:gd name="T80" fmla="*/ 1022 w 683"/>
                <a:gd name="T81" fmla="*/ 533 h 497"/>
                <a:gd name="T82" fmla="*/ 1128 w 683"/>
                <a:gd name="T83" fmla="*/ 554 h 497"/>
                <a:gd name="T84" fmla="*/ 1085 w 683"/>
                <a:gd name="T85" fmla="*/ 384 h 497"/>
                <a:gd name="T86" fmla="*/ 1022 w 683"/>
                <a:gd name="T87" fmla="*/ 405 h 497"/>
                <a:gd name="T88" fmla="*/ 957 w 683"/>
                <a:gd name="T89" fmla="*/ 405 h 497"/>
                <a:gd name="T90" fmla="*/ 916 w 683"/>
                <a:gd name="T91" fmla="*/ 341 h 497"/>
                <a:gd name="T92" fmla="*/ 766 w 683"/>
                <a:gd name="T93" fmla="*/ 341 h 497"/>
                <a:gd name="T94" fmla="*/ 766 w 683"/>
                <a:gd name="T95" fmla="*/ 278 h 497"/>
                <a:gd name="T96" fmla="*/ 724 w 683"/>
                <a:gd name="T97" fmla="*/ 214 h 497"/>
                <a:gd name="T98" fmla="*/ 660 w 683"/>
                <a:gd name="T99" fmla="*/ 214 h 497"/>
                <a:gd name="T100" fmla="*/ 617 w 683"/>
                <a:gd name="T101" fmla="*/ 149 h 497"/>
                <a:gd name="T102" fmla="*/ 574 w 683"/>
                <a:gd name="T103" fmla="*/ 192 h 497"/>
                <a:gd name="T104" fmla="*/ 489 w 683"/>
                <a:gd name="T105" fmla="*/ 149 h 497"/>
                <a:gd name="T106" fmla="*/ 447 w 683"/>
                <a:gd name="T107" fmla="*/ 192 h 497"/>
                <a:gd name="T108" fmla="*/ 447 w 683"/>
                <a:gd name="T109" fmla="*/ 106 h 497"/>
                <a:gd name="T110" fmla="*/ 382 w 683"/>
                <a:gd name="T111" fmla="*/ 106 h 497"/>
                <a:gd name="T112" fmla="*/ 319 w 683"/>
                <a:gd name="T113" fmla="*/ 149 h 497"/>
                <a:gd name="T114" fmla="*/ 276 w 683"/>
                <a:gd name="T115" fmla="*/ 106 h 497"/>
                <a:gd name="T116" fmla="*/ 319 w 683"/>
                <a:gd name="T117" fmla="*/ 43 h 497"/>
                <a:gd name="T118" fmla="*/ 276 w 683"/>
                <a:gd name="T119" fmla="*/ 0 h 497"/>
                <a:gd name="T120" fmla="*/ 192 w 683"/>
                <a:gd name="T121" fmla="*/ 43 h 497"/>
                <a:gd name="T122" fmla="*/ 127 w 683"/>
                <a:gd name="T123" fmla="*/ 43 h 497"/>
                <a:gd name="T124" fmla="*/ 43 w 683"/>
                <a:gd name="T125" fmla="*/ 43 h 497"/>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0" t="0" r="r" b="b"/>
              <a:pathLst>
                <a:path w="683" h="497">
                  <a:moveTo>
                    <a:pt x="25" y="25"/>
                  </a:moveTo>
                  <a:lnTo>
                    <a:pt x="0" y="75"/>
                  </a:lnTo>
                  <a:lnTo>
                    <a:pt x="0" y="149"/>
                  </a:lnTo>
                  <a:lnTo>
                    <a:pt x="37" y="174"/>
                  </a:lnTo>
                  <a:lnTo>
                    <a:pt x="37" y="187"/>
                  </a:lnTo>
                  <a:lnTo>
                    <a:pt x="87" y="211"/>
                  </a:lnTo>
                  <a:lnTo>
                    <a:pt x="124" y="211"/>
                  </a:lnTo>
                  <a:lnTo>
                    <a:pt x="174" y="211"/>
                  </a:lnTo>
                  <a:lnTo>
                    <a:pt x="211" y="224"/>
                  </a:lnTo>
                  <a:lnTo>
                    <a:pt x="223" y="174"/>
                  </a:lnTo>
                  <a:lnTo>
                    <a:pt x="285" y="211"/>
                  </a:lnTo>
                  <a:lnTo>
                    <a:pt x="323" y="236"/>
                  </a:lnTo>
                  <a:lnTo>
                    <a:pt x="360" y="236"/>
                  </a:lnTo>
                  <a:lnTo>
                    <a:pt x="385" y="274"/>
                  </a:lnTo>
                  <a:lnTo>
                    <a:pt x="422" y="274"/>
                  </a:lnTo>
                  <a:lnTo>
                    <a:pt x="422" y="311"/>
                  </a:lnTo>
                  <a:lnTo>
                    <a:pt x="447" y="311"/>
                  </a:lnTo>
                  <a:lnTo>
                    <a:pt x="496" y="323"/>
                  </a:lnTo>
                  <a:lnTo>
                    <a:pt x="459" y="348"/>
                  </a:lnTo>
                  <a:lnTo>
                    <a:pt x="434" y="323"/>
                  </a:lnTo>
                  <a:lnTo>
                    <a:pt x="409" y="336"/>
                  </a:lnTo>
                  <a:lnTo>
                    <a:pt x="409" y="360"/>
                  </a:lnTo>
                  <a:lnTo>
                    <a:pt x="422" y="385"/>
                  </a:lnTo>
                  <a:lnTo>
                    <a:pt x="409" y="398"/>
                  </a:lnTo>
                  <a:lnTo>
                    <a:pt x="397" y="422"/>
                  </a:lnTo>
                  <a:lnTo>
                    <a:pt x="347" y="422"/>
                  </a:lnTo>
                  <a:lnTo>
                    <a:pt x="335" y="447"/>
                  </a:lnTo>
                  <a:lnTo>
                    <a:pt x="347" y="485"/>
                  </a:lnTo>
                  <a:lnTo>
                    <a:pt x="409" y="497"/>
                  </a:lnTo>
                  <a:lnTo>
                    <a:pt x="422" y="460"/>
                  </a:lnTo>
                  <a:lnTo>
                    <a:pt x="472" y="460"/>
                  </a:lnTo>
                  <a:lnTo>
                    <a:pt x="509" y="485"/>
                  </a:lnTo>
                  <a:lnTo>
                    <a:pt x="534" y="497"/>
                  </a:lnTo>
                  <a:lnTo>
                    <a:pt x="683" y="497"/>
                  </a:lnTo>
                  <a:lnTo>
                    <a:pt x="596" y="447"/>
                  </a:lnTo>
                  <a:lnTo>
                    <a:pt x="683" y="435"/>
                  </a:lnTo>
                  <a:lnTo>
                    <a:pt x="670" y="385"/>
                  </a:lnTo>
                  <a:lnTo>
                    <a:pt x="534" y="336"/>
                  </a:lnTo>
                  <a:lnTo>
                    <a:pt x="534" y="298"/>
                  </a:lnTo>
                  <a:lnTo>
                    <a:pt x="596" y="311"/>
                  </a:lnTo>
                  <a:lnTo>
                    <a:pt x="658" y="323"/>
                  </a:lnTo>
                  <a:lnTo>
                    <a:pt x="633" y="224"/>
                  </a:lnTo>
                  <a:lnTo>
                    <a:pt x="596" y="236"/>
                  </a:lnTo>
                  <a:lnTo>
                    <a:pt x="558" y="236"/>
                  </a:lnTo>
                  <a:lnTo>
                    <a:pt x="534" y="199"/>
                  </a:lnTo>
                  <a:lnTo>
                    <a:pt x="447" y="199"/>
                  </a:lnTo>
                  <a:lnTo>
                    <a:pt x="447" y="162"/>
                  </a:lnTo>
                  <a:lnTo>
                    <a:pt x="422" y="125"/>
                  </a:lnTo>
                  <a:lnTo>
                    <a:pt x="385" y="125"/>
                  </a:lnTo>
                  <a:lnTo>
                    <a:pt x="360" y="87"/>
                  </a:lnTo>
                  <a:lnTo>
                    <a:pt x="335" y="112"/>
                  </a:lnTo>
                  <a:lnTo>
                    <a:pt x="285" y="87"/>
                  </a:lnTo>
                  <a:lnTo>
                    <a:pt x="261" y="112"/>
                  </a:lnTo>
                  <a:lnTo>
                    <a:pt x="261" y="62"/>
                  </a:lnTo>
                  <a:lnTo>
                    <a:pt x="223" y="62"/>
                  </a:lnTo>
                  <a:lnTo>
                    <a:pt x="186" y="87"/>
                  </a:lnTo>
                  <a:lnTo>
                    <a:pt x="161" y="62"/>
                  </a:lnTo>
                  <a:lnTo>
                    <a:pt x="186" y="25"/>
                  </a:lnTo>
                  <a:lnTo>
                    <a:pt x="161" y="0"/>
                  </a:lnTo>
                  <a:lnTo>
                    <a:pt x="112" y="25"/>
                  </a:lnTo>
                  <a:lnTo>
                    <a:pt x="74" y="25"/>
                  </a:lnTo>
                  <a:lnTo>
                    <a:pt x="25" y="25"/>
                  </a:lnTo>
                  <a:close/>
                </a:path>
              </a:pathLst>
            </a:custGeom>
            <a:solidFill>
              <a:srgbClr val="86F3F0"/>
            </a:solidFill>
            <a:ln>
              <a:noFill/>
            </a:ln>
            <a:extLst>
              <a:ext uri="{91240B29-F687-4F45-9708-019B960494DF}">
                <a14:hiddenLine xmlns:a14="http://schemas.microsoft.com/office/drawing/2010/main" w="38100" cmpd="sng">
                  <a:solidFill>
                    <a:schemeClr val="accent1"/>
                  </a:solidFill>
                  <a:prstDash val="solid"/>
                  <a:round/>
                  <a:headEnd/>
                  <a:tailEnd/>
                </a14:hiddenLine>
              </a:ext>
            </a:extLst>
          </p:spPr>
          <p:txBody>
            <a:bodyPr/>
            <a:lstStyle/>
            <a:p>
              <a:endParaRPr lang="en-GB"/>
            </a:p>
          </p:txBody>
        </p:sp>
        <p:sp>
          <p:nvSpPr>
            <p:cNvPr id="7184" name="Freeform 13"/>
            <p:cNvSpPr>
              <a:spLocks/>
            </p:cNvSpPr>
            <p:nvPr/>
          </p:nvSpPr>
          <p:spPr bwMode="auto">
            <a:xfrm>
              <a:off x="0" y="-576"/>
              <a:ext cx="4254" cy="2873"/>
            </a:xfrm>
            <a:custGeom>
              <a:avLst/>
              <a:gdLst>
                <a:gd name="T0" fmla="*/ 3957 w 2482"/>
                <a:gd name="T1" fmla="*/ 1980 h 1676"/>
                <a:gd name="T2" fmla="*/ 3892 w 2482"/>
                <a:gd name="T3" fmla="*/ 1851 h 1676"/>
                <a:gd name="T4" fmla="*/ 3659 w 2482"/>
                <a:gd name="T5" fmla="*/ 2086 h 1676"/>
                <a:gd name="T6" fmla="*/ 4000 w 2482"/>
                <a:gd name="T7" fmla="*/ 1682 h 1676"/>
                <a:gd name="T8" fmla="*/ 4170 w 2482"/>
                <a:gd name="T9" fmla="*/ 1298 h 1676"/>
                <a:gd name="T10" fmla="*/ 4041 w 2482"/>
                <a:gd name="T11" fmla="*/ 1234 h 1676"/>
                <a:gd name="T12" fmla="*/ 3915 w 2482"/>
                <a:gd name="T13" fmla="*/ 1320 h 1676"/>
                <a:gd name="T14" fmla="*/ 3892 w 2482"/>
                <a:gd name="T15" fmla="*/ 1214 h 1676"/>
                <a:gd name="T16" fmla="*/ 3702 w 2482"/>
                <a:gd name="T17" fmla="*/ 1107 h 1676"/>
                <a:gd name="T18" fmla="*/ 3340 w 2482"/>
                <a:gd name="T19" fmla="*/ 1128 h 1676"/>
                <a:gd name="T20" fmla="*/ 3169 w 2482"/>
                <a:gd name="T21" fmla="*/ 936 h 1676"/>
                <a:gd name="T22" fmla="*/ 2957 w 2482"/>
                <a:gd name="T23" fmla="*/ 873 h 1676"/>
                <a:gd name="T24" fmla="*/ 2807 w 2482"/>
                <a:gd name="T25" fmla="*/ 1022 h 1676"/>
                <a:gd name="T26" fmla="*/ 2893 w 2482"/>
                <a:gd name="T27" fmla="*/ 1298 h 1676"/>
                <a:gd name="T28" fmla="*/ 2936 w 2482"/>
                <a:gd name="T29" fmla="*/ 1702 h 1676"/>
                <a:gd name="T30" fmla="*/ 2936 w 2482"/>
                <a:gd name="T31" fmla="*/ 1980 h 1676"/>
                <a:gd name="T32" fmla="*/ 2766 w 2482"/>
                <a:gd name="T33" fmla="*/ 1745 h 1676"/>
                <a:gd name="T34" fmla="*/ 2362 w 2482"/>
                <a:gd name="T35" fmla="*/ 1553 h 1676"/>
                <a:gd name="T36" fmla="*/ 2043 w 2482"/>
                <a:gd name="T37" fmla="*/ 1404 h 1676"/>
                <a:gd name="T38" fmla="*/ 2213 w 2482"/>
                <a:gd name="T39" fmla="*/ 936 h 1676"/>
                <a:gd name="T40" fmla="*/ 2213 w 2482"/>
                <a:gd name="T41" fmla="*/ 766 h 1676"/>
                <a:gd name="T42" fmla="*/ 2298 w 2482"/>
                <a:gd name="T43" fmla="*/ 638 h 1676"/>
                <a:gd name="T44" fmla="*/ 2448 w 2482"/>
                <a:gd name="T45" fmla="*/ 425 h 1676"/>
                <a:gd name="T46" fmla="*/ 2340 w 2482"/>
                <a:gd name="T47" fmla="*/ 384 h 1676"/>
                <a:gd name="T48" fmla="*/ 2233 w 2482"/>
                <a:gd name="T49" fmla="*/ 447 h 1676"/>
                <a:gd name="T50" fmla="*/ 2127 w 2482"/>
                <a:gd name="T51" fmla="*/ 405 h 1676"/>
                <a:gd name="T52" fmla="*/ 1957 w 2482"/>
                <a:gd name="T53" fmla="*/ 213 h 1676"/>
                <a:gd name="T54" fmla="*/ 2000 w 2482"/>
                <a:gd name="T55" fmla="*/ 554 h 1676"/>
                <a:gd name="T56" fmla="*/ 1830 w 2482"/>
                <a:gd name="T57" fmla="*/ 597 h 1676"/>
                <a:gd name="T58" fmla="*/ 1510 w 2482"/>
                <a:gd name="T59" fmla="*/ 574 h 1676"/>
                <a:gd name="T60" fmla="*/ 1234 w 2482"/>
                <a:gd name="T61" fmla="*/ 511 h 1676"/>
                <a:gd name="T62" fmla="*/ 1085 w 2482"/>
                <a:gd name="T63" fmla="*/ 255 h 1676"/>
                <a:gd name="T64" fmla="*/ 746 w 2482"/>
                <a:gd name="T65" fmla="*/ 149 h 1676"/>
                <a:gd name="T66" fmla="*/ 0 w 2482"/>
                <a:gd name="T67" fmla="*/ 746 h 1676"/>
                <a:gd name="T68" fmla="*/ 171 w 2482"/>
                <a:gd name="T69" fmla="*/ 1022 h 1676"/>
                <a:gd name="T70" fmla="*/ 171 w 2482"/>
                <a:gd name="T71" fmla="*/ 1510 h 1676"/>
                <a:gd name="T72" fmla="*/ 213 w 2482"/>
                <a:gd name="T73" fmla="*/ 1851 h 1676"/>
                <a:gd name="T74" fmla="*/ 362 w 2482"/>
                <a:gd name="T75" fmla="*/ 2107 h 1676"/>
                <a:gd name="T76" fmla="*/ 1171 w 2482"/>
                <a:gd name="T77" fmla="*/ 2235 h 1676"/>
                <a:gd name="T78" fmla="*/ 2213 w 2482"/>
                <a:gd name="T79" fmla="*/ 2342 h 1676"/>
                <a:gd name="T80" fmla="*/ 2489 w 2482"/>
                <a:gd name="T81" fmla="*/ 2383 h 1676"/>
                <a:gd name="T82" fmla="*/ 2681 w 2482"/>
                <a:gd name="T83" fmla="*/ 2319 h 1676"/>
                <a:gd name="T84" fmla="*/ 2766 w 2482"/>
                <a:gd name="T85" fmla="*/ 2468 h 1676"/>
                <a:gd name="T86" fmla="*/ 2957 w 2482"/>
                <a:gd name="T87" fmla="*/ 2511 h 1676"/>
                <a:gd name="T88" fmla="*/ 3063 w 2482"/>
                <a:gd name="T89" fmla="*/ 2618 h 1676"/>
                <a:gd name="T90" fmla="*/ 2999 w 2482"/>
                <a:gd name="T91" fmla="*/ 2852 h 1676"/>
                <a:gd name="T92" fmla="*/ 3191 w 2482"/>
                <a:gd name="T93" fmla="*/ 2724 h 1676"/>
                <a:gd name="T94" fmla="*/ 3318 w 2482"/>
                <a:gd name="T95" fmla="*/ 2597 h 1676"/>
                <a:gd name="T96" fmla="*/ 3404 w 2482"/>
                <a:gd name="T97" fmla="*/ 2532 h 1676"/>
                <a:gd name="T98" fmla="*/ 3680 w 2482"/>
                <a:gd name="T99" fmla="*/ 2299 h 1676"/>
                <a:gd name="T100" fmla="*/ 3935 w 2482"/>
                <a:gd name="T101" fmla="*/ 2256 h 1676"/>
                <a:gd name="T102" fmla="*/ 4021 w 2482"/>
                <a:gd name="T103" fmla="*/ 2299 h 1676"/>
                <a:gd name="T104" fmla="*/ 4233 w 2482"/>
                <a:gd name="T105" fmla="*/ 2127 h 167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2482" h="1676">
                  <a:moveTo>
                    <a:pt x="2458" y="1204"/>
                  </a:moveTo>
                  <a:lnTo>
                    <a:pt x="2383" y="1217"/>
                  </a:lnTo>
                  <a:lnTo>
                    <a:pt x="2334" y="1192"/>
                  </a:lnTo>
                  <a:lnTo>
                    <a:pt x="2309" y="1155"/>
                  </a:lnTo>
                  <a:lnTo>
                    <a:pt x="2259" y="1155"/>
                  </a:lnTo>
                  <a:lnTo>
                    <a:pt x="2296" y="1130"/>
                  </a:lnTo>
                  <a:lnTo>
                    <a:pt x="2309" y="1092"/>
                  </a:lnTo>
                  <a:lnTo>
                    <a:pt x="2271" y="1080"/>
                  </a:lnTo>
                  <a:lnTo>
                    <a:pt x="2222" y="1130"/>
                  </a:lnTo>
                  <a:lnTo>
                    <a:pt x="2172" y="1167"/>
                  </a:lnTo>
                  <a:lnTo>
                    <a:pt x="2123" y="1279"/>
                  </a:lnTo>
                  <a:lnTo>
                    <a:pt x="2135" y="1217"/>
                  </a:lnTo>
                  <a:lnTo>
                    <a:pt x="2160" y="1142"/>
                  </a:lnTo>
                  <a:lnTo>
                    <a:pt x="2185" y="1092"/>
                  </a:lnTo>
                  <a:lnTo>
                    <a:pt x="2209" y="1043"/>
                  </a:lnTo>
                  <a:lnTo>
                    <a:pt x="2334" y="981"/>
                  </a:lnTo>
                  <a:lnTo>
                    <a:pt x="2383" y="944"/>
                  </a:lnTo>
                  <a:lnTo>
                    <a:pt x="2396" y="881"/>
                  </a:lnTo>
                  <a:lnTo>
                    <a:pt x="2445" y="807"/>
                  </a:lnTo>
                  <a:lnTo>
                    <a:pt x="2433" y="757"/>
                  </a:lnTo>
                  <a:lnTo>
                    <a:pt x="2420" y="732"/>
                  </a:lnTo>
                  <a:lnTo>
                    <a:pt x="2396" y="720"/>
                  </a:lnTo>
                  <a:lnTo>
                    <a:pt x="2371" y="732"/>
                  </a:lnTo>
                  <a:lnTo>
                    <a:pt x="2358" y="720"/>
                  </a:lnTo>
                  <a:lnTo>
                    <a:pt x="2334" y="720"/>
                  </a:lnTo>
                  <a:lnTo>
                    <a:pt x="2309" y="757"/>
                  </a:lnTo>
                  <a:lnTo>
                    <a:pt x="2296" y="795"/>
                  </a:lnTo>
                  <a:lnTo>
                    <a:pt x="2284" y="770"/>
                  </a:lnTo>
                  <a:lnTo>
                    <a:pt x="2321" y="720"/>
                  </a:lnTo>
                  <a:lnTo>
                    <a:pt x="2334" y="695"/>
                  </a:lnTo>
                  <a:lnTo>
                    <a:pt x="2321" y="683"/>
                  </a:lnTo>
                  <a:lnTo>
                    <a:pt x="2271" y="708"/>
                  </a:lnTo>
                  <a:lnTo>
                    <a:pt x="2234" y="708"/>
                  </a:lnTo>
                  <a:lnTo>
                    <a:pt x="2209" y="683"/>
                  </a:lnTo>
                  <a:lnTo>
                    <a:pt x="2172" y="683"/>
                  </a:lnTo>
                  <a:lnTo>
                    <a:pt x="2160" y="646"/>
                  </a:lnTo>
                  <a:lnTo>
                    <a:pt x="1986" y="509"/>
                  </a:lnTo>
                  <a:lnTo>
                    <a:pt x="1986" y="571"/>
                  </a:lnTo>
                  <a:lnTo>
                    <a:pt x="1974" y="621"/>
                  </a:lnTo>
                  <a:lnTo>
                    <a:pt x="1949" y="658"/>
                  </a:lnTo>
                  <a:lnTo>
                    <a:pt x="1924" y="646"/>
                  </a:lnTo>
                  <a:lnTo>
                    <a:pt x="1887" y="670"/>
                  </a:lnTo>
                  <a:lnTo>
                    <a:pt x="1874" y="596"/>
                  </a:lnTo>
                  <a:lnTo>
                    <a:pt x="1849" y="546"/>
                  </a:lnTo>
                  <a:lnTo>
                    <a:pt x="1812" y="559"/>
                  </a:lnTo>
                  <a:lnTo>
                    <a:pt x="1775" y="534"/>
                  </a:lnTo>
                  <a:lnTo>
                    <a:pt x="1750" y="521"/>
                  </a:lnTo>
                  <a:lnTo>
                    <a:pt x="1725" y="509"/>
                  </a:lnTo>
                  <a:lnTo>
                    <a:pt x="1688" y="534"/>
                  </a:lnTo>
                  <a:lnTo>
                    <a:pt x="1614" y="546"/>
                  </a:lnTo>
                  <a:lnTo>
                    <a:pt x="1614" y="571"/>
                  </a:lnTo>
                  <a:lnTo>
                    <a:pt x="1638" y="596"/>
                  </a:lnTo>
                  <a:lnTo>
                    <a:pt x="1663" y="633"/>
                  </a:lnTo>
                  <a:lnTo>
                    <a:pt x="1663" y="683"/>
                  </a:lnTo>
                  <a:lnTo>
                    <a:pt x="1663" y="732"/>
                  </a:lnTo>
                  <a:lnTo>
                    <a:pt x="1688" y="757"/>
                  </a:lnTo>
                  <a:lnTo>
                    <a:pt x="1738" y="819"/>
                  </a:lnTo>
                  <a:lnTo>
                    <a:pt x="1750" y="881"/>
                  </a:lnTo>
                  <a:lnTo>
                    <a:pt x="1701" y="968"/>
                  </a:lnTo>
                  <a:lnTo>
                    <a:pt x="1713" y="993"/>
                  </a:lnTo>
                  <a:lnTo>
                    <a:pt x="1750" y="1055"/>
                  </a:lnTo>
                  <a:lnTo>
                    <a:pt x="1775" y="1105"/>
                  </a:lnTo>
                  <a:lnTo>
                    <a:pt x="1750" y="1155"/>
                  </a:lnTo>
                  <a:lnTo>
                    <a:pt x="1713" y="1155"/>
                  </a:lnTo>
                  <a:lnTo>
                    <a:pt x="1688" y="1117"/>
                  </a:lnTo>
                  <a:lnTo>
                    <a:pt x="1663" y="1092"/>
                  </a:lnTo>
                  <a:lnTo>
                    <a:pt x="1638" y="1043"/>
                  </a:lnTo>
                  <a:lnTo>
                    <a:pt x="1614" y="1018"/>
                  </a:lnTo>
                  <a:lnTo>
                    <a:pt x="1601" y="1006"/>
                  </a:lnTo>
                  <a:lnTo>
                    <a:pt x="1527" y="1006"/>
                  </a:lnTo>
                  <a:lnTo>
                    <a:pt x="1428" y="944"/>
                  </a:lnTo>
                  <a:lnTo>
                    <a:pt x="1378" y="906"/>
                  </a:lnTo>
                  <a:lnTo>
                    <a:pt x="1316" y="894"/>
                  </a:lnTo>
                  <a:lnTo>
                    <a:pt x="1291" y="906"/>
                  </a:lnTo>
                  <a:lnTo>
                    <a:pt x="1217" y="819"/>
                  </a:lnTo>
                  <a:lnTo>
                    <a:pt x="1192" y="819"/>
                  </a:lnTo>
                  <a:lnTo>
                    <a:pt x="1204" y="683"/>
                  </a:lnTo>
                  <a:lnTo>
                    <a:pt x="1241" y="596"/>
                  </a:lnTo>
                  <a:lnTo>
                    <a:pt x="1279" y="584"/>
                  </a:lnTo>
                  <a:lnTo>
                    <a:pt x="1291" y="546"/>
                  </a:lnTo>
                  <a:lnTo>
                    <a:pt x="1291" y="509"/>
                  </a:lnTo>
                  <a:lnTo>
                    <a:pt x="1341" y="497"/>
                  </a:lnTo>
                  <a:lnTo>
                    <a:pt x="1353" y="472"/>
                  </a:lnTo>
                  <a:lnTo>
                    <a:pt x="1291" y="447"/>
                  </a:lnTo>
                  <a:lnTo>
                    <a:pt x="1279" y="422"/>
                  </a:lnTo>
                  <a:lnTo>
                    <a:pt x="1341" y="435"/>
                  </a:lnTo>
                  <a:lnTo>
                    <a:pt x="1378" y="422"/>
                  </a:lnTo>
                  <a:lnTo>
                    <a:pt x="1341" y="372"/>
                  </a:lnTo>
                  <a:lnTo>
                    <a:pt x="1403" y="372"/>
                  </a:lnTo>
                  <a:lnTo>
                    <a:pt x="1415" y="360"/>
                  </a:lnTo>
                  <a:lnTo>
                    <a:pt x="1440" y="298"/>
                  </a:lnTo>
                  <a:lnTo>
                    <a:pt x="1428" y="248"/>
                  </a:lnTo>
                  <a:lnTo>
                    <a:pt x="1428" y="224"/>
                  </a:lnTo>
                  <a:lnTo>
                    <a:pt x="1390" y="199"/>
                  </a:lnTo>
                  <a:lnTo>
                    <a:pt x="1341" y="186"/>
                  </a:lnTo>
                  <a:lnTo>
                    <a:pt x="1365" y="224"/>
                  </a:lnTo>
                  <a:lnTo>
                    <a:pt x="1341" y="273"/>
                  </a:lnTo>
                  <a:lnTo>
                    <a:pt x="1328" y="335"/>
                  </a:lnTo>
                  <a:lnTo>
                    <a:pt x="1303" y="323"/>
                  </a:lnTo>
                  <a:lnTo>
                    <a:pt x="1303" y="261"/>
                  </a:lnTo>
                  <a:lnTo>
                    <a:pt x="1279" y="248"/>
                  </a:lnTo>
                  <a:lnTo>
                    <a:pt x="1266" y="286"/>
                  </a:lnTo>
                  <a:lnTo>
                    <a:pt x="1241" y="298"/>
                  </a:lnTo>
                  <a:lnTo>
                    <a:pt x="1241" y="236"/>
                  </a:lnTo>
                  <a:lnTo>
                    <a:pt x="1204" y="224"/>
                  </a:lnTo>
                  <a:lnTo>
                    <a:pt x="1179" y="174"/>
                  </a:lnTo>
                  <a:lnTo>
                    <a:pt x="1179" y="137"/>
                  </a:lnTo>
                  <a:lnTo>
                    <a:pt x="1142" y="124"/>
                  </a:lnTo>
                  <a:lnTo>
                    <a:pt x="1117" y="174"/>
                  </a:lnTo>
                  <a:lnTo>
                    <a:pt x="1142" y="224"/>
                  </a:lnTo>
                  <a:lnTo>
                    <a:pt x="1179" y="273"/>
                  </a:lnTo>
                  <a:lnTo>
                    <a:pt x="1167" y="323"/>
                  </a:lnTo>
                  <a:lnTo>
                    <a:pt x="1142" y="348"/>
                  </a:lnTo>
                  <a:lnTo>
                    <a:pt x="1130" y="310"/>
                  </a:lnTo>
                  <a:lnTo>
                    <a:pt x="1105" y="310"/>
                  </a:lnTo>
                  <a:lnTo>
                    <a:pt x="1068" y="348"/>
                  </a:lnTo>
                  <a:lnTo>
                    <a:pt x="1030" y="335"/>
                  </a:lnTo>
                  <a:lnTo>
                    <a:pt x="956" y="310"/>
                  </a:lnTo>
                  <a:lnTo>
                    <a:pt x="894" y="310"/>
                  </a:lnTo>
                  <a:lnTo>
                    <a:pt x="881" y="335"/>
                  </a:lnTo>
                  <a:lnTo>
                    <a:pt x="857" y="348"/>
                  </a:lnTo>
                  <a:lnTo>
                    <a:pt x="844" y="310"/>
                  </a:lnTo>
                  <a:lnTo>
                    <a:pt x="795" y="310"/>
                  </a:lnTo>
                  <a:lnTo>
                    <a:pt x="720" y="298"/>
                  </a:lnTo>
                  <a:lnTo>
                    <a:pt x="757" y="248"/>
                  </a:lnTo>
                  <a:lnTo>
                    <a:pt x="695" y="248"/>
                  </a:lnTo>
                  <a:lnTo>
                    <a:pt x="658" y="174"/>
                  </a:lnTo>
                  <a:lnTo>
                    <a:pt x="633" y="149"/>
                  </a:lnTo>
                  <a:lnTo>
                    <a:pt x="559" y="137"/>
                  </a:lnTo>
                  <a:lnTo>
                    <a:pt x="546" y="112"/>
                  </a:lnTo>
                  <a:lnTo>
                    <a:pt x="497" y="87"/>
                  </a:lnTo>
                  <a:lnTo>
                    <a:pt x="435" y="87"/>
                  </a:lnTo>
                  <a:lnTo>
                    <a:pt x="348" y="87"/>
                  </a:lnTo>
                  <a:lnTo>
                    <a:pt x="298" y="0"/>
                  </a:lnTo>
                  <a:lnTo>
                    <a:pt x="0" y="410"/>
                  </a:lnTo>
                  <a:lnTo>
                    <a:pt x="0" y="435"/>
                  </a:lnTo>
                  <a:lnTo>
                    <a:pt x="37" y="447"/>
                  </a:lnTo>
                  <a:lnTo>
                    <a:pt x="37" y="521"/>
                  </a:lnTo>
                  <a:lnTo>
                    <a:pt x="112" y="534"/>
                  </a:lnTo>
                  <a:lnTo>
                    <a:pt x="100" y="596"/>
                  </a:lnTo>
                  <a:lnTo>
                    <a:pt x="124" y="757"/>
                  </a:lnTo>
                  <a:lnTo>
                    <a:pt x="149" y="795"/>
                  </a:lnTo>
                  <a:lnTo>
                    <a:pt x="100" y="844"/>
                  </a:lnTo>
                  <a:lnTo>
                    <a:pt x="100" y="881"/>
                  </a:lnTo>
                  <a:lnTo>
                    <a:pt x="100" y="919"/>
                  </a:lnTo>
                  <a:lnTo>
                    <a:pt x="149" y="1018"/>
                  </a:lnTo>
                  <a:lnTo>
                    <a:pt x="124" y="1055"/>
                  </a:lnTo>
                  <a:lnTo>
                    <a:pt x="124" y="1080"/>
                  </a:lnTo>
                  <a:lnTo>
                    <a:pt x="149" y="1092"/>
                  </a:lnTo>
                  <a:lnTo>
                    <a:pt x="186" y="1167"/>
                  </a:lnTo>
                  <a:lnTo>
                    <a:pt x="199" y="1204"/>
                  </a:lnTo>
                  <a:lnTo>
                    <a:pt x="211" y="1229"/>
                  </a:lnTo>
                  <a:lnTo>
                    <a:pt x="261" y="1254"/>
                  </a:lnTo>
                  <a:lnTo>
                    <a:pt x="633" y="1291"/>
                  </a:lnTo>
                  <a:lnTo>
                    <a:pt x="658" y="1291"/>
                  </a:lnTo>
                  <a:lnTo>
                    <a:pt x="683" y="1304"/>
                  </a:lnTo>
                  <a:lnTo>
                    <a:pt x="1204" y="1353"/>
                  </a:lnTo>
                  <a:lnTo>
                    <a:pt x="1254" y="1366"/>
                  </a:lnTo>
                  <a:lnTo>
                    <a:pt x="1266" y="1366"/>
                  </a:lnTo>
                  <a:lnTo>
                    <a:pt x="1291" y="1366"/>
                  </a:lnTo>
                  <a:lnTo>
                    <a:pt x="1291" y="1378"/>
                  </a:lnTo>
                  <a:lnTo>
                    <a:pt x="1303" y="1378"/>
                  </a:lnTo>
                  <a:lnTo>
                    <a:pt x="1440" y="1390"/>
                  </a:lnTo>
                  <a:lnTo>
                    <a:pt x="1452" y="1390"/>
                  </a:lnTo>
                  <a:lnTo>
                    <a:pt x="1452" y="1366"/>
                  </a:lnTo>
                  <a:lnTo>
                    <a:pt x="1465" y="1353"/>
                  </a:lnTo>
                  <a:lnTo>
                    <a:pt x="1502" y="1341"/>
                  </a:lnTo>
                  <a:lnTo>
                    <a:pt x="1564" y="1353"/>
                  </a:lnTo>
                  <a:lnTo>
                    <a:pt x="1564" y="1366"/>
                  </a:lnTo>
                  <a:lnTo>
                    <a:pt x="1589" y="1378"/>
                  </a:lnTo>
                  <a:lnTo>
                    <a:pt x="1614" y="1415"/>
                  </a:lnTo>
                  <a:lnTo>
                    <a:pt x="1614" y="1440"/>
                  </a:lnTo>
                  <a:lnTo>
                    <a:pt x="1638" y="1440"/>
                  </a:lnTo>
                  <a:lnTo>
                    <a:pt x="1676" y="1465"/>
                  </a:lnTo>
                  <a:lnTo>
                    <a:pt x="1688" y="1477"/>
                  </a:lnTo>
                  <a:lnTo>
                    <a:pt x="1725" y="1465"/>
                  </a:lnTo>
                  <a:lnTo>
                    <a:pt x="1763" y="1440"/>
                  </a:lnTo>
                  <a:lnTo>
                    <a:pt x="1812" y="1477"/>
                  </a:lnTo>
                  <a:lnTo>
                    <a:pt x="1837" y="1527"/>
                  </a:lnTo>
                  <a:lnTo>
                    <a:pt x="1787" y="1527"/>
                  </a:lnTo>
                  <a:lnTo>
                    <a:pt x="1775" y="1539"/>
                  </a:lnTo>
                  <a:lnTo>
                    <a:pt x="1775" y="1601"/>
                  </a:lnTo>
                  <a:lnTo>
                    <a:pt x="1763" y="1626"/>
                  </a:lnTo>
                  <a:lnTo>
                    <a:pt x="1750" y="1664"/>
                  </a:lnTo>
                  <a:lnTo>
                    <a:pt x="1763" y="1676"/>
                  </a:lnTo>
                  <a:lnTo>
                    <a:pt x="1825" y="1651"/>
                  </a:lnTo>
                  <a:lnTo>
                    <a:pt x="1862" y="1577"/>
                  </a:lnTo>
                  <a:lnTo>
                    <a:pt x="1862" y="1589"/>
                  </a:lnTo>
                  <a:lnTo>
                    <a:pt x="1862" y="1552"/>
                  </a:lnTo>
                  <a:lnTo>
                    <a:pt x="1887" y="1527"/>
                  </a:lnTo>
                  <a:lnTo>
                    <a:pt x="1936" y="1527"/>
                  </a:lnTo>
                  <a:lnTo>
                    <a:pt x="1936" y="1515"/>
                  </a:lnTo>
                  <a:lnTo>
                    <a:pt x="1949" y="1502"/>
                  </a:lnTo>
                  <a:lnTo>
                    <a:pt x="1974" y="1490"/>
                  </a:lnTo>
                  <a:lnTo>
                    <a:pt x="1974" y="1502"/>
                  </a:lnTo>
                  <a:lnTo>
                    <a:pt x="1986" y="1477"/>
                  </a:lnTo>
                  <a:lnTo>
                    <a:pt x="2023" y="1440"/>
                  </a:lnTo>
                  <a:lnTo>
                    <a:pt x="2110" y="1415"/>
                  </a:lnTo>
                  <a:lnTo>
                    <a:pt x="2135" y="1366"/>
                  </a:lnTo>
                  <a:lnTo>
                    <a:pt x="2147" y="1341"/>
                  </a:lnTo>
                  <a:lnTo>
                    <a:pt x="2147" y="1316"/>
                  </a:lnTo>
                  <a:lnTo>
                    <a:pt x="2160" y="1241"/>
                  </a:lnTo>
                  <a:lnTo>
                    <a:pt x="2222" y="1241"/>
                  </a:lnTo>
                  <a:lnTo>
                    <a:pt x="2296" y="1316"/>
                  </a:lnTo>
                  <a:lnTo>
                    <a:pt x="2321" y="1304"/>
                  </a:lnTo>
                  <a:lnTo>
                    <a:pt x="2358" y="1254"/>
                  </a:lnTo>
                  <a:lnTo>
                    <a:pt x="2358" y="1279"/>
                  </a:lnTo>
                  <a:lnTo>
                    <a:pt x="2346" y="1341"/>
                  </a:lnTo>
                  <a:lnTo>
                    <a:pt x="2383" y="1366"/>
                  </a:lnTo>
                  <a:lnTo>
                    <a:pt x="2408" y="1304"/>
                  </a:lnTo>
                  <a:lnTo>
                    <a:pt x="2433" y="1291"/>
                  </a:lnTo>
                  <a:lnTo>
                    <a:pt x="2470" y="1241"/>
                  </a:lnTo>
                  <a:lnTo>
                    <a:pt x="2482" y="1204"/>
                  </a:lnTo>
                  <a:lnTo>
                    <a:pt x="2458" y="1204"/>
                  </a:lnTo>
                  <a:close/>
                </a:path>
              </a:pathLst>
            </a:custGeom>
            <a:solidFill>
              <a:srgbClr val="86F3F0"/>
            </a:solidFill>
            <a:ln>
              <a:noFill/>
            </a:ln>
            <a:extLst>
              <a:ext uri="{91240B29-F687-4F45-9708-019B960494DF}">
                <a14:hiddenLine xmlns:a14="http://schemas.microsoft.com/office/drawing/2010/main" w="38100" cmpd="sng">
                  <a:solidFill>
                    <a:schemeClr val="accent1"/>
                  </a:solidFill>
                  <a:round/>
                  <a:headEnd/>
                  <a:tailEnd/>
                </a14:hiddenLine>
              </a:ext>
            </a:extLst>
          </p:spPr>
          <p:txBody>
            <a:bodyPr/>
            <a:lstStyle/>
            <a:p>
              <a:endParaRPr lang="en-GB"/>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Freeform 17"/>
          <p:cNvSpPr>
            <a:spLocks/>
          </p:cNvSpPr>
          <p:nvPr/>
        </p:nvSpPr>
        <p:spPr bwMode="auto">
          <a:xfrm>
            <a:off x="520700" y="736600"/>
            <a:ext cx="2193925" cy="2484438"/>
          </a:xfrm>
          <a:custGeom>
            <a:avLst/>
            <a:gdLst>
              <a:gd name="T0" fmla="*/ 1532130 w 1031"/>
              <a:gd name="T1" fmla="*/ 1692483 h 1167"/>
              <a:gd name="T2" fmla="*/ 1427860 w 1031"/>
              <a:gd name="T3" fmla="*/ 1560491 h 1167"/>
              <a:gd name="T4" fmla="*/ 1321462 w 1031"/>
              <a:gd name="T5" fmla="*/ 1479592 h 1167"/>
              <a:gd name="T6" fmla="*/ 1295927 w 1031"/>
              <a:gd name="T7" fmla="*/ 1428499 h 1167"/>
              <a:gd name="T8" fmla="*/ 1242728 w 1031"/>
              <a:gd name="T9" fmla="*/ 1322053 h 1167"/>
              <a:gd name="T10" fmla="*/ 1189529 w 1031"/>
              <a:gd name="T11" fmla="*/ 1347600 h 1167"/>
              <a:gd name="T12" fmla="*/ 1110794 w 1031"/>
              <a:gd name="T13" fmla="*/ 1347600 h 1167"/>
              <a:gd name="T14" fmla="*/ 925662 w 1031"/>
              <a:gd name="T15" fmla="*/ 1322053 h 1167"/>
              <a:gd name="T16" fmla="*/ 1029932 w 1031"/>
              <a:gd name="T17" fmla="*/ 1190061 h 1167"/>
              <a:gd name="T18" fmla="*/ 1189529 w 1031"/>
              <a:gd name="T19" fmla="*/ 1215608 h 1167"/>
              <a:gd name="T20" fmla="*/ 1110794 w 1031"/>
              <a:gd name="T21" fmla="*/ 1136838 h 1167"/>
              <a:gd name="T22" fmla="*/ 978861 w 1031"/>
              <a:gd name="T23" fmla="*/ 1190061 h 1167"/>
              <a:gd name="T24" fmla="*/ 819264 w 1031"/>
              <a:gd name="T25" fmla="*/ 1215608 h 1167"/>
              <a:gd name="T26" fmla="*/ 793728 w 1031"/>
              <a:gd name="T27" fmla="*/ 1296506 h 1167"/>
              <a:gd name="T28" fmla="*/ 661795 w 1031"/>
              <a:gd name="T29" fmla="*/ 1268830 h 1167"/>
              <a:gd name="T30" fmla="*/ 370265 w 1031"/>
              <a:gd name="T31" fmla="*/ 1296506 h 1167"/>
              <a:gd name="T32" fmla="*/ 265995 w 1031"/>
              <a:gd name="T33" fmla="*/ 1268830 h 1167"/>
              <a:gd name="T34" fmla="*/ 185132 w 1031"/>
              <a:gd name="T35" fmla="*/ 1190061 h 1167"/>
              <a:gd name="T36" fmla="*/ 106398 w 1031"/>
              <a:gd name="T37" fmla="*/ 1190061 h 1167"/>
              <a:gd name="T38" fmla="*/ 0 w 1031"/>
              <a:gd name="T39" fmla="*/ 1136838 h 1167"/>
              <a:gd name="T40" fmla="*/ 80862 w 1031"/>
              <a:gd name="T41" fmla="*/ 1083615 h 1167"/>
              <a:gd name="T42" fmla="*/ 159597 w 1031"/>
              <a:gd name="T43" fmla="*/ 1136838 h 1167"/>
              <a:gd name="T44" fmla="*/ 265995 w 1031"/>
              <a:gd name="T45" fmla="*/ 1190061 h 1167"/>
              <a:gd name="T46" fmla="*/ 397928 w 1031"/>
              <a:gd name="T47" fmla="*/ 1190061 h 1167"/>
              <a:gd name="T48" fmla="*/ 529862 w 1031"/>
              <a:gd name="T49" fmla="*/ 1190061 h 1167"/>
              <a:gd name="T50" fmla="*/ 661795 w 1031"/>
              <a:gd name="T51" fmla="*/ 1136838 h 1167"/>
              <a:gd name="T52" fmla="*/ 634132 w 1031"/>
              <a:gd name="T53" fmla="*/ 1083615 h 1167"/>
              <a:gd name="T54" fmla="*/ 580933 w 1031"/>
              <a:gd name="T55" fmla="*/ 1058068 h 1167"/>
              <a:gd name="T56" fmla="*/ 448999 w 1031"/>
              <a:gd name="T57" fmla="*/ 926076 h 1167"/>
              <a:gd name="T58" fmla="*/ 529862 w 1031"/>
              <a:gd name="T59" fmla="*/ 847306 h 1167"/>
              <a:gd name="T60" fmla="*/ 608596 w 1031"/>
              <a:gd name="T61" fmla="*/ 794083 h 1167"/>
              <a:gd name="T62" fmla="*/ 529862 w 1031"/>
              <a:gd name="T63" fmla="*/ 713185 h 1167"/>
              <a:gd name="T64" fmla="*/ 580933 w 1031"/>
              <a:gd name="T65" fmla="*/ 608868 h 1167"/>
              <a:gd name="T66" fmla="*/ 608596 w 1031"/>
              <a:gd name="T67" fmla="*/ 687638 h 1167"/>
              <a:gd name="T68" fmla="*/ 634132 w 1031"/>
              <a:gd name="T69" fmla="*/ 581192 h 1167"/>
              <a:gd name="T70" fmla="*/ 766065 w 1031"/>
              <a:gd name="T71" fmla="*/ 476876 h 1167"/>
              <a:gd name="T72" fmla="*/ 897998 w 1031"/>
              <a:gd name="T73" fmla="*/ 502423 h 1167"/>
              <a:gd name="T74" fmla="*/ 1083131 w 1031"/>
              <a:gd name="T75" fmla="*/ 530099 h 1167"/>
              <a:gd name="T76" fmla="*/ 978861 w 1031"/>
              <a:gd name="T77" fmla="*/ 263985 h 1167"/>
              <a:gd name="T78" fmla="*/ 951197 w 1031"/>
              <a:gd name="T79" fmla="*/ 53223 h 1167"/>
              <a:gd name="T80" fmla="*/ 1161865 w 1031"/>
              <a:gd name="T81" fmla="*/ 185215 h 1167"/>
              <a:gd name="T82" fmla="*/ 1268263 w 1031"/>
              <a:gd name="T83" fmla="*/ 238438 h 1167"/>
              <a:gd name="T84" fmla="*/ 1346998 w 1031"/>
              <a:gd name="T85" fmla="*/ 0 h 1167"/>
              <a:gd name="T86" fmla="*/ 1559793 w 1031"/>
              <a:gd name="T87" fmla="*/ 27676 h 1167"/>
              <a:gd name="T88" fmla="*/ 1691727 w 1031"/>
              <a:gd name="T89" fmla="*/ 131992 h 1167"/>
              <a:gd name="T90" fmla="*/ 1902395 w 1031"/>
              <a:gd name="T91" fmla="*/ 291661 h 1167"/>
              <a:gd name="T92" fmla="*/ 2113063 w 1031"/>
              <a:gd name="T93" fmla="*/ 581192 h 1167"/>
              <a:gd name="T94" fmla="*/ 1559793 w 1031"/>
              <a:gd name="T95" fmla="*/ 1532815 h 1167"/>
              <a:gd name="T96" fmla="*/ 1638528 w 1031"/>
              <a:gd name="T97" fmla="*/ 1639261 h 1167"/>
              <a:gd name="T98" fmla="*/ 1691727 w 1031"/>
              <a:gd name="T99" fmla="*/ 1796800 h 1167"/>
              <a:gd name="T100" fmla="*/ 1770461 w 1031"/>
              <a:gd name="T101" fmla="*/ 2009691 h 1167"/>
              <a:gd name="T102" fmla="*/ 1795997 w 1031"/>
              <a:gd name="T103" fmla="*/ 2326899 h 1167"/>
              <a:gd name="T104" fmla="*/ 1770461 w 1031"/>
              <a:gd name="T105" fmla="*/ 2484438 h 1167"/>
              <a:gd name="T106" fmla="*/ 1770461 w 1031"/>
              <a:gd name="T107" fmla="*/ 2352446 h 1167"/>
              <a:gd name="T108" fmla="*/ 1744926 w 1031"/>
              <a:gd name="T109" fmla="*/ 2194906 h 1167"/>
              <a:gd name="T110" fmla="*/ 1717262 w 1031"/>
              <a:gd name="T111" fmla="*/ 2062914 h 1167"/>
              <a:gd name="T112" fmla="*/ 1717262 w 1031"/>
              <a:gd name="T113" fmla="*/ 1877699 h 1167"/>
              <a:gd name="T114" fmla="*/ 1585329 w 1031"/>
              <a:gd name="T115" fmla="*/ 1930921 h 116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31" h="1167">
                <a:moveTo>
                  <a:pt x="733" y="894"/>
                </a:moveTo>
                <a:lnTo>
                  <a:pt x="720" y="795"/>
                </a:lnTo>
                <a:lnTo>
                  <a:pt x="695" y="758"/>
                </a:lnTo>
                <a:lnTo>
                  <a:pt x="671" y="733"/>
                </a:lnTo>
                <a:lnTo>
                  <a:pt x="646" y="708"/>
                </a:lnTo>
                <a:lnTo>
                  <a:pt x="621" y="695"/>
                </a:lnTo>
                <a:lnTo>
                  <a:pt x="633" y="671"/>
                </a:lnTo>
                <a:lnTo>
                  <a:pt x="609" y="671"/>
                </a:lnTo>
                <a:lnTo>
                  <a:pt x="596" y="633"/>
                </a:lnTo>
                <a:lnTo>
                  <a:pt x="584" y="621"/>
                </a:lnTo>
                <a:lnTo>
                  <a:pt x="571" y="609"/>
                </a:lnTo>
                <a:lnTo>
                  <a:pt x="559" y="633"/>
                </a:lnTo>
                <a:lnTo>
                  <a:pt x="546" y="658"/>
                </a:lnTo>
                <a:lnTo>
                  <a:pt x="522" y="633"/>
                </a:lnTo>
                <a:lnTo>
                  <a:pt x="509" y="621"/>
                </a:lnTo>
                <a:lnTo>
                  <a:pt x="435" y="621"/>
                </a:lnTo>
                <a:lnTo>
                  <a:pt x="472" y="596"/>
                </a:lnTo>
                <a:lnTo>
                  <a:pt x="484" y="559"/>
                </a:lnTo>
                <a:lnTo>
                  <a:pt x="534" y="559"/>
                </a:lnTo>
                <a:lnTo>
                  <a:pt x="559" y="571"/>
                </a:lnTo>
                <a:lnTo>
                  <a:pt x="546" y="547"/>
                </a:lnTo>
                <a:lnTo>
                  <a:pt x="522" y="534"/>
                </a:lnTo>
                <a:lnTo>
                  <a:pt x="472" y="534"/>
                </a:lnTo>
                <a:lnTo>
                  <a:pt x="460" y="559"/>
                </a:lnTo>
                <a:lnTo>
                  <a:pt x="435" y="571"/>
                </a:lnTo>
                <a:lnTo>
                  <a:pt x="385" y="571"/>
                </a:lnTo>
                <a:lnTo>
                  <a:pt x="385" y="596"/>
                </a:lnTo>
                <a:lnTo>
                  <a:pt x="373" y="609"/>
                </a:lnTo>
                <a:lnTo>
                  <a:pt x="336" y="609"/>
                </a:lnTo>
                <a:lnTo>
                  <a:pt x="311" y="596"/>
                </a:lnTo>
                <a:lnTo>
                  <a:pt x="211" y="609"/>
                </a:lnTo>
                <a:lnTo>
                  <a:pt x="174" y="609"/>
                </a:lnTo>
                <a:lnTo>
                  <a:pt x="149" y="596"/>
                </a:lnTo>
                <a:lnTo>
                  <a:pt x="125" y="596"/>
                </a:lnTo>
                <a:lnTo>
                  <a:pt x="112" y="571"/>
                </a:lnTo>
                <a:lnTo>
                  <a:pt x="87" y="559"/>
                </a:lnTo>
                <a:lnTo>
                  <a:pt x="75" y="571"/>
                </a:lnTo>
                <a:lnTo>
                  <a:pt x="50" y="559"/>
                </a:lnTo>
                <a:lnTo>
                  <a:pt x="38" y="547"/>
                </a:lnTo>
                <a:lnTo>
                  <a:pt x="0" y="534"/>
                </a:lnTo>
                <a:lnTo>
                  <a:pt x="0" y="509"/>
                </a:lnTo>
                <a:lnTo>
                  <a:pt x="38" y="509"/>
                </a:lnTo>
                <a:lnTo>
                  <a:pt x="38" y="522"/>
                </a:lnTo>
                <a:lnTo>
                  <a:pt x="75" y="534"/>
                </a:lnTo>
                <a:lnTo>
                  <a:pt x="112" y="534"/>
                </a:lnTo>
                <a:lnTo>
                  <a:pt x="125" y="559"/>
                </a:lnTo>
                <a:lnTo>
                  <a:pt x="162" y="559"/>
                </a:lnTo>
                <a:lnTo>
                  <a:pt x="187" y="559"/>
                </a:lnTo>
                <a:lnTo>
                  <a:pt x="224" y="571"/>
                </a:lnTo>
                <a:lnTo>
                  <a:pt x="249" y="559"/>
                </a:lnTo>
                <a:lnTo>
                  <a:pt x="286" y="547"/>
                </a:lnTo>
                <a:lnTo>
                  <a:pt x="311" y="534"/>
                </a:lnTo>
                <a:lnTo>
                  <a:pt x="323" y="534"/>
                </a:lnTo>
                <a:lnTo>
                  <a:pt x="298" y="509"/>
                </a:lnTo>
                <a:lnTo>
                  <a:pt x="298" y="497"/>
                </a:lnTo>
                <a:lnTo>
                  <a:pt x="273" y="497"/>
                </a:lnTo>
                <a:lnTo>
                  <a:pt x="273" y="460"/>
                </a:lnTo>
                <a:lnTo>
                  <a:pt x="211" y="435"/>
                </a:lnTo>
                <a:lnTo>
                  <a:pt x="249" y="422"/>
                </a:lnTo>
                <a:lnTo>
                  <a:pt x="249" y="398"/>
                </a:lnTo>
                <a:lnTo>
                  <a:pt x="286" y="398"/>
                </a:lnTo>
                <a:lnTo>
                  <a:pt x="286" y="373"/>
                </a:lnTo>
                <a:lnTo>
                  <a:pt x="261" y="360"/>
                </a:lnTo>
                <a:lnTo>
                  <a:pt x="249" y="335"/>
                </a:lnTo>
                <a:lnTo>
                  <a:pt x="261" y="323"/>
                </a:lnTo>
                <a:lnTo>
                  <a:pt x="273" y="286"/>
                </a:lnTo>
                <a:lnTo>
                  <a:pt x="286" y="298"/>
                </a:lnTo>
                <a:lnTo>
                  <a:pt x="286" y="323"/>
                </a:lnTo>
                <a:lnTo>
                  <a:pt x="323" y="311"/>
                </a:lnTo>
                <a:lnTo>
                  <a:pt x="298" y="273"/>
                </a:lnTo>
                <a:lnTo>
                  <a:pt x="311" y="236"/>
                </a:lnTo>
                <a:lnTo>
                  <a:pt x="360" y="224"/>
                </a:lnTo>
                <a:lnTo>
                  <a:pt x="398" y="224"/>
                </a:lnTo>
                <a:lnTo>
                  <a:pt x="422" y="236"/>
                </a:lnTo>
                <a:lnTo>
                  <a:pt x="460" y="261"/>
                </a:lnTo>
                <a:lnTo>
                  <a:pt x="509" y="249"/>
                </a:lnTo>
                <a:lnTo>
                  <a:pt x="497" y="187"/>
                </a:lnTo>
                <a:lnTo>
                  <a:pt x="460" y="124"/>
                </a:lnTo>
                <a:lnTo>
                  <a:pt x="435" y="75"/>
                </a:lnTo>
                <a:lnTo>
                  <a:pt x="447" y="25"/>
                </a:lnTo>
                <a:lnTo>
                  <a:pt x="497" y="50"/>
                </a:lnTo>
                <a:lnTo>
                  <a:pt x="546" y="87"/>
                </a:lnTo>
                <a:lnTo>
                  <a:pt x="571" y="124"/>
                </a:lnTo>
                <a:lnTo>
                  <a:pt x="596" y="112"/>
                </a:lnTo>
                <a:lnTo>
                  <a:pt x="596" y="50"/>
                </a:lnTo>
                <a:lnTo>
                  <a:pt x="633" y="0"/>
                </a:lnTo>
                <a:lnTo>
                  <a:pt x="671" y="13"/>
                </a:lnTo>
                <a:lnTo>
                  <a:pt x="733" y="13"/>
                </a:lnTo>
                <a:lnTo>
                  <a:pt x="770" y="13"/>
                </a:lnTo>
                <a:lnTo>
                  <a:pt x="795" y="62"/>
                </a:lnTo>
                <a:lnTo>
                  <a:pt x="820" y="87"/>
                </a:lnTo>
                <a:lnTo>
                  <a:pt x="894" y="137"/>
                </a:lnTo>
                <a:lnTo>
                  <a:pt x="944" y="224"/>
                </a:lnTo>
                <a:lnTo>
                  <a:pt x="993" y="273"/>
                </a:lnTo>
                <a:lnTo>
                  <a:pt x="1031" y="323"/>
                </a:lnTo>
                <a:lnTo>
                  <a:pt x="733" y="720"/>
                </a:lnTo>
                <a:lnTo>
                  <a:pt x="733" y="758"/>
                </a:lnTo>
                <a:lnTo>
                  <a:pt x="770" y="770"/>
                </a:lnTo>
                <a:lnTo>
                  <a:pt x="770" y="844"/>
                </a:lnTo>
                <a:lnTo>
                  <a:pt x="795" y="844"/>
                </a:lnTo>
                <a:lnTo>
                  <a:pt x="832" y="857"/>
                </a:lnTo>
                <a:lnTo>
                  <a:pt x="832" y="944"/>
                </a:lnTo>
                <a:lnTo>
                  <a:pt x="844" y="1006"/>
                </a:lnTo>
                <a:lnTo>
                  <a:pt x="844" y="1093"/>
                </a:lnTo>
                <a:lnTo>
                  <a:pt x="882" y="1118"/>
                </a:lnTo>
                <a:lnTo>
                  <a:pt x="832" y="1167"/>
                </a:lnTo>
                <a:lnTo>
                  <a:pt x="820" y="1130"/>
                </a:lnTo>
                <a:lnTo>
                  <a:pt x="832" y="1105"/>
                </a:lnTo>
                <a:lnTo>
                  <a:pt x="807" y="1080"/>
                </a:lnTo>
                <a:lnTo>
                  <a:pt x="820" y="1031"/>
                </a:lnTo>
                <a:lnTo>
                  <a:pt x="807" y="993"/>
                </a:lnTo>
                <a:lnTo>
                  <a:pt x="807" y="969"/>
                </a:lnTo>
                <a:lnTo>
                  <a:pt x="795" y="931"/>
                </a:lnTo>
                <a:lnTo>
                  <a:pt x="807" y="882"/>
                </a:lnTo>
                <a:lnTo>
                  <a:pt x="770" y="869"/>
                </a:lnTo>
                <a:lnTo>
                  <a:pt x="745" y="907"/>
                </a:lnTo>
                <a:lnTo>
                  <a:pt x="733" y="894"/>
                </a:lnTo>
                <a:close/>
              </a:path>
            </a:pathLst>
          </a:custGeom>
          <a:solidFill>
            <a:srgbClr val="29AAE2"/>
          </a:solidFill>
          <a:ln w="76200" cmpd="sng">
            <a:solidFill>
              <a:schemeClr val="bg2"/>
            </a:solidFill>
            <a:round/>
            <a:headEnd/>
            <a:tailEnd/>
          </a:ln>
        </p:spPr>
        <p:txBody>
          <a:bodyPr/>
          <a:lstStyle/>
          <a:p>
            <a:endParaRPr lang="en-GB"/>
          </a:p>
        </p:txBody>
      </p:sp>
      <p:sp>
        <p:nvSpPr>
          <p:cNvPr id="9219" name="Freeform 16"/>
          <p:cNvSpPr>
            <a:spLocks/>
          </p:cNvSpPr>
          <p:nvPr/>
        </p:nvSpPr>
        <p:spPr bwMode="auto">
          <a:xfrm>
            <a:off x="546100" y="673100"/>
            <a:ext cx="2193925" cy="2484438"/>
          </a:xfrm>
          <a:custGeom>
            <a:avLst/>
            <a:gdLst>
              <a:gd name="T0" fmla="*/ 1532130 w 1031"/>
              <a:gd name="T1" fmla="*/ 1692483 h 1167"/>
              <a:gd name="T2" fmla="*/ 1427860 w 1031"/>
              <a:gd name="T3" fmla="*/ 1560491 h 1167"/>
              <a:gd name="T4" fmla="*/ 1321462 w 1031"/>
              <a:gd name="T5" fmla="*/ 1479592 h 1167"/>
              <a:gd name="T6" fmla="*/ 1295927 w 1031"/>
              <a:gd name="T7" fmla="*/ 1428499 h 1167"/>
              <a:gd name="T8" fmla="*/ 1242728 w 1031"/>
              <a:gd name="T9" fmla="*/ 1322053 h 1167"/>
              <a:gd name="T10" fmla="*/ 1189529 w 1031"/>
              <a:gd name="T11" fmla="*/ 1347600 h 1167"/>
              <a:gd name="T12" fmla="*/ 1110794 w 1031"/>
              <a:gd name="T13" fmla="*/ 1347600 h 1167"/>
              <a:gd name="T14" fmla="*/ 925662 w 1031"/>
              <a:gd name="T15" fmla="*/ 1322053 h 1167"/>
              <a:gd name="T16" fmla="*/ 1029932 w 1031"/>
              <a:gd name="T17" fmla="*/ 1190061 h 1167"/>
              <a:gd name="T18" fmla="*/ 1189529 w 1031"/>
              <a:gd name="T19" fmla="*/ 1215608 h 1167"/>
              <a:gd name="T20" fmla="*/ 1110794 w 1031"/>
              <a:gd name="T21" fmla="*/ 1136838 h 1167"/>
              <a:gd name="T22" fmla="*/ 978861 w 1031"/>
              <a:gd name="T23" fmla="*/ 1190061 h 1167"/>
              <a:gd name="T24" fmla="*/ 819264 w 1031"/>
              <a:gd name="T25" fmla="*/ 1215608 h 1167"/>
              <a:gd name="T26" fmla="*/ 793728 w 1031"/>
              <a:gd name="T27" fmla="*/ 1296506 h 1167"/>
              <a:gd name="T28" fmla="*/ 661795 w 1031"/>
              <a:gd name="T29" fmla="*/ 1268830 h 1167"/>
              <a:gd name="T30" fmla="*/ 370265 w 1031"/>
              <a:gd name="T31" fmla="*/ 1296506 h 1167"/>
              <a:gd name="T32" fmla="*/ 265995 w 1031"/>
              <a:gd name="T33" fmla="*/ 1268830 h 1167"/>
              <a:gd name="T34" fmla="*/ 185132 w 1031"/>
              <a:gd name="T35" fmla="*/ 1190061 h 1167"/>
              <a:gd name="T36" fmla="*/ 106398 w 1031"/>
              <a:gd name="T37" fmla="*/ 1190061 h 1167"/>
              <a:gd name="T38" fmla="*/ 0 w 1031"/>
              <a:gd name="T39" fmla="*/ 1136838 h 1167"/>
              <a:gd name="T40" fmla="*/ 80862 w 1031"/>
              <a:gd name="T41" fmla="*/ 1083615 h 1167"/>
              <a:gd name="T42" fmla="*/ 159597 w 1031"/>
              <a:gd name="T43" fmla="*/ 1136838 h 1167"/>
              <a:gd name="T44" fmla="*/ 265995 w 1031"/>
              <a:gd name="T45" fmla="*/ 1190061 h 1167"/>
              <a:gd name="T46" fmla="*/ 397928 w 1031"/>
              <a:gd name="T47" fmla="*/ 1190061 h 1167"/>
              <a:gd name="T48" fmla="*/ 529862 w 1031"/>
              <a:gd name="T49" fmla="*/ 1190061 h 1167"/>
              <a:gd name="T50" fmla="*/ 661795 w 1031"/>
              <a:gd name="T51" fmla="*/ 1136838 h 1167"/>
              <a:gd name="T52" fmla="*/ 634132 w 1031"/>
              <a:gd name="T53" fmla="*/ 1083615 h 1167"/>
              <a:gd name="T54" fmla="*/ 580933 w 1031"/>
              <a:gd name="T55" fmla="*/ 1058068 h 1167"/>
              <a:gd name="T56" fmla="*/ 448999 w 1031"/>
              <a:gd name="T57" fmla="*/ 926076 h 1167"/>
              <a:gd name="T58" fmla="*/ 529862 w 1031"/>
              <a:gd name="T59" fmla="*/ 847306 h 1167"/>
              <a:gd name="T60" fmla="*/ 608596 w 1031"/>
              <a:gd name="T61" fmla="*/ 794083 h 1167"/>
              <a:gd name="T62" fmla="*/ 529862 w 1031"/>
              <a:gd name="T63" fmla="*/ 713185 h 1167"/>
              <a:gd name="T64" fmla="*/ 580933 w 1031"/>
              <a:gd name="T65" fmla="*/ 608868 h 1167"/>
              <a:gd name="T66" fmla="*/ 608596 w 1031"/>
              <a:gd name="T67" fmla="*/ 687638 h 1167"/>
              <a:gd name="T68" fmla="*/ 634132 w 1031"/>
              <a:gd name="T69" fmla="*/ 581192 h 1167"/>
              <a:gd name="T70" fmla="*/ 766065 w 1031"/>
              <a:gd name="T71" fmla="*/ 476876 h 1167"/>
              <a:gd name="T72" fmla="*/ 897998 w 1031"/>
              <a:gd name="T73" fmla="*/ 502423 h 1167"/>
              <a:gd name="T74" fmla="*/ 1083131 w 1031"/>
              <a:gd name="T75" fmla="*/ 530099 h 1167"/>
              <a:gd name="T76" fmla="*/ 978861 w 1031"/>
              <a:gd name="T77" fmla="*/ 263985 h 1167"/>
              <a:gd name="T78" fmla="*/ 951197 w 1031"/>
              <a:gd name="T79" fmla="*/ 53223 h 1167"/>
              <a:gd name="T80" fmla="*/ 1161865 w 1031"/>
              <a:gd name="T81" fmla="*/ 185215 h 1167"/>
              <a:gd name="T82" fmla="*/ 1268263 w 1031"/>
              <a:gd name="T83" fmla="*/ 238438 h 1167"/>
              <a:gd name="T84" fmla="*/ 1346998 w 1031"/>
              <a:gd name="T85" fmla="*/ 0 h 1167"/>
              <a:gd name="T86" fmla="*/ 1559793 w 1031"/>
              <a:gd name="T87" fmla="*/ 27676 h 1167"/>
              <a:gd name="T88" fmla="*/ 1691727 w 1031"/>
              <a:gd name="T89" fmla="*/ 131992 h 1167"/>
              <a:gd name="T90" fmla="*/ 1902395 w 1031"/>
              <a:gd name="T91" fmla="*/ 291661 h 1167"/>
              <a:gd name="T92" fmla="*/ 2113063 w 1031"/>
              <a:gd name="T93" fmla="*/ 581192 h 1167"/>
              <a:gd name="T94" fmla="*/ 1559793 w 1031"/>
              <a:gd name="T95" fmla="*/ 1532815 h 1167"/>
              <a:gd name="T96" fmla="*/ 1638528 w 1031"/>
              <a:gd name="T97" fmla="*/ 1639261 h 1167"/>
              <a:gd name="T98" fmla="*/ 1691727 w 1031"/>
              <a:gd name="T99" fmla="*/ 1796800 h 1167"/>
              <a:gd name="T100" fmla="*/ 1770461 w 1031"/>
              <a:gd name="T101" fmla="*/ 2009691 h 1167"/>
              <a:gd name="T102" fmla="*/ 1795997 w 1031"/>
              <a:gd name="T103" fmla="*/ 2326899 h 1167"/>
              <a:gd name="T104" fmla="*/ 1770461 w 1031"/>
              <a:gd name="T105" fmla="*/ 2484438 h 1167"/>
              <a:gd name="T106" fmla="*/ 1770461 w 1031"/>
              <a:gd name="T107" fmla="*/ 2352446 h 1167"/>
              <a:gd name="T108" fmla="*/ 1744926 w 1031"/>
              <a:gd name="T109" fmla="*/ 2194906 h 1167"/>
              <a:gd name="T110" fmla="*/ 1717262 w 1031"/>
              <a:gd name="T111" fmla="*/ 2062914 h 1167"/>
              <a:gd name="T112" fmla="*/ 1717262 w 1031"/>
              <a:gd name="T113" fmla="*/ 1877699 h 1167"/>
              <a:gd name="T114" fmla="*/ 1585329 w 1031"/>
              <a:gd name="T115" fmla="*/ 1930921 h 116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31" h="1167">
                <a:moveTo>
                  <a:pt x="733" y="894"/>
                </a:moveTo>
                <a:lnTo>
                  <a:pt x="720" y="795"/>
                </a:lnTo>
                <a:lnTo>
                  <a:pt x="695" y="758"/>
                </a:lnTo>
                <a:lnTo>
                  <a:pt x="671" y="733"/>
                </a:lnTo>
                <a:lnTo>
                  <a:pt x="646" y="708"/>
                </a:lnTo>
                <a:lnTo>
                  <a:pt x="621" y="695"/>
                </a:lnTo>
                <a:lnTo>
                  <a:pt x="633" y="671"/>
                </a:lnTo>
                <a:lnTo>
                  <a:pt x="609" y="671"/>
                </a:lnTo>
                <a:lnTo>
                  <a:pt x="596" y="633"/>
                </a:lnTo>
                <a:lnTo>
                  <a:pt x="584" y="621"/>
                </a:lnTo>
                <a:lnTo>
                  <a:pt x="571" y="609"/>
                </a:lnTo>
                <a:lnTo>
                  <a:pt x="559" y="633"/>
                </a:lnTo>
                <a:lnTo>
                  <a:pt x="546" y="658"/>
                </a:lnTo>
                <a:lnTo>
                  <a:pt x="522" y="633"/>
                </a:lnTo>
                <a:lnTo>
                  <a:pt x="509" y="621"/>
                </a:lnTo>
                <a:lnTo>
                  <a:pt x="435" y="621"/>
                </a:lnTo>
                <a:lnTo>
                  <a:pt x="472" y="596"/>
                </a:lnTo>
                <a:lnTo>
                  <a:pt x="484" y="559"/>
                </a:lnTo>
                <a:lnTo>
                  <a:pt x="534" y="559"/>
                </a:lnTo>
                <a:lnTo>
                  <a:pt x="559" y="571"/>
                </a:lnTo>
                <a:lnTo>
                  <a:pt x="546" y="547"/>
                </a:lnTo>
                <a:lnTo>
                  <a:pt x="522" y="534"/>
                </a:lnTo>
                <a:lnTo>
                  <a:pt x="472" y="534"/>
                </a:lnTo>
                <a:lnTo>
                  <a:pt x="460" y="559"/>
                </a:lnTo>
                <a:lnTo>
                  <a:pt x="435" y="571"/>
                </a:lnTo>
                <a:lnTo>
                  <a:pt x="385" y="571"/>
                </a:lnTo>
                <a:lnTo>
                  <a:pt x="385" y="596"/>
                </a:lnTo>
                <a:lnTo>
                  <a:pt x="373" y="609"/>
                </a:lnTo>
                <a:lnTo>
                  <a:pt x="336" y="609"/>
                </a:lnTo>
                <a:lnTo>
                  <a:pt x="311" y="596"/>
                </a:lnTo>
                <a:lnTo>
                  <a:pt x="211" y="609"/>
                </a:lnTo>
                <a:lnTo>
                  <a:pt x="174" y="609"/>
                </a:lnTo>
                <a:lnTo>
                  <a:pt x="149" y="596"/>
                </a:lnTo>
                <a:lnTo>
                  <a:pt x="125" y="596"/>
                </a:lnTo>
                <a:lnTo>
                  <a:pt x="112" y="571"/>
                </a:lnTo>
                <a:lnTo>
                  <a:pt x="87" y="559"/>
                </a:lnTo>
                <a:lnTo>
                  <a:pt x="75" y="571"/>
                </a:lnTo>
                <a:lnTo>
                  <a:pt x="50" y="559"/>
                </a:lnTo>
                <a:lnTo>
                  <a:pt x="38" y="547"/>
                </a:lnTo>
                <a:lnTo>
                  <a:pt x="0" y="534"/>
                </a:lnTo>
                <a:lnTo>
                  <a:pt x="0" y="509"/>
                </a:lnTo>
                <a:lnTo>
                  <a:pt x="38" y="509"/>
                </a:lnTo>
                <a:lnTo>
                  <a:pt x="38" y="522"/>
                </a:lnTo>
                <a:lnTo>
                  <a:pt x="75" y="534"/>
                </a:lnTo>
                <a:lnTo>
                  <a:pt x="112" y="534"/>
                </a:lnTo>
                <a:lnTo>
                  <a:pt x="125" y="559"/>
                </a:lnTo>
                <a:lnTo>
                  <a:pt x="162" y="559"/>
                </a:lnTo>
                <a:lnTo>
                  <a:pt x="187" y="559"/>
                </a:lnTo>
                <a:lnTo>
                  <a:pt x="224" y="571"/>
                </a:lnTo>
                <a:lnTo>
                  <a:pt x="249" y="559"/>
                </a:lnTo>
                <a:lnTo>
                  <a:pt x="286" y="547"/>
                </a:lnTo>
                <a:lnTo>
                  <a:pt x="311" y="534"/>
                </a:lnTo>
                <a:lnTo>
                  <a:pt x="323" y="534"/>
                </a:lnTo>
                <a:lnTo>
                  <a:pt x="298" y="509"/>
                </a:lnTo>
                <a:lnTo>
                  <a:pt x="298" y="497"/>
                </a:lnTo>
                <a:lnTo>
                  <a:pt x="273" y="497"/>
                </a:lnTo>
                <a:lnTo>
                  <a:pt x="273" y="460"/>
                </a:lnTo>
                <a:lnTo>
                  <a:pt x="211" y="435"/>
                </a:lnTo>
                <a:lnTo>
                  <a:pt x="249" y="422"/>
                </a:lnTo>
                <a:lnTo>
                  <a:pt x="249" y="398"/>
                </a:lnTo>
                <a:lnTo>
                  <a:pt x="286" y="398"/>
                </a:lnTo>
                <a:lnTo>
                  <a:pt x="286" y="373"/>
                </a:lnTo>
                <a:lnTo>
                  <a:pt x="261" y="360"/>
                </a:lnTo>
                <a:lnTo>
                  <a:pt x="249" y="335"/>
                </a:lnTo>
                <a:lnTo>
                  <a:pt x="261" y="323"/>
                </a:lnTo>
                <a:lnTo>
                  <a:pt x="273" y="286"/>
                </a:lnTo>
                <a:lnTo>
                  <a:pt x="286" y="298"/>
                </a:lnTo>
                <a:lnTo>
                  <a:pt x="286" y="323"/>
                </a:lnTo>
                <a:lnTo>
                  <a:pt x="323" y="311"/>
                </a:lnTo>
                <a:lnTo>
                  <a:pt x="298" y="273"/>
                </a:lnTo>
                <a:lnTo>
                  <a:pt x="311" y="236"/>
                </a:lnTo>
                <a:lnTo>
                  <a:pt x="360" y="224"/>
                </a:lnTo>
                <a:lnTo>
                  <a:pt x="398" y="224"/>
                </a:lnTo>
                <a:lnTo>
                  <a:pt x="422" y="236"/>
                </a:lnTo>
                <a:lnTo>
                  <a:pt x="460" y="261"/>
                </a:lnTo>
                <a:lnTo>
                  <a:pt x="509" y="249"/>
                </a:lnTo>
                <a:lnTo>
                  <a:pt x="497" y="187"/>
                </a:lnTo>
                <a:lnTo>
                  <a:pt x="460" y="124"/>
                </a:lnTo>
                <a:lnTo>
                  <a:pt x="435" y="75"/>
                </a:lnTo>
                <a:lnTo>
                  <a:pt x="447" y="25"/>
                </a:lnTo>
                <a:lnTo>
                  <a:pt x="497" y="50"/>
                </a:lnTo>
                <a:lnTo>
                  <a:pt x="546" y="87"/>
                </a:lnTo>
                <a:lnTo>
                  <a:pt x="571" y="124"/>
                </a:lnTo>
                <a:lnTo>
                  <a:pt x="596" y="112"/>
                </a:lnTo>
                <a:lnTo>
                  <a:pt x="596" y="50"/>
                </a:lnTo>
                <a:lnTo>
                  <a:pt x="633" y="0"/>
                </a:lnTo>
                <a:lnTo>
                  <a:pt x="671" y="13"/>
                </a:lnTo>
                <a:lnTo>
                  <a:pt x="733" y="13"/>
                </a:lnTo>
                <a:lnTo>
                  <a:pt x="770" y="13"/>
                </a:lnTo>
                <a:lnTo>
                  <a:pt x="795" y="62"/>
                </a:lnTo>
                <a:lnTo>
                  <a:pt x="820" y="87"/>
                </a:lnTo>
                <a:lnTo>
                  <a:pt x="894" y="137"/>
                </a:lnTo>
                <a:lnTo>
                  <a:pt x="944" y="224"/>
                </a:lnTo>
                <a:lnTo>
                  <a:pt x="993" y="273"/>
                </a:lnTo>
                <a:lnTo>
                  <a:pt x="1031" y="323"/>
                </a:lnTo>
                <a:lnTo>
                  <a:pt x="733" y="720"/>
                </a:lnTo>
                <a:lnTo>
                  <a:pt x="733" y="758"/>
                </a:lnTo>
                <a:lnTo>
                  <a:pt x="770" y="770"/>
                </a:lnTo>
                <a:lnTo>
                  <a:pt x="770" y="844"/>
                </a:lnTo>
                <a:lnTo>
                  <a:pt x="795" y="844"/>
                </a:lnTo>
                <a:lnTo>
                  <a:pt x="832" y="857"/>
                </a:lnTo>
                <a:lnTo>
                  <a:pt x="832" y="944"/>
                </a:lnTo>
                <a:lnTo>
                  <a:pt x="844" y="1006"/>
                </a:lnTo>
                <a:lnTo>
                  <a:pt x="844" y="1093"/>
                </a:lnTo>
                <a:lnTo>
                  <a:pt x="882" y="1118"/>
                </a:lnTo>
                <a:lnTo>
                  <a:pt x="832" y="1167"/>
                </a:lnTo>
                <a:lnTo>
                  <a:pt x="820" y="1130"/>
                </a:lnTo>
                <a:lnTo>
                  <a:pt x="832" y="1105"/>
                </a:lnTo>
                <a:lnTo>
                  <a:pt x="807" y="1080"/>
                </a:lnTo>
                <a:lnTo>
                  <a:pt x="820" y="1031"/>
                </a:lnTo>
                <a:lnTo>
                  <a:pt x="807" y="993"/>
                </a:lnTo>
                <a:lnTo>
                  <a:pt x="807" y="969"/>
                </a:lnTo>
                <a:lnTo>
                  <a:pt x="795" y="931"/>
                </a:lnTo>
                <a:lnTo>
                  <a:pt x="807" y="882"/>
                </a:lnTo>
                <a:lnTo>
                  <a:pt x="770" y="869"/>
                </a:lnTo>
                <a:lnTo>
                  <a:pt x="745" y="907"/>
                </a:lnTo>
                <a:lnTo>
                  <a:pt x="733" y="894"/>
                </a:lnTo>
                <a:close/>
              </a:path>
            </a:pathLst>
          </a:custGeom>
          <a:solidFill>
            <a:srgbClr val="29AAE2"/>
          </a:solidFill>
          <a:ln w="76200" cmpd="sng">
            <a:solidFill>
              <a:schemeClr val="accent1"/>
            </a:solidFill>
            <a:round/>
            <a:headEnd/>
            <a:tailEnd/>
          </a:ln>
        </p:spPr>
        <p:txBody>
          <a:bodyPr/>
          <a:lstStyle/>
          <a:p>
            <a:endParaRPr lang="en-GB"/>
          </a:p>
        </p:txBody>
      </p:sp>
      <p:sp>
        <p:nvSpPr>
          <p:cNvPr id="9220" name="Freeform 15"/>
          <p:cNvSpPr>
            <a:spLocks/>
          </p:cNvSpPr>
          <p:nvPr/>
        </p:nvSpPr>
        <p:spPr bwMode="auto">
          <a:xfrm>
            <a:off x="2578100" y="2997200"/>
            <a:ext cx="5445125" cy="3362325"/>
          </a:xfrm>
          <a:custGeom>
            <a:avLst/>
            <a:gdLst>
              <a:gd name="T0" fmla="*/ 5236619 w 2272"/>
              <a:gd name="T1" fmla="*/ 0 h 1403"/>
              <a:gd name="T2" fmla="*/ 5056872 w 2272"/>
              <a:gd name="T3" fmla="*/ 239653 h 1403"/>
              <a:gd name="T4" fmla="*/ 4790847 w 2272"/>
              <a:gd name="T5" fmla="*/ 448150 h 1403"/>
              <a:gd name="T6" fmla="*/ 4642257 w 2272"/>
              <a:gd name="T7" fmla="*/ 745319 h 1403"/>
              <a:gd name="T8" fmla="*/ 4433751 w 2272"/>
              <a:gd name="T9" fmla="*/ 833991 h 1403"/>
              <a:gd name="T10" fmla="*/ 4342679 w 2272"/>
              <a:gd name="T11" fmla="*/ 1013730 h 1403"/>
              <a:gd name="T12" fmla="*/ 4136569 w 2272"/>
              <a:gd name="T13" fmla="*/ 1102402 h 1403"/>
              <a:gd name="T14" fmla="*/ 4076654 w 2272"/>
              <a:gd name="T15" fmla="*/ 1013730 h 1403"/>
              <a:gd name="T16" fmla="*/ 4076654 w 2272"/>
              <a:gd name="T17" fmla="*/ 833991 h 1403"/>
              <a:gd name="T18" fmla="*/ 3987979 w 2272"/>
              <a:gd name="T19" fmla="*/ 774078 h 1403"/>
              <a:gd name="T20" fmla="*/ 3928063 w 2272"/>
              <a:gd name="T21" fmla="*/ 596735 h 1403"/>
              <a:gd name="T22" fmla="*/ 3748317 w 2272"/>
              <a:gd name="T23" fmla="*/ 862749 h 1403"/>
              <a:gd name="T24" fmla="*/ 3779473 w 2272"/>
              <a:gd name="T25" fmla="*/ 1131160 h 1403"/>
              <a:gd name="T26" fmla="*/ 3599726 w 2272"/>
              <a:gd name="T27" fmla="*/ 1071247 h 1403"/>
              <a:gd name="T28" fmla="*/ 3630882 w 2272"/>
              <a:gd name="T29" fmla="*/ 774078 h 1403"/>
              <a:gd name="T30" fmla="*/ 3630882 w 2272"/>
              <a:gd name="T31" fmla="*/ 656648 h 1403"/>
              <a:gd name="T32" fmla="*/ 3928063 w 2272"/>
              <a:gd name="T33" fmla="*/ 565580 h 1403"/>
              <a:gd name="T34" fmla="*/ 3630882 w 2272"/>
              <a:gd name="T35" fmla="*/ 536822 h 1403"/>
              <a:gd name="T36" fmla="*/ 3391220 w 2272"/>
              <a:gd name="T37" fmla="*/ 565580 h 1403"/>
              <a:gd name="T38" fmla="*/ 3213870 w 2272"/>
              <a:gd name="T39" fmla="*/ 476909 h 1403"/>
              <a:gd name="T40" fmla="*/ 3422376 w 2272"/>
              <a:gd name="T41" fmla="*/ 357082 h 1403"/>
              <a:gd name="T42" fmla="*/ 3213870 w 2272"/>
              <a:gd name="T43" fmla="*/ 357082 h 1403"/>
              <a:gd name="T44" fmla="*/ 2976604 w 2272"/>
              <a:gd name="T45" fmla="*/ 299566 h 1403"/>
              <a:gd name="T46" fmla="*/ 1548218 w 2272"/>
              <a:gd name="T47" fmla="*/ 150981 h 1403"/>
              <a:gd name="T48" fmla="*/ 476928 w 2272"/>
              <a:gd name="T49" fmla="*/ 31155 h 1403"/>
              <a:gd name="T50" fmla="*/ 417012 w 2272"/>
              <a:gd name="T51" fmla="*/ 150981 h 1403"/>
              <a:gd name="T52" fmla="*/ 208506 w 2272"/>
              <a:gd name="T53" fmla="*/ 505667 h 1403"/>
              <a:gd name="T54" fmla="*/ 0 w 2272"/>
              <a:gd name="T55" fmla="*/ 1013730 h 1403"/>
              <a:gd name="T56" fmla="*/ 91072 w 2272"/>
              <a:gd name="T57" fmla="*/ 1399571 h 1403"/>
              <a:gd name="T58" fmla="*/ 150987 w 2272"/>
              <a:gd name="T59" fmla="*/ 1576914 h 1403"/>
              <a:gd name="T60" fmla="*/ 179747 w 2272"/>
              <a:gd name="T61" fmla="*/ 1816566 h 1403"/>
              <a:gd name="T62" fmla="*/ 417012 w 2272"/>
              <a:gd name="T63" fmla="*/ 2082580 h 1403"/>
              <a:gd name="T64" fmla="*/ 536843 w 2272"/>
              <a:gd name="T65" fmla="*/ 2291078 h 1403"/>
              <a:gd name="T66" fmla="*/ 714193 w 2272"/>
              <a:gd name="T67" fmla="*/ 2262320 h 1403"/>
              <a:gd name="T68" fmla="*/ 1517062 w 2272"/>
              <a:gd name="T69" fmla="*/ 2559489 h 1403"/>
              <a:gd name="T70" fmla="*/ 1905314 w 2272"/>
              <a:gd name="T71" fmla="*/ 2739228 h 1403"/>
              <a:gd name="T72" fmla="*/ 2142580 w 2272"/>
              <a:gd name="T73" fmla="*/ 2827900 h 1403"/>
              <a:gd name="T74" fmla="*/ 2470917 w 2272"/>
              <a:gd name="T75" fmla="*/ 3125069 h 1403"/>
              <a:gd name="T76" fmla="*/ 2796858 w 2272"/>
              <a:gd name="T77" fmla="*/ 3362325 h 1403"/>
              <a:gd name="T78" fmla="*/ 2828014 w 2272"/>
              <a:gd name="T79" fmla="*/ 3036398 h 1403"/>
              <a:gd name="T80" fmla="*/ 3125195 w 2272"/>
              <a:gd name="T81" fmla="*/ 2827900 h 1403"/>
              <a:gd name="T82" fmla="*/ 3511051 w 2272"/>
              <a:gd name="T83" fmla="*/ 2887813 h 1403"/>
              <a:gd name="T84" fmla="*/ 3748317 w 2272"/>
              <a:gd name="T85" fmla="*/ 2708074 h 1403"/>
              <a:gd name="T86" fmla="*/ 4194088 w 2272"/>
              <a:gd name="T87" fmla="*/ 2708074 h 1403"/>
              <a:gd name="T88" fmla="*/ 4462510 w 2272"/>
              <a:gd name="T89" fmla="*/ 2916571 h 1403"/>
              <a:gd name="T90" fmla="*/ 4582341 w 2272"/>
              <a:gd name="T91" fmla="*/ 3036398 h 1403"/>
              <a:gd name="T92" fmla="*/ 4730932 w 2272"/>
              <a:gd name="T93" fmla="*/ 3184982 h 1403"/>
              <a:gd name="T94" fmla="*/ 4699776 w 2272"/>
              <a:gd name="T95" fmla="*/ 2739228 h 1403"/>
              <a:gd name="T96" fmla="*/ 4699776 w 2272"/>
              <a:gd name="T97" fmla="*/ 2202407 h 1403"/>
              <a:gd name="T98" fmla="*/ 4999353 w 2272"/>
              <a:gd name="T99" fmla="*/ 1816566 h 1403"/>
              <a:gd name="T100" fmla="*/ 4968197 w 2272"/>
              <a:gd name="T101" fmla="*/ 1608068 h 1403"/>
              <a:gd name="T102" fmla="*/ 4848366 w 2272"/>
              <a:gd name="T103" fmla="*/ 1219831 h 1403"/>
              <a:gd name="T104" fmla="*/ 4999353 w 2272"/>
              <a:gd name="T105" fmla="*/ 1339658 h 1403"/>
              <a:gd name="T106" fmla="*/ 5028113 w 2272"/>
              <a:gd name="T107" fmla="*/ 1102402 h 1403"/>
              <a:gd name="T108" fmla="*/ 5176703 w 2272"/>
              <a:gd name="T109" fmla="*/ 862749 h 1403"/>
              <a:gd name="T110" fmla="*/ 5325294 w 2272"/>
              <a:gd name="T111" fmla="*/ 774078 h 1403"/>
              <a:gd name="T112" fmla="*/ 5325294 w 2272"/>
              <a:gd name="T113" fmla="*/ 388237 h 1403"/>
              <a:gd name="T114" fmla="*/ 5445125 w 2272"/>
              <a:gd name="T115" fmla="*/ 179739 h 140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272" h="1403">
                <a:moveTo>
                  <a:pt x="2259" y="75"/>
                </a:moveTo>
                <a:lnTo>
                  <a:pt x="2210" y="25"/>
                </a:lnTo>
                <a:lnTo>
                  <a:pt x="2185" y="0"/>
                </a:lnTo>
                <a:lnTo>
                  <a:pt x="2123" y="0"/>
                </a:lnTo>
                <a:lnTo>
                  <a:pt x="2110" y="75"/>
                </a:lnTo>
                <a:lnTo>
                  <a:pt x="2110" y="100"/>
                </a:lnTo>
                <a:lnTo>
                  <a:pt x="2098" y="125"/>
                </a:lnTo>
                <a:lnTo>
                  <a:pt x="2073" y="162"/>
                </a:lnTo>
                <a:lnTo>
                  <a:pt x="1999" y="187"/>
                </a:lnTo>
                <a:lnTo>
                  <a:pt x="1949" y="261"/>
                </a:lnTo>
                <a:lnTo>
                  <a:pt x="1961" y="274"/>
                </a:lnTo>
                <a:lnTo>
                  <a:pt x="1937" y="311"/>
                </a:lnTo>
                <a:lnTo>
                  <a:pt x="1887" y="311"/>
                </a:lnTo>
                <a:lnTo>
                  <a:pt x="1862" y="336"/>
                </a:lnTo>
                <a:lnTo>
                  <a:pt x="1850" y="348"/>
                </a:lnTo>
                <a:lnTo>
                  <a:pt x="1837" y="373"/>
                </a:lnTo>
                <a:lnTo>
                  <a:pt x="1812" y="410"/>
                </a:lnTo>
                <a:lnTo>
                  <a:pt x="1812" y="423"/>
                </a:lnTo>
                <a:lnTo>
                  <a:pt x="1800" y="447"/>
                </a:lnTo>
                <a:lnTo>
                  <a:pt x="1763" y="472"/>
                </a:lnTo>
                <a:lnTo>
                  <a:pt x="1726" y="460"/>
                </a:lnTo>
                <a:lnTo>
                  <a:pt x="1726" y="447"/>
                </a:lnTo>
                <a:lnTo>
                  <a:pt x="1726" y="435"/>
                </a:lnTo>
                <a:lnTo>
                  <a:pt x="1701" y="423"/>
                </a:lnTo>
                <a:lnTo>
                  <a:pt x="1713" y="373"/>
                </a:lnTo>
                <a:lnTo>
                  <a:pt x="1713" y="348"/>
                </a:lnTo>
                <a:lnTo>
                  <a:pt x="1701" y="348"/>
                </a:lnTo>
                <a:lnTo>
                  <a:pt x="1688" y="360"/>
                </a:lnTo>
                <a:lnTo>
                  <a:pt x="1651" y="360"/>
                </a:lnTo>
                <a:lnTo>
                  <a:pt x="1664" y="323"/>
                </a:lnTo>
                <a:lnTo>
                  <a:pt x="1664" y="298"/>
                </a:lnTo>
                <a:lnTo>
                  <a:pt x="1664" y="274"/>
                </a:lnTo>
                <a:lnTo>
                  <a:pt x="1639" y="249"/>
                </a:lnTo>
                <a:lnTo>
                  <a:pt x="1601" y="249"/>
                </a:lnTo>
                <a:lnTo>
                  <a:pt x="1589" y="311"/>
                </a:lnTo>
                <a:lnTo>
                  <a:pt x="1564" y="360"/>
                </a:lnTo>
                <a:lnTo>
                  <a:pt x="1552" y="385"/>
                </a:lnTo>
                <a:lnTo>
                  <a:pt x="1577" y="423"/>
                </a:lnTo>
                <a:lnTo>
                  <a:pt x="1577" y="472"/>
                </a:lnTo>
                <a:lnTo>
                  <a:pt x="1564" y="497"/>
                </a:lnTo>
                <a:lnTo>
                  <a:pt x="1527" y="497"/>
                </a:lnTo>
                <a:lnTo>
                  <a:pt x="1502" y="447"/>
                </a:lnTo>
                <a:lnTo>
                  <a:pt x="1502" y="373"/>
                </a:lnTo>
                <a:lnTo>
                  <a:pt x="1515" y="348"/>
                </a:lnTo>
                <a:lnTo>
                  <a:pt x="1515" y="323"/>
                </a:lnTo>
                <a:lnTo>
                  <a:pt x="1502" y="323"/>
                </a:lnTo>
                <a:lnTo>
                  <a:pt x="1502" y="286"/>
                </a:lnTo>
                <a:lnTo>
                  <a:pt x="1515" y="274"/>
                </a:lnTo>
                <a:lnTo>
                  <a:pt x="1552" y="261"/>
                </a:lnTo>
                <a:lnTo>
                  <a:pt x="1589" y="236"/>
                </a:lnTo>
                <a:lnTo>
                  <a:pt x="1639" y="236"/>
                </a:lnTo>
                <a:lnTo>
                  <a:pt x="1589" y="211"/>
                </a:lnTo>
                <a:lnTo>
                  <a:pt x="1577" y="211"/>
                </a:lnTo>
                <a:lnTo>
                  <a:pt x="1515" y="224"/>
                </a:lnTo>
                <a:lnTo>
                  <a:pt x="1490" y="199"/>
                </a:lnTo>
                <a:lnTo>
                  <a:pt x="1440" y="211"/>
                </a:lnTo>
                <a:lnTo>
                  <a:pt x="1415" y="236"/>
                </a:lnTo>
                <a:lnTo>
                  <a:pt x="1378" y="249"/>
                </a:lnTo>
                <a:lnTo>
                  <a:pt x="1328" y="236"/>
                </a:lnTo>
                <a:lnTo>
                  <a:pt x="1341" y="199"/>
                </a:lnTo>
                <a:lnTo>
                  <a:pt x="1378" y="187"/>
                </a:lnTo>
                <a:lnTo>
                  <a:pt x="1415" y="174"/>
                </a:lnTo>
                <a:lnTo>
                  <a:pt x="1428" y="149"/>
                </a:lnTo>
                <a:lnTo>
                  <a:pt x="1415" y="149"/>
                </a:lnTo>
                <a:lnTo>
                  <a:pt x="1403" y="149"/>
                </a:lnTo>
                <a:lnTo>
                  <a:pt x="1341" y="149"/>
                </a:lnTo>
                <a:lnTo>
                  <a:pt x="1266" y="137"/>
                </a:lnTo>
                <a:lnTo>
                  <a:pt x="1254" y="137"/>
                </a:lnTo>
                <a:lnTo>
                  <a:pt x="1242" y="125"/>
                </a:lnTo>
                <a:lnTo>
                  <a:pt x="1229" y="125"/>
                </a:lnTo>
                <a:lnTo>
                  <a:pt x="1192" y="125"/>
                </a:lnTo>
                <a:lnTo>
                  <a:pt x="646" y="63"/>
                </a:lnTo>
                <a:lnTo>
                  <a:pt x="621" y="63"/>
                </a:lnTo>
                <a:lnTo>
                  <a:pt x="596" y="50"/>
                </a:lnTo>
                <a:lnTo>
                  <a:pt x="199" y="13"/>
                </a:lnTo>
                <a:lnTo>
                  <a:pt x="199" y="87"/>
                </a:lnTo>
                <a:lnTo>
                  <a:pt x="187" y="100"/>
                </a:lnTo>
                <a:lnTo>
                  <a:pt x="174" y="63"/>
                </a:lnTo>
                <a:lnTo>
                  <a:pt x="137" y="38"/>
                </a:lnTo>
                <a:lnTo>
                  <a:pt x="137" y="112"/>
                </a:lnTo>
                <a:lnTo>
                  <a:pt x="87" y="211"/>
                </a:lnTo>
                <a:lnTo>
                  <a:pt x="38" y="311"/>
                </a:lnTo>
                <a:lnTo>
                  <a:pt x="25" y="385"/>
                </a:lnTo>
                <a:lnTo>
                  <a:pt x="0" y="423"/>
                </a:lnTo>
                <a:lnTo>
                  <a:pt x="25" y="497"/>
                </a:lnTo>
                <a:lnTo>
                  <a:pt x="13" y="534"/>
                </a:lnTo>
                <a:lnTo>
                  <a:pt x="38" y="584"/>
                </a:lnTo>
                <a:lnTo>
                  <a:pt x="50" y="609"/>
                </a:lnTo>
                <a:lnTo>
                  <a:pt x="38" y="634"/>
                </a:lnTo>
                <a:lnTo>
                  <a:pt x="63" y="658"/>
                </a:lnTo>
                <a:lnTo>
                  <a:pt x="50" y="683"/>
                </a:lnTo>
                <a:lnTo>
                  <a:pt x="63" y="720"/>
                </a:lnTo>
                <a:lnTo>
                  <a:pt x="75" y="758"/>
                </a:lnTo>
                <a:lnTo>
                  <a:pt x="75" y="807"/>
                </a:lnTo>
                <a:lnTo>
                  <a:pt x="149" y="832"/>
                </a:lnTo>
                <a:lnTo>
                  <a:pt x="174" y="869"/>
                </a:lnTo>
                <a:lnTo>
                  <a:pt x="199" y="919"/>
                </a:lnTo>
                <a:lnTo>
                  <a:pt x="224" y="969"/>
                </a:lnTo>
                <a:lnTo>
                  <a:pt x="224" y="956"/>
                </a:lnTo>
                <a:lnTo>
                  <a:pt x="261" y="944"/>
                </a:lnTo>
                <a:lnTo>
                  <a:pt x="286" y="944"/>
                </a:lnTo>
                <a:lnTo>
                  <a:pt x="298" y="944"/>
                </a:lnTo>
                <a:lnTo>
                  <a:pt x="472" y="1031"/>
                </a:lnTo>
                <a:lnTo>
                  <a:pt x="571" y="1068"/>
                </a:lnTo>
                <a:lnTo>
                  <a:pt x="633" y="1068"/>
                </a:lnTo>
                <a:lnTo>
                  <a:pt x="708" y="1043"/>
                </a:lnTo>
                <a:lnTo>
                  <a:pt x="758" y="1080"/>
                </a:lnTo>
                <a:lnTo>
                  <a:pt x="795" y="1143"/>
                </a:lnTo>
                <a:lnTo>
                  <a:pt x="820" y="1180"/>
                </a:lnTo>
                <a:lnTo>
                  <a:pt x="869" y="1205"/>
                </a:lnTo>
                <a:lnTo>
                  <a:pt x="894" y="1180"/>
                </a:lnTo>
                <a:lnTo>
                  <a:pt x="981" y="1217"/>
                </a:lnTo>
                <a:lnTo>
                  <a:pt x="1006" y="1279"/>
                </a:lnTo>
                <a:lnTo>
                  <a:pt x="1031" y="1304"/>
                </a:lnTo>
                <a:lnTo>
                  <a:pt x="1055" y="1354"/>
                </a:lnTo>
                <a:lnTo>
                  <a:pt x="1155" y="1403"/>
                </a:lnTo>
                <a:lnTo>
                  <a:pt x="1167" y="1403"/>
                </a:lnTo>
                <a:lnTo>
                  <a:pt x="1167" y="1366"/>
                </a:lnTo>
                <a:lnTo>
                  <a:pt x="1155" y="1304"/>
                </a:lnTo>
                <a:lnTo>
                  <a:pt x="1180" y="1267"/>
                </a:lnTo>
                <a:lnTo>
                  <a:pt x="1217" y="1254"/>
                </a:lnTo>
                <a:lnTo>
                  <a:pt x="1279" y="1192"/>
                </a:lnTo>
                <a:lnTo>
                  <a:pt x="1304" y="1180"/>
                </a:lnTo>
                <a:lnTo>
                  <a:pt x="1378" y="1192"/>
                </a:lnTo>
                <a:lnTo>
                  <a:pt x="1428" y="1180"/>
                </a:lnTo>
                <a:lnTo>
                  <a:pt x="1465" y="1205"/>
                </a:lnTo>
                <a:lnTo>
                  <a:pt x="1527" y="1192"/>
                </a:lnTo>
                <a:lnTo>
                  <a:pt x="1502" y="1143"/>
                </a:lnTo>
                <a:lnTo>
                  <a:pt x="1564" y="1130"/>
                </a:lnTo>
                <a:lnTo>
                  <a:pt x="1601" y="1118"/>
                </a:lnTo>
                <a:lnTo>
                  <a:pt x="1701" y="1118"/>
                </a:lnTo>
                <a:lnTo>
                  <a:pt x="1750" y="1130"/>
                </a:lnTo>
                <a:lnTo>
                  <a:pt x="1788" y="1105"/>
                </a:lnTo>
                <a:lnTo>
                  <a:pt x="1862" y="1155"/>
                </a:lnTo>
                <a:lnTo>
                  <a:pt x="1862" y="1217"/>
                </a:lnTo>
                <a:lnTo>
                  <a:pt x="1875" y="1229"/>
                </a:lnTo>
                <a:lnTo>
                  <a:pt x="1887" y="1267"/>
                </a:lnTo>
                <a:lnTo>
                  <a:pt x="1912" y="1267"/>
                </a:lnTo>
                <a:lnTo>
                  <a:pt x="1949" y="1304"/>
                </a:lnTo>
                <a:lnTo>
                  <a:pt x="1961" y="1316"/>
                </a:lnTo>
                <a:lnTo>
                  <a:pt x="1974" y="1329"/>
                </a:lnTo>
                <a:lnTo>
                  <a:pt x="2011" y="1329"/>
                </a:lnTo>
                <a:lnTo>
                  <a:pt x="2011" y="1229"/>
                </a:lnTo>
                <a:lnTo>
                  <a:pt x="1961" y="1143"/>
                </a:lnTo>
                <a:lnTo>
                  <a:pt x="1912" y="1068"/>
                </a:lnTo>
                <a:lnTo>
                  <a:pt x="1912" y="969"/>
                </a:lnTo>
                <a:lnTo>
                  <a:pt x="1961" y="919"/>
                </a:lnTo>
                <a:lnTo>
                  <a:pt x="2011" y="845"/>
                </a:lnTo>
                <a:lnTo>
                  <a:pt x="2048" y="783"/>
                </a:lnTo>
                <a:lnTo>
                  <a:pt x="2086" y="758"/>
                </a:lnTo>
                <a:lnTo>
                  <a:pt x="2098" y="708"/>
                </a:lnTo>
                <a:lnTo>
                  <a:pt x="2073" y="683"/>
                </a:lnTo>
                <a:lnTo>
                  <a:pt x="2073" y="671"/>
                </a:lnTo>
                <a:lnTo>
                  <a:pt x="2048" y="596"/>
                </a:lnTo>
                <a:lnTo>
                  <a:pt x="2023" y="547"/>
                </a:lnTo>
                <a:lnTo>
                  <a:pt x="2023" y="509"/>
                </a:lnTo>
                <a:lnTo>
                  <a:pt x="2036" y="559"/>
                </a:lnTo>
                <a:lnTo>
                  <a:pt x="2073" y="596"/>
                </a:lnTo>
                <a:lnTo>
                  <a:pt x="2086" y="559"/>
                </a:lnTo>
                <a:lnTo>
                  <a:pt x="2061" y="509"/>
                </a:lnTo>
                <a:lnTo>
                  <a:pt x="2098" y="497"/>
                </a:lnTo>
                <a:lnTo>
                  <a:pt x="2098" y="460"/>
                </a:lnTo>
                <a:lnTo>
                  <a:pt x="2086" y="423"/>
                </a:lnTo>
                <a:lnTo>
                  <a:pt x="2098" y="398"/>
                </a:lnTo>
                <a:lnTo>
                  <a:pt x="2160" y="360"/>
                </a:lnTo>
                <a:lnTo>
                  <a:pt x="2185" y="348"/>
                </a:lnTo>
                <a:lnTo>
                  <a:pt x="2185" y="336"/>
                </a:lnTo>
                <a:lnTo>
                  <a:pt x="2222" y="323"/>
                </a:lnTo>
                <a:lnTo>
                  <a:pt x="2197" y="286"/>
                </a:lnTo>
                <a:lnTo>
                  <a:pt x="2197" y="187"/>
                </a:lnTo>
                <a:lnTo>
                  <a:pt x="2222" y="162"/>
                </a:lnTo>
                <a:lnTo>
                  <a:pt x="2222" y="125"/>
                </a:lnTo>
                <a:lnTo>
                  <a:pt x="2247" y="125"/>
                </a:lnTo>
                <a:lnTo>
                  <a:pt x="2272" y="75"/>
                </a:lnTo>
                <a:lnTo>
                  <a:pt x="2259" y="87"/>
                </a:lnTo>
                <a:lnTo>
                  <a:pt x="2259" y="75"/>
                </a:lnTo>
                <a:close/>
              </a:path>
            </a:pathLst>
          </a:custGeom>
          <a:solidFill>
            <a:srgbClr val="29AAE2"/>
          </a:solidFill>
          <a:ln w="76200" cmpd="sng">
            <a:solidFill>
              <a:schemeClr val="bg2"/>
            </a:solidFill>
            <a:round/>
            <a:headEnd/>
            <a:tailEnd/>
          </a:ln>
        </p:spPr>
        <p:txBody>
          <a:bodyPr/>
          <a:lstStyle/>
          <a:p>
            <a:endParaRPr lang="en-GB"/>
          </a:p>
        </p:txBody>
      </p:sp>
      <p:sp>
        <p:nvSpPr>
          <p:cNvPr id="9221" name="Freeform 14"/>
          <p:cNvSpPr>
            <a:spLocks/>
          </p:cNvSpPr>
          <p:nvPr/>
        </p:nvSpPr>
        <p:spPr bwMode="auto">
          <a:xfrm>
            <a:off x="2590800" y="2946400"/>
            <a:ext cx="5445125" cy="3362325"/>
          </a:xfrm>
          <a:custGeom>
            <a:avLst/>
            <a:gdLst>
              <a:gd name="T0" fmla="*/ 5236619 w 2272"/>
              <a:gd name="T1" fmla="*/ 0 h 1403"/>
              <a:gd name="T2" fmla="*/ 5056872 w 2272"/>
              <a:gd name="T3" fmla="*/ 239653 h 1403"/>
              <a:gd name="T4" fmla="*/ 4790847 w 2272"/>
              <a:gd name="T5" fmla="*/ 448150 h 1403"/>
              <a:gd name="T6" fmla="*/ 4642257 w 2272"/>
              <a:gd name="T7" fmla="*/ 745319 h 1403"/>
              <a:gd name="T8" fmla="*/ 4433751 w 2272"/>
              <a:gd name="T9" fmla="*/ 833991 h 1403"/>
              <a:gd name="T10" fmla="*/ 4342679 w 2272"/>
              <a:gd name="T11" fmla="*/ 1013730 h 1403"/>
              <a:gd name="T12" fmla="*/ 4136569 w 2272"/>
              <a:gd name="T13" fmla="*/ 1102402 h 1403"/>
              <a:gd name="T14" fmla="*/ 4076654 w 2272"/>
              <a:gd name="T15" fmla="*/ 1013730 h 1403"/>
              <a:gd name="T16" fmla="*/ 4076654 w 2272"/>
              <a:gd name="T17" fmla="*/ 833991 h 1403"/>
              <a:gd name="T18" fmla="*/ 3987979 w 2272"/>
              <a:gd name="T19" fmla="*/ 774078 h 1403"/>
              <a:gd name="T20" fmla="*/ 3928063 w 2272"/>
              <a:gd name="T21" fmla="*/ 596735 h 1403"/>
              <a:gd name="T22" fmla="*/ 3748317 w 2272"/>
              <a:gd name="T23" fmla="*/ 862749 h 1403"/>
              <a:gd name="T24" fmla="*/ 3779473 w 2272"/>
              <a:gd name="T25" fmla="*/ 1131160 h 1403"/>
              <a:gd name="T26" fmla="*/ 3599726 w 2272"/>
              <a:gd name="T27" fmla="*/ 1071247 h 1403"/>
              <a:gd name="T28" fmla="*/ 3630882 w 2272"/>
              <a:gd name="T29" fmla="*/ 774078 h 1403"/>
              <a:gd name="T30" fmla="*/ 3630882 w 2272"/>
              <a:gd name="T31" fmla="*/ 656648 h 1403"/>
              <a:gd name="T32" fmla="*/ 3928063 w 2272"/>
              <a:gd name="T33" fmla="*/ 565580 h 1403"/>
              <a:gd name="T34" fmla="*/ 3630882 w 2272"/>
              <a:gd name="T35" fmla="*/ 536822 h 1403"/>
              <a:gd name="T36" fmla="*/ 3391220 w 2272"/>
              <a:gd name="T37" fmla="*/ 565580 h 1403"/>
              <a:gd name="T38" fmla="*/ 3213870 w 2272"/>
              <a:gd name="T39" fmla="*/ 476909 h 1403"/>
              <a:gd name="T40" fmla="*/ 3422376 w 2272"/>
              <a:gd name="T41" fmla="*/ 357082 h 1403"/>
              <a:gd name="T42" fmla="*/ 3213870 w 2272"/>
              <a:gd name="T43" fmla="*/ 357082 h 1403"/>
              <a:gd name="T44" fmla="*/ 2976604 w 2272"/>
              <a:gd name="T45" fmla="*/ 299566 h 1403"/>
              <a:gd name="T46" fmla="*/ 1548218 w 2272"/>
              <a:gd name="T47" fmla="*/ 150981 h 1403"/>
              <a:gd name="T48" fmla="*/ 476928 w 2272"/>
              <a:gd name="T49" fmla="*/ 31155 h 1403"/>
              <a:gd name="T50" fmla="*/ 417012 w 2272"/>
              <a:gd name="T51" fmla="*/ 150981 h 1403"/>
              <a:gd name="T52" fmla="*/ 208506 w 2272"/>
              <a:gd name="T53" fmla="*/ 505667 h 1403"/>
              <a:gd name="T54" fmla="*/ 0 w 2272"/>
              <a:gd name="T55" fmla="*/ 1013730 h 1403"/>
              <a:gd name="T56" fmla="*/ 91072 w 2272"/>
              <a:gd name="T57" fmla="*/ 1399571 h 1403"/>
              <a:gd name="T58" fmla="*/ 150987 w 2272"/>
              <a:gd name="T59" fmla="*/ 1576914 h 1403"/>
              <a:gd name="T60" fmla="*/ 179747 w 2272"/>
              <a:gd name="T61" fmla="*/ 1816566 h 1403"/>
              <a:gd name="T62" fmla="*/ 417012 w 2272"/>
              <a:gd name="T63" fmla="*/ 2082580 h 1403"/>
              <a:gd name="T64" fmla="*/ 536843 w 2272"/>
              <a:gd name="T65" fmla="*/ 2291078 h 1403"/>
              <a:gd name="T66" fmla="*/ 714193 w 2272"/>
              <a:gd name="T67" fmla="*/ 2262320 h 1403"/>
              <a:gd name="T68" fmla="*/ 1517062 w 2272"/>
              <a:gd name="T69" fmla="*/ 2559489 h 1403"/>
              <a:gd name="T70" fmla="*/ 1905314 w 2272"/>
              <a:gd name="T71" fmla="*/ 2739228 h 1403"/>
              <a:gd name="T72" fmla="*/ 2142580 w 2272"/>
              <a:gd name="T73" fmla="*/ 2827900 h 1403"/>
              <a:gd name="T74" fmla="*/ 2470917 w 2272"/>
              <a:gd name="T75" fmla="*/ 3125069 h 1403"/>
              <a:gd name="T76" fmla="*/ 2796858 w 2272"/>
              <a:gd name="T77" fmla="*/ 3362325 h 1403"/>
              <a:gd name="T78" fmla="*/ 2828014 w 2272"/>
              <a:gd name="T79" fmla="*/ 3036398 h 1403"/>
              <a:gd name="T80" fmla="*/ 3125195 w 2272"/>
              <a:gd name="T81" fmla="*/ 2827900 h 1403"/>
              <a:gd name="T82" fmla="*/ 3511051 w 2272"/>
              <a:gd name="T83" fmla="*/ 2887813 h 1403"/>
              <a:gd name="T84" fmla="*/ 3748317 w 2272"/>
              <a:gd name="T85" fmla="*/ 2708074 h 1403"/>
              <a:gd name="T86" fmla="*/ 4194088 w 2272"/>
              <a:gd name="T87" fmla="*/ 2708074 h 1403"/>
              <a:gd name="T88" fmla="*/ 4462510 w 2272"/>
              <a:gd name="T89" fmla="*/ 2916571 h 1403"/>
              <a:gd name="T90" fmla="*/ 4582341 w 2272"/>
              <a:gd name="T91" fmla="*/ 3036398 h 1403"/>
              <a:gd name="T92" fmla="*/ 4730932 w 2272"/>
              <a:gd name="T93" fmla="*/ 3184982 h 1403"/>
              <a:gd name="T94" fmla="*/ 4699776 w 2272"/>
              <a:gd name="T95" fmla="*/ 2739228 h 1403"/>
              <a:gd name="T96" fmla="*/ 4699776 w 2272"/>
              <a:gd name="T97" fmla="*/ 2202407 h 1403"/>
              <a:gd name="T98" fmla="*/ 4999353 w 2272"/>
              <a:gd name="T99" fmla="*/ 1816566 h 1403"/>
              <a:gd name="T100" fmla="*/ 4968197 w 2272"/>
              <a:gd name="T101" fmla="*/ 1608068 h 1403"/>
              <a:gd name="T102" fmla="*/ 4848366 w 2272"/>
              <a:gd name="T103" fmla="*/ 1219831 h 1403"/>
              <a:gd name="T104" fmla="*/ 4999353 w 2272"/>
              <a:gd name="T105" fmla="*/ 1339658 h 1403"/>
              <a:gd name="T106" fmla="*/ 5028113 w 2272"/>
              <a:gd name="T107" fmla="*/ 1102402 h 1403"/>
              <a:gd name="T108" fmla="*/ 5176703 w 2272"/>
              <a:gd name="T109" fmla="*/ 862749 h 1403"/>
              <a:gd name="T110" fmla="*/ 5325294 w 2272"/>
              <a:gd name="T111" fmla="*/ 774078 h 1403"/>
              <a:gd name="T112" fmla="*/ 5325294 w 2272"/>
              <a:gd name="T113" fmla="*/ 388237 h 1403"/>
              <a:gd name="T114" fmla="*/ 5445125 w 2272"/>
              <a:gd name="T115" fmla="*/ 179739 h 140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272" h="1403">
                <a:moveTo>
                  <a:pt x="2259" y="75"/>
                </a:moveTo>
                <a:lnTo>
                  <a:pt x="2210" y="25"/>
                </a:lnTo>
                <a:lnTo>
                  <a:pt x="2185" y="0"/>
                </a:lnTo>
                <a:lnTo>
                  <a:pt x="2123" y="0"/>
                </a:lnTo>
                <a:lnTo>
                  <a:pt x="2110" y="75"/>
                </a:lnTo>
                <a:lnTo>
                  <a:pt x="2110" y="100"/>
                </a:lnTo>
                <a:lnTo>
                  <a:pt x="2098" y="125"/>
                </a:lnTo>
                <a:lnTo>
                  <a:pt x="2073" y="162"/>
                </a:lnTo>
                <a:lnTo>
                  <a:pt x="1999" y="187"/>
                </a:lnTo>
                <a:lnTo>
                  <a:pt x="1949" y="261"/>
                </a:lnTo>
                <a:lnTo>
                  <a:pt x="1961" y="274"/>
                </a:lnTo>
                <a:lnTo>
                  <a:pt x="1937" y="311"/>
                </a:lnTo>
                <a:lnTo>
                  <a:pt x="1887" y="311"/>
                </a:lnTo>
                <a:lnTo>
                  <a:pt x="1862" y="336"/>
                </a:lnTo>
                <a:lnTo>
                  <a:pt x="1850" y="348"/>
                </a:lnTo>
                <a:lnTo>
                  <a:pt x="1837" y="373"/>
                </a:lnTo>
                <a:lnTo>
                  <a:pt x="1812" y="410"/>
                </a:lnTo>
                <a:lnTo>
                  <a:pt x="1812" y="423"/>
                </a:lnTo>
                <a:lnTo>
                  <a:pt x="1800" y="447"/>
                </a:lnTo>
                <a:lnTo>
                  <a:pt x="1763" y="472"/>
                </a:lnTo>
                <a:lnTo>
                  <a:pt x="1726" y="460"/>
                </a:lnTo>
                <a:lnTo>
                  <a:pt x="1726" y="447"/>
                </a:lnTo>
                <a:lnTo>
                  <a:pt x="1726" y="435"/>
                </a:lnTo>
                <a:lnTo>
                  <a:pt x="1701" y="423"/>
                </a:lnTo>
                <a:lnTo>
                  <a:pt x="1713" y="373"/>
                </a:lnTo>
                <a:lnTo>
                  <a:pt x="1713" y="348"/>
                </a:lnTo>
                <a:lnTo>
                  <a:pt x="1701" y="348"/>
                </a:lnTo>
                <a:lnTo>
                  <a:pt x="1688" y="360"/>
                </a:lnTo>
                <a:lnTo>
                  <a:pt x="1651" y="360"/>
                </a:lnTo>
                <a:lnTo>
                  <a:pt x="1664" y="323"/>
                </a:lnTo>
                <a:lnTo>
                  <a:pt x="1664" y="298"/>
                </a:lnTo>
                <a:lnTo>
                  <a:pt x="1664" y="274"/>
                </a:lnTo>
                <a:lnTo>
                  <a:pt x="1639" y="249"/>
                </a:lnTo>
                <a:lnTo>
                  <a:pt x="1601" y="249"/>
                </a:lnTo>
                <a:lnTo>
                  <a:pt x="1589" y="311"/>
                </a:lnTo>
                <a:lnTo>
                  <a:pt x="1564" y="360"/>
                </a:lnTo>
                <a:lnTo>
                  <a:pt x="1552" y="385"/>
                </a:lnTo>
                <a:lnTo>
                  <a:pt x="1577" y="423"/>
                </a:lnTo>
                <a:lnTo>
                  <a:pt x="1577" y="472"/>
                </a:lnTo>
                <a:lnTo>
                  <a:pt x="1564" y="497"/>
                </a:lnTo>
                <a:lnTo>
                  <a:pt x="1527" y="497"/>
                </a:lnTo>
                <a:lnTo>
                  <a:pt x="1502" y="447"/>
                </a:lnTo>
                <a:lnTo>
                  <a:pt x="1502" y="373"/>
                </a:lnTo>
                <a:lnTo>
                  <a:pt x="1515" y="348"/>
                </a:lnTo>
                <a:lnTo>
                  <a:pt x="1515" y="323"/>
                </a:lnTo>
                <a:lnTo>
                  <a:pt x="1502" y="323"/>
                </a:lnTo>
                <a:lnTo>
                  <a:pt x="1502" y="286"/>
                </a:lnTo>
                <a:lnTo>
                  <a:pt x="1515" y="274"/>
                </a:lnTo>
                <a:lnTo>
                  <a:pt x="1552" y="261"/>
                </a:lnTo>
                <a:lnTo>
                  <a:pt x="1589" y="236"/>
                </a:lnTo>
                <a:lnTo>
                  <a:pt x="1639" y="236"/>
                </a:lnTo>
                <a:lnTo>
                  <a:pt x="1589" y="211"/>
                </a:lnTo>
                <a:lnTo>
                  <a:pt x="1577" y="211"/>
                </a:lnTo>
                <a:lnTo>
                  <a:pt x="1515" y="224"/>
                </a:lnTo>
                <a:lnTo>
                  <a:pt x="1490" y="199"/>
                </a:lnTo>
                <a:lnTo>
                  <a:pt x="1440" y="211"/>
                </a:lnTo>
                <a:lnTo>
                  <a:pt x="1415" y="236"/>
                </a:lnTo>
                <a:lnTo>
                  <a:pt x="1378" y="249"/>
                </a:lnTo>
                <a:lnTo>
                  <a:pt x="1328" y="236"/>
                </a:lnTo>
                <a:lnTo>
                  <a:pt x="1341" y="199"/>
                </a:lnTo>
                <a:lnTo>
                  <a:pt x="1378" y="187"/>
                </a:lnTo>
                <a:lnTo>
                  <a:pt x="1415" y="174"/>
                </a:lnTo>
                <a:lnTo>
                  <a:pt x="1428" y="149"/>
                </a:lnTo>
                <a:lnTo>
                  <a:pt x="1415" y="149"/>
                </a:lnTo>
                <a:lnTo>
                  <a:pt x="1403" y="149"/>
                </a:lnTo>
                <a:lnTo>
                  <a:pt x="1341" y="149"/>
                </a:lnTo>
                <a:lnTo>
                  <a:pt x="1266" y="137"/>
                </a:lnTo>
                <a:lnTo>
                  <a:pt x="1254" y="137"/>
                </a:lnTo>
                <a:lnTo>
                  <a:pt x="1242" y="125"/>
                </a:lnTo>
                <a:lnTo>
                  <a:pt x="1229" y="125"/>
                </a:lnTo>
                <a:lnTo>
                  <a:pt x="1192" y="125"/>
                </a:lnTo>
                <a:lnTo>
                  <a:pt x="646" y="63"/>
                </a:lnTo>
                <a:lnTo>
                  <a:pt x="621" y="63"/>
                </a:lnTo>
                <a:lnTo>
                  <a:pt x="596" y="50"/>
                </a:lnTo>
                <a:lnTo>
                  <a:pt x="199" y="13"/>
                </a:lnTo>
                <a:lnTo>
                  <a:pt x="199" y="87"/>
                </a:lnTo>
                <a:lnTo>
                  <a:pt x="187" y="100"/>
                </a:lnTo>
                <a:lnTo>
                  <a:pt x="174" y="63"/>
                </a:lnTo>
                <a:lnTo>
                  <a:pt x="137" y="38"/>
                </a:lnTo>
                <a:lnTo>
                  <a:pt x="137" y="112"/>
                </a:lnTo>
                <a:lnTo>
                  <a:pt x="87" y="211"/>
                </a:lnTo>
                <a:lnTo>
                  <a:pt x="38" y="311"/>
                </a:lnTo>
                <a:lnTo>
                  <a:pt x="25" y="385"/>
                </a:lnTo>
                <a:lnTo>
                  <a:pt x="0" y="423"/>
                </a:lnTo>
                <a:lnTo>
                  <a:pt x="25" y="497"/>
                </a:lnTo>
                <a:lnTo>
                  <a:pt x="13" y="534"/>
                </a:lnTo>
                <a:lnTo>
                  <a:pt x="38" y="584"/>
                </a:lnTo>
                <a:lnTo>
                  <a:pt x="50" y="609"/>
                </a:lnTo>
                <a:lnTo>
                  <a:pt x="38" y="634"/>
                </a:lnTo>
                <a:lnTo>
                  <a:pt x="63" y="658"/>
                </a:lnTo>
                <a:lnTo>
                  <a:pt x="50" y="683"/>
                </a:lnTo>
                <a:lnTo>
                  <a:pt x="63" y="720"/>
                </a:lnTo>
                <a:lnTo>
                  <a:pt x="75" y="758"/>
                </a:lnTo>
                <a:lnTo>
                  <a:pt x="75" y="807"/>
                </a:lnTo>
                <a:lnTo>
                  <a:pt x="149" y="832"/>
                </a:lnTo>
                <a:lnTo>
                  <a:pt x="174" y="869"/>
                </a:lnTo>
                <a:lnTo>
                  <a:pt x="199" y="919"/>
                </a:lnTo>
                <a:lnTo>
                  <a:pt x="224" y="969"/>
                </a:lnTo>
                <a:lnTo>
                  <a:pt x="224" y="956"/>
                </a:lnTo>
                <a:lnTo>
                  <a:pt x="261" y="944"/>
                </a:lnTo>
                <a:lnTo>
                  <a:pt x="286" y="944"/>
                </a:lnTo>
                <a:lnTo>
                  <a:pt x="298" y="944"/>
                </a:lnTo>
                <a:lnTo>
                  <a:pt x="472" y="1031"/>
                </a:lnTo>
                <a:lnTo>
                  <a:pt x="571" y="1068"/>
                </a:lnTo>
                <a:lnTo>
                  <a:pt x="633" y="1068"/>
                </a:lnTo>
                <a:lnTo>
                  <a:pt x="708" y="1043"/>
                </a:lnTo>
                <a:lnTo>
                  <a:pt x="758" y="1080"/>
                </a:lnTo>
                <a:lnTo>
                  <a:pt x="795" y="1143"/>
                </a:lnTo>
                <a:lnTo>
                  <a:pt x="820" y="1180"/>
                </a:lnTo>
                <a:lnTo>
                  <a:pt x="869" y="1205"/>
                </a:lnTo>
                <a:lnTo>
                  <a:pt x="894" y="1180"/>
                </a:lnTo>
                <a:lnTo>
                  <a:pt x="981" y="1217"/>
                </a:lnTo>
                <a:lnTo>
                  <a:pt x="1006" y="1279"/>
                </a:lnTo>
                <a:lnTo>
                  <a:pt x="1031" y="1304"/>
                </a:lnTo>
                <a:lnTo>
                  <a:pt x="1055" y="1354"/>
                </a:lnTo>
                <a:lnTo>
                  <a:pt x="1155" y="1403"/>
                </a:lnTo>
                <a:lnTo>
                  <a:pt x="1167" y="1403"/>
                </a:lnTo>
                <a:lnTo>
                  <a:pt x="1167" y="1366"/>
                </a:lnTo>
                <a:lnTo>
                  <a:pt x="1155" y="1304"/>
                </a:lnTo>
                <a:lnTo>
                  <a:pt x="1180" y="1267"/>
                </a:lnTo>
                <a:lnTo>
                  <a:pt x="1217" y="1254"/>
                </a:lnTo>
                <a:lnTo>
                  <a:pt x="1279" y="1192"/>
                </a:lnTo>
                <a:lnTo>
                  <a:pt x="1304" y="1180"/>
                </a:lnTo>
                <a:lnTo>
                  <a:pt x="1378" y="1192"/>
                </a:lnTo>
                <a:lnTo>
                  <a:pt x="1428" y="1180"/>
                </a:lnTo>
                <a:lnTo>
                  <a:pt x="1465" y="1205"/>
                </a:lnTo>
                <a:lnTo>
                  <a:pt x="1527" y="1192"/>
                </a:lnTo>
                <a:lnTo>
                  <a:pt x="1502" y="1143"/>
                </a:lnTo>
                <a:lnTo>
                  <a:pt x="1564" y="1130"/>
                </a:lnTo>
                <a:lnTo>
                  <a:pt x="1601" y="1118"/>
                </a:lnTo>
                <a:lnTo>
                  <a:pt x="1701" y="1118"/>
                </a:lnTo>
                <a:lnTo>
                  <a:pt x="1750" y="1130"/>
                </a:lnTo>
                <a:lnTo>
                  <a:pt x="1788" y="1105"/>
                </a:lnTo>
                <a:lnTo>
                  <a:pt x="1862" y="1155"/>
                </a:lnTo>
                <a:lnTo>
                  <a:pt x="1862" y="1217"/>
                </a:lnTo>
                <a:lnTo>
                  <a:pt x="1875" y="1229"/>
                </a:lnTo>
                <a:lnTo>
                  <a:pt x="1887" y="1267"/>
                </a:lnTo>
                <a:lnTo>
                  <a:pt x="1912" y="1267"/>
                </a:lnTo>
                <a:lnTo>
                  <a:pt x="1949" y="1304"/>
                </a:lnTo>
                <a:lnTo>
                  <a:pt x="1961" y="1316"/>
                </a:lnTo>
                <a:lnTo>
                  <a:pt x="1974" y="1329"/>
                </a:lnTo>
                <a:lnTo>
                  <a:pt x="2011" y="1329"/>
                </a:lnTo>
                <a:lnTo>
                  <a:pt x="2011" y="1229"/>
                </a:lnTo>
                <a:lnTo>
                  <a:pt x="1961" y="1143"/>
                </a:lnTo>
                <a:lnTo>
                  <a:pt x="1912" y="1068"/>
                </a:lnTo>
                <a:lnTo>
                  <a:pt x="1912" y="969"/>
                </a:lnTo>
                <a:lnTo>
                  <a:pt x="1961" y="919"/>
                </a:lnTo>
                <a:lnTo>
                  <a:pt x="2011" y="845"/>
                </a:lnTo>
                <a:lnTo>
                  <a:pt x="2048" y="783"/>
                </a:lnTo>
                <a:lnTo>
                  <a:pt x="2086" y="758"/>
                </a:lnTo>
                <a:lnTo>
                  <a:pt x="2098" y="708"/>
                </a:lnTo>
                <a:lnTo>
                  <a:pt x="2073" y="683"/>
                </a:lnTo>
                <a:lnTo>
                  <a:pt x="2073" y="671"/>
                </a:lnTo>
                <a:lnTo>
                  <a:pt x="2048" y="596"/>
                </a:lnTo>
                <a:lnTo>
                  <a:pt x="2023" y="547"/>
                </a:lnTo>
                <a:lnTo>
                  <a:pt x="2023" y="509"/>
                </a:lnTo>
                <a:lnTo>
                  <a:pt x="2036" y="559"/>
                </a:lnTo>
                <a:lnTo>
                  <a:pt x="2073" y="596"/>
                </a:lnTo>
                <a:lnTo>
                  <a:pt x="2086" y="559"/>
                </a:lnTo>
                <a:lnTo>
                  <a:pt x="2061" y="509"/>
                </a:lnTo>
                <a:lnTo>
                  <a:pt x="2098" y="497"/>
                </a:lnTo>
                <a:lnTo>
                  <a:pt x="2098" y="460"/>
                </a:lnTo>
                <a:lnTo>
                  <a:pt x="2086" y="423"/>
                </a:lnTo>
                <a:lnTo>
                  <a:pt x="2098" y="398"/>
                </a:lnTo>
                <a:lnTo>
                  <a:pt x="2160" y="360"/>
                </a:lnTo>
                <a:lnTo>
                  <a:pt x="2185" y="348"/>
                </a:lnTo>
                <a:lnTo>
                  <a:pt x="2185" y="336"/>
                </a:lnTo>
                <a:lnTo>
                  <a:pt x="2222" y="323"/>
                </a:lnTo>
                <a:lnTo>
                  <a:pt x="2197" y="286"/>
                </a:lnTo>
                <a:lnTo>
                  <a:pt x="2197" y="187"/>
                </a:lnTo>
                <a:lnTo>
                  <a:pt x="2222" y="162"/>
                </a:lnTo>
                <a:lnTo>
                  <a:pt x="2222" y="125"/>
                </a:lnTo>
                <a:lnTo>
                  <a:pt x="2247" y="125"/>
                </a:lnTo>
                <a:lnTo>
                  <a:pt x="2272" y="75"/>
                </a:lnTo>
                <a:lnTo>
                  <a:pt x="2259" y="87"/>
                </a:lnTo>
                <a:lnTo>
                  <a:pt x="2259" y="75"/>
                </a:lnTo>
                <a:close/>
              </a:path>
            </a:pathLst>
          </a:custGeom>
          <a:solidFill>
            <a:srgbClr val="29AAE2"/>
          </a:solidFill>
          <a:ln w="76200" cmpd="sng">
            <a:solidFill>
              <a:schemeClr val="accent1"/>
            </a:solidFill>
            <a:round/>
            <a:headEnd/>
            <a:tailEnd/>
          </a:ln>
        </p:spPr>
        <p:txBody>
          <a:bodyPr/>
          <a:lstStyle/>
          <a:p>
            <a:endParaRPr lang="en-GB"/>
          </a:p>
        </p:txBody>
      </p:sp>
      <p:sp>
        <p:nvSpPr>
          <p:cNvPr id="9222" name="Freeform 13"/>
          <p:cNvSpPr>
            <a:spLocks/>
          </p:cNvSpPr>
          <p:nvPr/>
        </p:nvSpPr>
        <p:spPr bwMode="auto">
          <a:xfrm>
            <a:off x="2590800" y="2870200"/>
            <a:ext cx="5445125" cy="3362325"/>
          </a:xfrm>
          <a:custGeom>
            <a:avLst/>
            <a:gdLst>
              <a:gd name="T0" fmla="*/ 5236619 w 2272"/>
              <a:gd name="T1" fmla="*/ 0 h 1403"/>
              <a:gd name="T2" fmla="*/ 5056872 w 2272"/>
              <a:gd name="T3" fmla="*/ 239653 h 1403"/>
              <a:gd name="T4" fmla="*/ 4790847 w 2272"/>
              <a:gd name="T5" fmla="*/ 448150 h 1403"/>
              <a:gd name="T6" fmla="*/ 4642257 w 2272"/>
              <a:gd name="T7" fmla="*/ 745319 h 1403"/>
              <a:gd name="T8" fmla="*/ 4433751 w 2272"/>
              <a:gd name="T9" fmla="*/ 833991 h 1403"/>
              <a:gd name="T10" fmla="*/ 4342679 w 2272"/>
              <a:gd name="T11" fmla="*/ 1013730 h 1403"/>
              <a:gd name="T12" fmla="*/ 4136569 w 2272"/>
              <a:gd name="T13" fmla="*/ 1102402 h 1403"/>
              <a:gd name="T14" fmla="*/ 4076654 w 2272"/>
              <a:gd name="T15" fmla="*/ 1013730 h 1403"/>
              <a:gd name="T16" fmla="*/ 4076654 w 2272"/>
              <a:gd name="T17" fmla="*/ 833991 h 1403"/>
              <a:gd name="T18" fmla="*/ 3987979 w 2272"/>
              <a:gd name="T19" fmla="*/ 774078 h 1403"/>
              <a:gd name="T20" fmla="*/ 3928063 w 2272"/>
              <a:gd name="T21" fmla="*/ 596735 h 1403"/>
              <a:gd name="T22" fmla="*/ 3748317 w 2272"/>
              <a:gd name="T23" fmla="*/ 862749 h 1403"/>
              <a:gd name="T24" fmla="*/ 3779473 w 2272"/>
              <a:gd name="T25" fmla="*/ 1131160 h 1403"/>
              <a:gd name="T26" fmla="*/ 3599726 w 2272"/>
              <a:gd name="T27" fmla="*/ 1071247 h 1403"/>
              <a:gd name="T28" fmla="*/ 3630882 w 2272"/>
              <a:gd name="T29" fmla="*/ 774078 h 1403"/>
              <a:gd name="T30" fmla="*/ 3630882 w 2272"/>
              <a:gd name="T31" fmla="*/ 656648 h 1403"/>
              <a:gd name="T32" fmla="*/ 3928063 w 2272"/>
              <a:gd name="T33" fmla="*/ 565580 h 1403"/>
              <a:gd name="T34" fmla="*/ 3630882 w 2272"/>
              <a:gd name="T35" fmla="*/ 536822 h 1403"/>
              <a:gd name="T36" fmla="*/ 3391220 w 2272"/>
              <a:gd name="T37" fmla="*/ 565580 h 1403"/>
              <a:gd name="T38" fmla="*/ 3213870 w 2272"/>
              <a:gd name="T39" fmla="*/ 476909 h 1403"/>
              <a:gd name="T40" fmla="*/ 3422376 w 2272"/>
              <a:gd name="T41" fmla="*/ 357082 h 1403"/>
              <a:gd name="T42" fmla="*/ 3213870 w 2272"/>
              <a:gd name="T43" fmla="*/ 357082 h 1403"/>
              <a:gd name="T44" fmla="*/ 2976604 w 2272"/>
              <a:gd name="T45" fmla="*/ 299566 h 1403"/>
              <a:gd name="T46" fmla="*/ 1548218 w 2272"/>
              <a:gd name="T47" fmla="*/ 150981 h 1403"/>
              <a:gd name="T48" fmla="*/ 476928 w 2272"/>
              <a:gd name="T49" fmla="*/ 31155 h 1403"/>
              <a:gd name="T50" fmla="*/ 417012 w 2272"/>
              <a:gd name="T51" fmla="*/ 150981 h 1403"/>
              <a:gd name="T52" fmla="*/ 208506 w 2272"/>
              <a:gd name="T53" fmla="*/ 505667 h 1403"/>
              <a:gd name="T54" fmla="*/ 0 w 2272"/>
              <a:gd name="T55" fmla="*/ 1013730 h 1403"/>
              <a:gd name="T56" fmla="*/ 91072 w 2272"/>
              <a:gd name="T57" fmla="*/ 1399571 h 1403"/>
              <a:gd name="T58" fmla="*/ 150987 w 2272"/>
              <a:gd name="T59" fmla="*/ 1576914 h 1403"/>
              <a:gd name="T60" fmla="*/ 179747 w 2272"/>
              <a:gd name="T61" fmla="*/ 1816566 h 1403"/>
              <a:gd name="T62" fmla="*/ 417012 w 2272"/>
              <a:gd name="T63" fmla="*/ 2082580 h 1403"/>
              <a:gd name="T64" fmla="*/ 536843 w 2272"/>
              <a:gd name="T65" fmla="*/ 2291078 h 1403"/>
              <a:gd name="T66" fmla="*/ 714193 w 2272"/>
              <a:gd name="T67" fmla="*/ 2262320 h 1403"/>
              <a:gd name="T68" fmla="*/ 1517062 w 2272"/>
              <a:gd name="T69" fmla="*/ 2559489 h 1403"/>
              <a:gd name="T70" fmla="*/ 1905314 w 2272"/>
              <a:gd name="T71" fmla="*/ 2739228 h 1403"/>
              <a:gd name="T72" fmla="*/ 2142580 w 2272"/>
              <a:gd name="T73" fmla="*/ 2827900 h 1403"/>
              <a:gd name="T74" fmla="*/ 2470917 w 2272"/>
              <a:gd name="T75" fmla="*/ 3125069 h 1403"/>
              <a:gd name="T76" fmla="*/ 2796858 w 2272"/>
              <a:gd name="T77" fmla="*/ 3362325 h 1403"/>
              <a:gd name="T78" fmla="*/ 2828014 w 2272"/>
              <a:gd name="T79" fmla="*/ 3036398 h 1403"/>
              <a:gd name="T80" fmla="*/ 3125195 w 2272"/>
              <a:gd name="T81" fmla="*/ 2827900 h 1403"/>
              <a:gd name="T82" fmla="*/ 3511051 w 2272"/>
              <a:gd name="T83" fmla="*/ 2887813 h 1403"/>
              <a:gd name="T84" fmla="*/ 3748317 w 2272"/>
              <a:gd name="T85" fmla="*/ 2708074 h 1403"/>
              <a:gd name="T86" fmla="*/ 4194088 w 2272"/>
              <a:gd name="T87" fmla="*/ 2708074 h 1403"/>
              <a:gd name="T88" fmla="*/ 4462510 w 2272"/>
              <a:gd name="T89" fmla="*/ 2916571 h 1403"/>
              <a:gd name="T90" fmla="*/ 4582341 w 2272"/>
              <a:gd name="T91" fmla="*/ 3036398 h 1403"/>
              <a:gd name="T92" fmla="*/ 4730932 w 2272"/>
              <a:gd name="T93" fmla="*/ 3184982 h 1403"/>
              <a:gd name="T94" fmla="*/ 4699776 w 2272"/>
              <a:gd name="T95" fmla="*/ 2739228 h 1403"/>
              <a:gd name="T96" fmla="*/ 4699776 w 2272"/>
              <a:gd name="T97" fmla="*/ 2202407 h 1403"/>
              <a:gd name="T98" fmla="*/ 4999353 w 2272"/>
              <a:gd name="T99" fmla="*/ 1816566 h 1403"/>
              <a:gd name="T100" fmla="*/ 4968197 w 2272"/>
              <a:gd name="T101" fmla="*/ 1608068 h 1403"/>
              <a:gd name="T102" fmla="*/ 4848366 w 2272"/>
              <a:gd name="T103" fmla="*/ 1219831 h 1403"/>
              <a:gd name="T104" fmla="*/ 4999353 w 2272"/>
              <a:gd name="T105" fmla="*/ 1339658 h 1403"/>
              <a:gd name="T106" fmla="*/ 5028113 w 2272"/>
              <a:gd name="T107" fmla="*/ 1102402 h 1403"/>
              <a:gd name="T108" fmla="*/ 5176703 w 2272"/>
              <a:gd name="T109" fmla="*/ 862749 h 1403"/>
              <a:gd name="T110" fmla="*/ 5325294 w 2272"/>
              <a:gd name="T111" fmla="*/ 774078 h 1403"/>
              <a:gd name="T112" fmla="*/ 5325294 w 2272"/>
              <a:gd name="T113" fmla="*/ 388237 h 1403"/>
              <a:gd name="T114" fmla="*/ 5445125 w 2272"/>
              <a:gd name="T115" fmla="*/ 179739 h 140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272" h="1403">
                <a:moveTo>
                  <a:pt x="2259" y="75"/>
                </a:moveTo>
                <a:lnTo>
                  <a:pt x="2210" y="25"/>
                </a:lnTo>
                <a:lnTo>
                  <a:pt x="2185" y="0"/>
                </a:lnTo>
                <a:lnTo>
                  <a:pt x="2123" y="0"/>
                </a:lnTo>
                <a:lnTo>
                  <a:pt x="2110" y="75"/>
                </a:lnTo>
                <a:lnTo>
                  <a:pt x="2110" y="100"/>
                </a:lnTo>
                <a:lnTo>
                  <a:pt x="2098" y="125"/>
                </a:lnTo>
                <a:lnTo>
                  <a:pt x="2073" y="162"/>
                </a:lnTo>
                <a:lnTo>
                  <a:pt x="1999" y="187"/>
                </a:lnTo>
                <a:lnTo>
                  <a:pt x="1949" y="261"/>
                </a:lnTo>
                <a:lnTo>
                  <a:pt x="1961" y="274"/>
                </a:lnTo>
                <a:lnTo>
                  <a:pt x="1937" y="311"/>
                </a:lnTo>
                <a:lnTo>
                  <a:pt x="1887" y="311"/>
                </a:lnTo>
                <a:lnTo>
                  <a:pt x="1862" y="336"/>
                </a:lnTo>
                <a:lnTo>
                  <a:pt x="1850" y="348"/>
                </a:lnTo>
                <a:lnTo>
                  <a:pt x="1837" y="373"/>
                </a:lnTo>
                <a:lnTo>
                  <a:pt x="1812" y="410"/>
                </a:lnTo>
                <a:lnTo>
                  <a:pt x="1812" y="423"/>
                </a:lnTo>
                <a:lnTo>
                  <a:pt x="1800" y="447"/>
                </a:lnTo>
                <a:lnTo>
                  <a:pt x="1763" y="472"/>
                </a:lnTo>
                <a:lnTo>
                  <a:pt x="1726" y="460"/>
                </a:lnTo>
                <a:lnTo>
                  <a:pt x="1726" y="447"/>
                </a:lnTo>
                <a:lnTo>
                  <a:pt x="1726" y="435"/>
                </a:lnTo>
                <a:lnTo>
                  <a:pt x="1701" y="423"/>
                </a:lnTo>
                <a:lnTo>
                  <a:pt x="1713" y="373"/>
                </a:lnTo>
                <a:lnTo>
                  <a:pt x="1713" y="348"/>
                </a:lnTo>
                <a:lnTo>
                  <a:pt x="1701" y="348"/>
                </a:lnTo>
                <a:lnTo>
                  <a:pt x="1688" y="360"/>
                </a:lnTo>
                <a:lnTo>
                  <a:pt x="1651" y="360"/>
                </a:lnTo>
                <a:lnTo>
                  <a:pt x="1664" y="323"/>
                </a:lnTo>
                <a:lnTo>
                  <a:pt x="1664" y="298"/>
                </a:lnTo>
                <a:lnTo>
                  <a:pt x="1664" y="274"/>
                </a:lnTo>
                <a:lnTo>
                  <a:pt x="1639" y="249"/>
                </a:lnTo>
                <a:lnTo>
                  <a:pt x="1601" y="249"/>
                </a:lnTo>
                <a:lnTo>
                  <a:pt x="1589" y="311"/>
                </a:lnTo>
                <a:lnTo>
                  <a:pt x="1564" y="360"/>
                </a:lnTo>
                <a:lnTo>
                  <a:pt x="1552" y="385"/>
                </a:lnTo>
                <a:lnTo>
                  <a:pt x="1577" y="423"/>
                </a:lnTo>
                <a:lnTo>
                  <a:pt x="1577" y="472"/>
                </a:lnTo>
                <a:lnTo>
                  <a:pt x="1564" y="497"/>
                </a:lnTo>
                <a:lnTo>
                  <a:pt x="1527" y="497"/>
                </a:lnTo>
                <a:lnTo>
                  <a:pt x="1502" y="447"/>
                </a:lnTo>
                <a:lnTo>
                  <a:pt x="1502" y="373"/>
                </a:lnTo>
                <a:lnTo>
                  <a:pt x="1515" y="348"/>
                </a:lnTo>
                <a:lnTo>
                  <a:pt x="1515" y="323"/>
                </a:lnTo>
                <a:lnTo>
                  <a:pt x="1502" y="323"/>
                </a:lnTo>
                <a:lnTo>
                  <a:pt x="1502" y="286"/>
                </a:lnTo>
                <a:lnTo>
                  <a:pt x="1515" y="274"/>
                </a:lnTo>
                <a:lnTo>
                  <a:pt x="1552" y="261"/>
                </a:lnTo>
                <a:lnTo>
                  <a:pt x="1589" y="236"/>
                </a:lnTo>
                <a:lnTo>
                  <a:pt x="1639" y="236"/>
                </a:lnTo>
                <a:lnTo>
                  <a:pt x="1589" y="211"/>
                </a:lnTo>
                <a:lnTo>
                  <a:pt x="1577" y="211"/>
                </a:lnTo>
                <a:lnTo>
                  <a:pt x="1515" y="224"/>
                </a:lnTo>
                <a:lnTo>
                  <a:pt x="1490" y="199"/>
                </a:lnTo>
                <a:lnTo>
                  <a:pt x="1440" y="211"/>
                </a:lnTo>
                <a:lnTo>
                  <a:pt x="1415" y="236"/>
                </a:lnTo>
                <a:lnTo>
                  <a:pt x="1378" y="249"/>
                </a:lnTo>
                <a:lnTo>
                  <a:pt x="1328" y="236"/>
                </a:lnTo>
                <a:lnTo>
                  <a:pt x="1341" y="199"/>
                </a:lnTo>
                <a:lnTo>
                  <a:pt x="1378" y="187"/>
                </a:lnTo>
                <a:lnTo>
                  <a:pt x="1415" y="174"/>
                </a:lnTo>
                <a:lnTo>
                  <a:pt x="1428" y="149"/>
                </a:lnTo>
                <a:lnTo>
                  <a:pt x="1415" y="149"/>
                </a:lnTo>
                <a:lnTo>
                  <a:pt x="1403" y="149"/>
                </a:lnTo>
                <a:lnTo>
                  <a:pt x="1341" y="149"/>
                </a:lnTo>
                <a:lnTo>
                  <a:pt x="1266" y="137"/>
                </a:lnTo>
                <a:lnTo>
                  <a:pt x="1254" y="137"/>
                </a:lnTo>
                <a:lnTo>
                  <a:pt x="1242" y="125"/>
                </a:lnTo>
                <a:lnTo>
                  <a:pt x="1229" y="125"/>
                </a:lnTo>
                <a:lnTo>
                  <a:pt x="1192" y="125"/>
                </a:lnTo>
                <a:lnTo>
                  <a:pt x="646" y="63"/>
                </a:lnTo>
                <a:lnTo>
                  <a:pt x="621" y="63"/>
                </a:lnTo>
                <a:lnTo>
                  <a:pt x="596" y="50"/>
                </a:lnTo>
                <a:lnTo>
                  <a:pt x="199" y="13"/>
                </a:lnTo>
                <a:lnTo>
                  <a:pt x="199" y="87"/>
                </a:lnTo>
                <a:lnTo>
                  <a:pt x="187" y="100"/>
                </a:lnTo>
                <a:lnTo>
                  <a:pt x="174" y="63"/>
                </a:lnTo>
                <a:lnTo>
                  <a:pt x="137" y="38"/>
                </a:lnTo>
                <a:lnTo>
                  <a:pt x="137" y="112"/>
                </a:lnTo>
                <a:lnTo>
                  <a:pt x="87" y="211"/>
                </a:lnTo>
                <a:lnTo>
                  <a:pt x="38" y="311"/>
                </a:lnTo>
                <a:lnTo>
                  <a:pt x="25" y="385"/>
                </a:lnTo>
                <a:lnTo>
                  <a:pt x="0" y="423"/>
                </a:lnTo>
                <a:lnTo>
                  <a:pt x="25" y="497"/>
                </a:lnTo>
                <a:lnTo>
                  <a:pt x="13" y="534"/>
                </a:lnTo>
                <a:lnTo>
                  <a:pt x="38" y="584"/>
                </a:lnTo>
                <a:lnTo>
                  <a:pt x="50" y="609"/>
                </a:lnTo>
                <a:lnTo>
                  <a:pt x="38" y="634"/>
                </a:lnTo>
                <a:lnTo>
                  <a:pt x="63" y="658"/>
                </a:lnTo>
                <a:lnTo>
                  <a:pt x="50" y="683"/>
                </a:lnTo>
                <a:lnTo>
                  <a:pt x="63" y="720"/>
                </a:lnTo>
                <a:lnTo>
                  <a:pt x="75" y="758"/>
                </a:lnTo>
                <a:lnTo>
                  <a:pt x="75" y="807"/>
                </a:lnTo>
                <a:lnTo>
                  <a:pt x="149" y="832"/>
                </a:lnTo>
                <a:lnTo>
                  <a:pt x="174" y="869"/>
                </a:lnTo>
                <a:lnTo>
                  <a:pt x="199" y="919"/>
                </a:lnTo>
                <a:lnTo>
                  <a:pt x="224" y="969"/>
                </a:lnTo>
                <a:lnTo>
                  <a:pt x="224" y="956"/>
                </a:lnTo>
                <a:lnTo>
                  <a:pt x="261" y="944"/>
                </a:lnTo>
                <a:lnTo>
                  <a:pt x="286" y="944"/>
                </a:lnTo>
                <a:lnTo>
                  <a:pt x="298" y="944"/>
                </a:lnTo>
                <a:lnTo>
                  <a:pt x="472" y="1031"/>
                </a:lnTo>
                <a:lnTo>
                  <a:pt x="571" y="1068"/>
                </a:lnTo>
                <a:lnTo>
                  <a:pt x="633" y="1068"/>
                </a:lnTo>
                <a:lnTo>
                  <a:pt x="708" y="1043"/>
                </a:lnTo>
                <a:lnTo>
                  <a:pt x="758" y="1080"/>
                </a:lnTo>
                <a:lnTo>
                  <a:pt x="795" y="1143"/>
                </a:lnTo>
                <a:lnTo>
                  <a:pt x="820" y="1180"/>
                </a:lnTo>
                <a:lnTo>
                  <a:pt x="869" y="1205"/>
                </a:lnTo>
                <a:lnTo>
                  <a:pt x="894" y="1180"/>
                </a:lnTo>
                <a:lnTo>
                  <a:pt x="981" y="1217"/>
                </a:lnTo>
                <a:lnTo>
                  <a:pt x="1006" y="1279"/>
                </a:lnTo>
                <a:lnTo>
                  <a:pt x="1031" y="1304"/>
                </a:lnTo>
                <a:lnTo>
                  <a:pt x="1055" y="1354"/>
                </a:lnTo>
                <a:lnTo>
                  <a:pt x="1155" y="1403"/>
                </a:lnTo>
                <a:lnTo>
                  <a:pt x="1167" y="1403"/>
                </a:lnTo>
                <a:lnTo>
                  <a:pt x="1167" y="1366"/>
                </a:lnTo>
                <a:lnTo>
                  <a:pt x="1155" y="1304"/>
                </a:lnTo>
                <a:lnTo>
                  <a:pt x="1180" y="1267"/>
                </a:lnTo>
                <a:lnTo>
                  <a:pt x="1217" y="1254"/>
                </a:lnTo>
                <a:lnTo>
                  <a:pt x="1279" y="1192"/>
                </a:lnTo>
                <a:lnTo>
                  <a:pt x="1304" y="1180"/>
                </a:lnTo>
                <a:lnTo>
                  <a:pt x="1378" y="1192"/>
                </a:lnTo>
                <a:lnTo>
                  <a:pt x="1428" y="1180"/>
                </a:lnTo>
                <a:lnTo>
                  <a:pt x="1465" y="1205"/>
                </a:lnTo>
                <a:lnTo>
                  <a:pt x="1527" y="1192"/>
                </a:lnTo>
                <a:lnTo>
                  <a:pt x="1502" y="1143"/>
                </a:lnTo>
                <a:lnTo>
                  <a:pt x="1564" y="1130"/>
                </a:lnTo>
                <a:lnTo>
                  <a:pt x="1601" y="1118"/>
                </a:lnTo>
                <a:lnTo>
                  <a:pt x="1701" y="1118"/>
                </a:lnTo>
                <a:lnTo>
                  <a:pt x="1750" y="1130"/>
                </a:lnTo>
                <a:lnTo>
                  <a:pt x="1788" y="1105"/>
                </a:lnTo>
                <a:lnTo>
                  <a:pt x="1862" y="1155"/>
                </a:lnTo>
                <a:lnTo>
                  <a:pt x="1862" y="1217"/>
                </a:lnTo>
                <a:lnTo>
                  <a:pt x="1875" y="1229"/>
                </a:lnTo>
                <a:lnTo>
                  <a:pt x="1887" y="1267"/>
                </a:lnTo>
                <a:lnTo>
                  <a:pt x="1912" y="1267"/>
                </a:lnTo>
                <a:lnTo>
                  <a:pt x="1949" y="1304"/>
                </a:lnTo>
                <a:lnTo>
                  <a:pt x="1961" y="1316"/>
                </a:lnTo>
                <a:lnTo>
                  <a:pt x="1974" y="1329"/>
                </a:lnTo>
                <a:lnTo>
                  <a:pt x="2011" y="1329"/>
                </a:lnTo>
                <a:lnTo>
                  <a:pt x="2011" y="1229"/>
                </a:lnTo>
                <a:lnTo>
                  <a:pt x="1961" y="1143"/>
                </a:lnTo>
                <a:lnTo>
                  <a:pt x="1912" y="1068"/>
                </a:lnTo>
                <a:lnTo>
                  <a:pt x="1912" y="969"/>
                </a:lnTo>
                <a:lnTo>
                  <a:pt x="1961" y="919"/>
                </a:lnTo>
                <a:lnTo>
                  <a:pt x="2011" y="845"/>
                </a:lnTo>
                <a:lnTo>
                  <a:pt x="2048" y="783"/>
                </a:lnTo>
                <a:lnTo>
                  <a:pt x="2086" y="758"/>
                </a:lnTo>
                <a:lnTo>
                  <a:pt x="2098" y="708"/>
                </a:lnTo>
                <a:lnTo>
                  <a:pt x="2073" y="683"/>
                </a:lnTo>
                <a:lnTo>
                  <a:pt x="2073" y="671"/>
                </a:lnTo>
                <a:lnTo>
                  <a:pt x="2048" y="596"/>
                </a:lnTo>
                <a:lnTo>
                  <a:pt x="2023" y="547"/>
                </a:lnTo>
                <a:lnTo>
                  <a:pt x="2023" y="509"/>
                </a:lnTo>
                <a:lnTo>
                  <a:pt x="2036" y="559"/>
                </a:lnTo>
                <a:lnTo>
                  <a:pt x="2073" y="596"/>
                </a:lnTo>
                <a:lnTo>
                  <a:pt x="2086" y="559"/>
                </a:lnTo>
                <a:lnTo>
                  <a:pt x="2061" y="509"/>
                </a:lnTo>
                <a:lnTo>
                  <a:pt x="2098" y="497"/>
                </a:lnTo>
                <a:lnTo>
                  <a:pt x="2098" y="460"/>
                </a:lnTo>
                <a:lnTo>
                  <a:pt x="2086" y="423"/>
                </a:lnTo>
                <a:lnTo>
                  <a:pt x="2098" y="398"/>
                </a:lnTo>
                <a:lnTo>
                  <a:pt x="2160" y="360"/>
                </a:lnTo>
                <a:lnTo>
                  <a:pt x="2185" y="348"/>
                </a:lnTo>
                <a:lnTo>
                  <a:pt x="2185" y="336"/>
                </a:lnTo>
                <a:lnTo>
                  <a:pt x="2222" y="323"/>
                </a:lnTo>
                <a:lnTo>
                  <a:pt x="2197" y="286"/>
                </a:lnTo>
                <a:lnTo>
                  <a:pt x="2197" y="187"/>
                </a:lnTo>
                <a:lnTo>
                  <a:pt x="2222" y="162"/>
                </a:lnTo>
                <a:lnTo>
                  <a:pt x="2222" y="125"/>
                </a:lnTo>
                <a:lnTo>
                  <a:pt x="2247" y="125"/>
                </a:lnTo>
                <a:lnTo>
                  <a:pt x="2272" y="75"/>
                </a:lnTo>
                <a:lnTo>
                  <a:pt x="2259" y="87"/>
                </a:lnTo>
                <a:lnTo>
                  <a:pt x="2259" y="75"/>
                </a:lnTo>
                <a:close/>
              </a:path>
            </a:pathLst>
          </a:custGeom>
          <a:solidFill>
            <a:srgbClr val="29AAE2"/>
          </a:solidFill>
          <a:ln w="76200" cmpd="sng">
            <a:solidFill>
              <a:srgbClr val="F3007A"/>
            </a:solidFill>
            <a:round/>
            <a:headEnd/>
            <a:tailEnd/>
          </a:ln>
        </p:spPr>
        <p:txBody>
          <a:bodyPr/>
          <a:lstStyle/>
          <a:p>
            <a:endParaRPr lang="en-GB"/>
          </a:p>
        </p:txBody>
      </p:sp>
      <p:sp>
        <p:nvSpPr>
          <p:cNvPr id="9223" name="Freeform 10"/>
          <p:cNvSpPr>
            <a:spLocks/>
          </p:cNvSpPr>
          <p:nvPr/>
        </p:nvSpPr>
        <p:spPr bwMode="auto">
          <a:xfrm>
            <a:off x="596900" y="622300"/>
            <a:ext cx="2193925" cy="2484438"/>
          </a:xfrm>
          <a:custGeom>
            <a:avLst/>
            <a:gdLst>
              <a:gd name="T0" fmla="*/ 1532130 w 1031"/>
              <a:gd name="T1" fmla="*/ 1692483 h 1167"/>
              <a:gd name="T2" fmla="*/ 1427860 w 1031"/>
              <a:gd name="T3" fmla="*/ 1560491 h 1167"/>
              <a:gd name="T4" fmla="*/ 1321462 w 1031"/>
              <a:gd name="T5" fmla="*/ 1479592 h 1167"/>
              <a:gd name="T6" fmla="*/ 1295927 w 1031"/>
              <a:gd name="T7" fmla="*/ 1428499 h 1167"/>
              <a:gd name="T8" fmla="*/ 1242728 w 1031"/>
              <a:gd name="T9" fmla="*/ 1322053 h 1167"/>
              <a:gd name="T10" fmla="*/ 1189529 w 1031"/>
              <a:gd name="T11" fmla="*/ 1347600 h 1167"/>
              <a:gd name="T12" fmla="*/ 1110794 w 1031"/>
              <a:gd name="T13" fmla="*/ 1347600 h 1167"/>
              <a:gd name="T14" fmla="*/ 925662 w 1031"/>
              <a:gd name="T15" fmla="*/ 1322053 h 1167"/>
              <a:gd name="T16" fmla="*/ 1029932 w 1031"/>
              <a:gd name="T17" fmla="*/ 1190061 h 1167"/>
              <a:gd name="T18" fmla="*/ 1189529 w 1031"/>
              <a:gd name="T19" fmla="*/ 1215608 h 1167"/>
              <a:gd name="T20" fmla="*/ 1110794 w 1031"/>
              <a:gd name="T21" fmla="*/ 1136838 h 1167"/>
              <a:gd name="T22" fmla="*/ 978861 w 1031"/>
              <a:gd name="T23" fmla="*/ 1190061 h 1167"/>
              <a:gd name="T24" fmla="*/ 819264 w 1031"/>
              <a:gd name="T25" fmla="*/ 1215608 h 1167"/>
              <a:gd name="T26" fmla="*/ 793728 w 1031"/>
              <a:gd name="T27" fmla="*/ 1296506 h 1167"/>
              <a:gd name="T28" fmla="*/ 661795 w 1031"/>
              <a:gd name="T29" fmla="*/ 1268830 h 1167"/>
              <a:gd name="T30" fmla="*/ 370265 w 1031"/>
              <a:gd name="T31" fmla="*/ 1296506 h 1167"/>
              <a:gd name="T32" fmla="*/ 265995 w 1031"/>
              <a:gd name="T33" fmla="*/ 1268830 h 1167"/>
              <a:gd name="T34" fmla="*/ 185132 w 1031"/>
              <a:gd name="T35" fmla="*/ 1190061 h 1167"/>
              <a:gd name="T36" fmla="*/ 106398 w 1031"/>
              <a:gd name="T37" fmla="*/ 1190061 h 1167"/>
              <a:gd name="T38" fmla="*/ 0 w 1031"/>
              <a:gd name="T39" fmla="*/ 1136838 h 1167"/>
              <a:gd name="T40" fmla="*/ 80862 w 1031"/>
              <a:gd name="T41" fmla="*/ 1083615 h 1167"/>
              <a:gd name="T42" fmla="*/ 159597 w 1031"/>
              <a:gd name="T43" fmla="*/ 1136838 h 1167"/>
              <a:gd name="T44" fmla="*/ 265995 w 1031"/>
              <a:gd name="T45" fmla="*/ 1190061 h 1167"/>
              <a:gd name="T46" fmla="*/ 397928 w 1031"/>
              <a:gd name="T47" fmla="*/ 1190061 h 1167"/>
              <a:gd name="T48" fmla="*/ 529862 w 1031"/>
              <a:gd name="T49" fmla="*/ 1190061 h 1167"/>
              <a:gd name="T50" fmla="*/ 661795 w 1031"/>
              <a:gd name="T51" fmla="*/ 1136838 h 1167"/>
              <a:gd name="T52" fmla="*/ 634132 w 1031"/>
              <a:gd name="T53" fmla="*/ 1083615 h 1167"/>
              <a:gd name="T54" fmla="*/ 580933 w 1031"/>
              <a:gd name="T55" fmla="*/ 1058068 h 1167"/>
              <a:gd name="T56" fmla="*/ 448999 w 1031"/>
              <a:gd name="T57" fmla="*/ 926076 h 1167"/>
              <a:gd name="T58" fmla="*/ 529862 w 1031"/>
              <a:gd name="T59" fmla="*/ 847306 h 1167"/>
              <a:gd name="T60" fmla="*/ 608596 w 1031"/>
              <a:gd name="T61" fmla="*/ 794083 h 1167"/>
              <a:gd name="T62" fmla="*/ 529862 w 1031"/>
              <a:gd name="T63" fmla="*/ 713185 h 1167"/>
              <a:gd name="T64" fmla="*/ 580933 w 1031"/>
              <a:gd name="T65" fmla="*/ 608868 h 1167"/>
              <a:gd name="T66" fmla="*/ 608596 w 1031"/>
              <a:gd name="T67" fmla="*/ 687638 h 1167"/>
              <a:gd name="T68" fmla="*/ 634132 w 1031"/>
              <a:gd name="T69" fmla="*/ 581192 h 1167"/>
              <a:gd name="T70" fmla="*/ 766065 w 1031"/>
              <a:gd name="T71" fmla="*/ 476876 h 1167"/>
              <a:gd name="T72" fmla="*/ 897998 w 1031"/>
              <a:gd name="T73" fmla="*/ 502423 h 1167"/>
              <a:gd name="T74" fmla="*/ 1083131 w 1031"/>
              <a:gd name="T75" fmla="*/ 530099 h 1167"/>
              <a:gd name="T76" fmla="*/ 978861 w 1031"/>
              <a:gd name="T77" fmla="*/ 263985 h 1167"/>
              <a:gd name="T78" fmla="*/ 951197 w 1031"/>
              <a:gd name="T79" fmla="*/ 53223 h 1167"/>
              <a:gd name="T80" fmla="*/ 1161865 w 1031"/>
              <a:gd name="T81" fmla="*/ 185215 h 1167"/>
              <a:gd name="T82" fmla="*/ 1268263 w 1031"/>
              <a:gd name="T83" fmla="*/ 238438 h 1167"/>
              <a:gd name="T84" fmla="*/ 1346998 w 1031"/>
              <a:gd name="T85" fmla="*/ 0 h 1167"/>
              <a:gd name="T86" fmla="*/ 1559793 w 1031"/>
              <a:gd name="T87" fmla="*/ 27676 h 1167"/>
              <a:gd name="T88" fmla="*/ 1691727 w 1031"/>
              <a:gd name="T89" fmla="*/ 131992 h 1167"/>
              <a:gd name="T90" fmla="*/ 1902395 w 1031"/>
              <a:gd name="T91" fmla="*/ 291661 h 1167"/>
              <a:gd name="T92" fmla="*/ 2113063 w 1031"/>
              <a:gd name="T93" fmla="*/ 581192 h 1167"/>
              <a:gd name="T94" fmla="*/ 1559793 w 1031"/>
              <a:gd name="T95" fmla="*/ 1532815 h 1167"/>
              <a:gd name="T96" fmla="*/ 1638528 w 1031"/>
              <a:gd name="T97" fmla="*/ 1639261 h 1167"/>
              <a:gd name="T98" fmla="*/ 1691727 w 1031"/>
              <a:gd name="T99" fmla="*/ 1796800 h 1167"/>
              <a:gd name="T100" fmla="*/ 1770461 w 1031"/>
              <a:gd name="T101" fmla="*/ 2009691 h 1167"/>
              <a:gd name="T102" fmla="*/ 1795997 w 1031"/>
              <a:gd name="T103" fmla="*/ 2326899 h 1167"/>
              <a:gd name="T104" fmla="*/ 1770461 w 1031"/>
              <a:gd name="T105" fmla="*/ 2484438 h 1167"/>
              <a:gd name="T106" fmla="*/ 1770461 w 1031"/>
              <a:gd name="T107" fmla="*/ 2352446 h 1167"/>
              <a:gd name="T108" fmla="*/ 1744926 w 1031"/>
              <a:gd name="T109" fmla="*/ 2194906 h 1167"/>
              <a:gd name="T110" fmla="*/ 1717262 w 1031"/>
              <a:gd name="T111" fmla="*/ 2062914 h 1167"/>
              <a:gd name="T112" fmla="*/ 1717262 w 1031"/>
              <a:gd name="T113" fmla="*/ 1877699 h 1167"/>
              <a:gd name="T114" fmla="*/ 1585329 w 1031"/>
              <a:gd name="T115" fmla="*/ 1930921 h 116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31" h="1167">
                <a:moveTo>
                  <a:pt x="733" y="894"/>
                </a:moveTo>
                <a:lnTo>
                  <a:pt x="720" y="795"/>
                </a:lnTo>
                <a:lnTo>
                  <a:pt x="695" y="758"/>
                </a:lnTo>
                <a:lnTo>
                  <a:pt x="671" y="733"/>
                </a:lnTo>
                <a:lnTo>
                  <a:pt x="646" y="708"/>
                </a:lnTo>
                <a:lnTo>
                  <a:pt x="621" y="695"/>
                </a:lnTo>
                <a:lnTo>
                  <a:pt x="633" y="671"/>
                </a:lnTo>
                <a:lnTo>
                  <a:pt x="609" y="671"/>
                </a:lnTo>
                <a:lnTo>
                  <a:pt x="596" y="633"/>
                </a:lnTo>
                <a:lnTo>
                  <a:pt x="584" y="621"/>
                </a:lnTo>
                <a:lnTo>
                  <a:pt x="571" y="609"/>
                </a:lnTo>
                <a:lnTo>
                  <a:pt x="559" y="633"/>
                </a:lnTo>
                <a:lnTo>
                  <a:pt x="546" y="658"/>
                </a:lnTo>
                <a:lnTo>
                  <a:pt x="522" y="633"/>
                </a:lnTo>
                <a:lnTo>
                  <a:pt x="509" y="621"/>
                </a:lnTo>
                <a:lnTo>
                  <a:pt x="435" y="621"/>
                </a:lnTo>
                <a:lnTo>
                  <a:pt x="472" y="596"/>
                </a:lnTo>
                <a:lnTo>
                  <a:pt x="484" y="559"/>
                </a:lnTo>
                <a:lnTo>
                  <a:pt x="534" y="559"/>
                </a:lnTo>
                <a:lnTo>
                  <a:pt x="559" y="571"/>
                </a:lnTo>
                <a:lnTo>
                  <a:pt x="546" y="547"/>
                </a:lnTo>
                <a:lnTo>
                  <a:pt x="522" y="534"/>
                </a:lnTo>
                <a:lnTo>
                  <a:pt x="472" y="534"/>
                </a:lnTo>
                <a:lnTo>
                  <a:pt x="460" y="559"/>
                </a:lnTo>
                <a:lnTo>
                  <a:pt x="435" y="571"/>
                </a:lnTo>
                <a:lnTo>
                  <a:pt x="385" y="571"/>
                </a:lnTo>
                <a:lnTo>
                  <a:pt x="385" y="596"/>
                </a:lnTo>
                <a:lnTo>
                  <a:pt x="373" y="609"/>
                </a:lnTo>
                <a:lnTo>
                  <a:pt x="336" y="609"/>
                </a:lnTo>
                <a:lnTo>
                  <a:pt x="311" y="596"/>
                </a:lnTo>
                <a:lnTo>
                  <a:pt x="211" y="609"/>
                </a:lnTo>
                <a:lnTo>
                  <a:pt x="174" y="609"/>
                </a:lnTo>
                <a:lnTo>
                  <a:pt x="149" y="596"/>
                </a:lnTo>
                <a:lnTo>
                  <a:pt x="125" y="596"/>
                </a:lnTo>
                <a:lnTo>
                  <a:pt x="112" y="571"/>
                </a:lnTo>
                <a:lnTo>
                  <a:pt x="87" y="559"/>
                </a:lnTo>
                <a:lnTo>
                  <a:pt x="75" y="571"/>
                </a:lnTo>
                <a:lnTo>
                  <a:pt x="50" y="559"/>
                </a:lnTo>
                <a:lnTo>
                  <a:pt x="38" y="547"/>
                </a:lnTo>
                <a:lnTo>
                  <a:pt x="0" y="534"/>
                </a:lnTo>
                <a:lnTo>
                  <a:pt x="0" y="509"/>
                </a:lnTo>
                <a:lnTo>
                  <a:pt x="38" y="509"/>
                </a:lnTo>
                <a:lnTo>
                  <a:pt x="38" y="522"/>
                </a:lnTo>
                <a:lnTo>
                  <a:pt x="75" y="534"/>
                </a:lnTo>
                <a:lnTo>
                  <a:pt x="112" y="534"/>
                </a:lnTo>
                <a:lnTo>
                  <a:pt x="125" y="559"/>
                </a:lnTo>
                <a:lnTo>
                  <a:pt x="162" y="559"/>
                </a:lnTo>
                <a:lnTo>
                  <a:pt x="187" y="559"/>
                </a:lnTo>
                <a:lnTo>
                  <a:pt x="224" y="571"/>
                </a:lnTo>
                <a:lnTo>
                  <a:pt x="249" y="559"/>
                </a:lnTo>
                <a:lnTo>
                  <a:pt x="286" y="547"/>
                </a:lnTo>
                <a:lnTo>
                  <a:pt x="311" y="534"/>
                </a:lnTo>
                <a:lnTo>
                  <a:pt x="323" y="534"/>
                </a:lnTo>
                <a:lnTo>
                  <a:pt x="298" y="509"/>
                </a:lnTo>
                <a:lnTo>
                  <a:pt x="298" y="497"/>
                </a:lnTo>
                <a:lnTo>
                  <a:pt x="273" y="497"/>
                </a:lnTo>
                <a:lnTo>
                  <a:pt x="273" y="460"/>
                </a:lnTo>
                <a:lnTo>
                  <a:pt x="211" y="435"/>
                </a:lnTo>
                <a:lnTo>
                  <a:pt x="249" y="422"/>
                </a:lnTo>
                <a:lnTo>
                  <a:pt x="249" y="398"/>
                </a:lnTo>
                <a:lnTo>
                  <a:pt x="286" y="398"/>
                </a:lnTo>
                <a:lnTo>
                  <a:pt x="286" y="373"/>
                </a:lnTo>
                <a:lnTo>
                  <a:pt x="261" y="360"/>
                </a:lnTo>
                <a:lnTo>
                  <a:pt x="249" y="335"/>
                </a:lnTo>
                <a:lnTo>
                  <a:pt x="261" y="323"/>
                </a:lnTo>
                <a:lnTo>
                  <a:pt x="273" y="286"/>
                </a:lnTo>
                <a:lnTo>
                  <a:pt x="286" y="298"/>
                </a:lnTo>
                <a:lnTo>
                  <a:pt x="286" y="323"/>
                </a:lnTo>
                <a:lnTo>
                  <a:pt x="323" y="311"/>
                </a:lnTo>
                <a:lnTo>
                  <a:pt x="298" y="273"/>
                </a:lnTo>
                <a:lnTo>
                  <a:pt x="311" y="236"/>
                </a:lnTo>
                <a:lnTo>
                  <a:pt x="360" y="224"/>
                </a:lnTo>
                <a:lnTo>
                  <a:pt x="398" y="224"/>
                </a:lnTo>
                <a:lnTo>
                  <a:pt x="422" y="236"/>
                </a:lnTo>
                <a:lnTo>
                  <a:pt x="460" y="261"/>
                </a:lnTo>
                <a:lnTo>
                  <a:pt x="509" y="249"/>
                </a:lnTo>
                <a:lnTo>
                  <a:pt x="497" y="187"/>
                </a:lnTo>
                <a:lnTo>
                  <a:pt x="460" y="124"/>
                </a:lnTo>
                <a:lnTo>
                  <a:pt x="435" y="75"/>
                </a:lnTo>
                <a:lnTo>
                  <a:pt x="447" y="25"/>
                </a:lnTo>
                <a:lnTo>
                  <a:pt x="497" y="50"/>
                </a:lnTo>
                <a:lnTo>
                  <a:pt x="546" y="87"/>
                </a:lnTo>
                <a:lnTo>
                  <a:pt x="571" y="124"/>
                </a:lnTo>
                <a:lnTo>
                  <a:pt x="596" y="112"/>
                </a:lnTo>
                <a:lnTo>
                  <a:pt x="596" y="50"/>
                </a:lnTo>
                <a:lnTo>
                  <a:pt x="633" y="0"/>
                </a:lnTo>
                <a:lnTo>
                  <a:pt x="671" y="13"/>
                </a:lnTo>
                <a:lnTo>
                  <a:pt x="733" y="13"/>
                </a:lnTo>
                <a:lnTo>
                  <a:pt x="770" y="13"/>
                </a:lnTo>
                <a:lnTo>
                  <a:pt x="795" y="62"/>
                </a:lnTo>
                <a:lnTo>
                  <a:pt x="820" y="87"/>
                </a:lnTo>
                <a:lnTo>
                  <a:pt x="894" y="137"/>
                </a:lnTo>
                <a:lnTo>
                  <a:pt x="944" y="224"/>
                </a:lnTo>
                <a:lnTo>
                  <a:pt x="993" y="273"/>
                </a:lnTo>
                <a:lnTo>
                  <a:pt x="1031" y="323"/>
                </a:lnTo>
                <a:lnTo>
                  <a:pt x="733" y="720"/>
                </a:lnTo>
                <a:lnTo>
                  <a:pt x="733" y="758"/>
                </a:lnTo>
                <a:lnTo>
                  <a:pt x="770" y="770"/>
                </a:lnTo>
                <a:lnTo>
                  <a:pt x="770" y="844"/>
                </a:lnTo>
                <a:lnTo>
                  <a:pt x="795" y="844"/>
                </a:lnTo>
                <a:lnTo>
                  <a:pt x="832" y="857"/>
                </a:lnTo>
                <a:lnTo>
                  <a:pt x="832" y="944"/>
                </a:lnTo>
                <a:lnTo>
                  <a:pt x="844" y="1006"/>
                </a:lnTo>
                <a:lnTo>
                  <a:pt x="844" y="1093"/>
                </a:lnTo>
                <a:lnTo>
                  <a:pt x="882" y="1118"/>
                </a:lnTo>
                <a:lnTo>
                  <a:pt x="832" y="1167"/>
                </a:lnTo>
                <a:lnTo>
                  <a:pt x="820" y="1130"/>
                </a:lnTo>
                <a:lnTo>
                  <a:pt x="832" y="1105"/>
                </a:lnTo>
                <a:lnTo>
                  <a:pt x="807" y="1080"/>
                </a:lnTo>
                <a:lnTo>
                  <a:pt x="820" y="1031"/>
                </a:lnTo>
                <a:lnTo>
                  <a:pt x="807" y="993"/>
                </a:lnTo>
                <a:lnTo>
                  <a:pt x="807" y="969"/>
                </a:lnTo>
                <a:lnTo>
                  <a:pt x="795" y="931"/>
                </a:lnTo>
                <a:lnTo>
                  <a:pt x="807" y="882"/>
                </a:lnTo>
                <a:lnTo>
                  <a:pt x="770" y="869"/>
                </a:lnTo>
                <a:lnTo>
                  <a:pt x="745" y="907"/>
                </a:lnTo>
                <a:lnTo>
                  <a:pt x="733" y="894"/>
                </a:lnTo>
                <a:close/>
              </a:path>
            </a:pathLst>
          </a:custGeom>
          <a:solidFill>
            <a:srgbClr val="29AAE2"/>
          </a:solidFill>
          <a:ln w="76200" cmpd="sng">
            <a:solidFill>
              <a:srgbClr val="F3007A"/>
            </a:solidFill>
            <a:round/>
            <a:headEnd/>
            <a:tailEnd/>
          </a:ln>
        </p:spPr>
        <p:txBody>
          <a:bodyPr/>
          <a:lstStyle/>
          <a:p>
            <a:endParaRPr lang="en-GB"/>
          </a:p>
        </p:txBody>
      </p:sp>
      <p:sp>
        <p:nvSpPr>
          <p:cNvPr id="9224" name="Freeform 11"/>
          <p:cNvSpPr>
            <a:spLocks/>
          </p:cNvSpPr>
          <p:nvPr/>
        </p:nvSpPr>
        <p:spPr bwMode="auto">
          <a:xfrm>
            <a:off x="609600" y="558800"/>
            <a:ext cx="2193925" cy="2484438"/>
          </a:xfrm>
          <a:custGeom>
            <a:avLst/>
            <a:gdLst>
              <a:gd name="T0" fmla="*/ 1532130 w 1031"/>
              <a:gd name="T1" fmla="*/ 1692483 h 1167"/>
              <a:gd name="T2" fmla="*/ 1427860 w 1031"/>
              <a:gd name="T3" fmla="*/ 1560491 h 1167"/>
              <a:gd name="T4" fmla="*/ 1321462 w 1031"/>
              <a:gd name="T5" fmla="*/ 1479592 h 1167"/>
              <a:gd name="T6" fmla="*/ 1295927 w 1031"/>
              <a:gd name="T7" fmla="*/ 1428499 h 1167"/>
              <a:gd name="T8" fmla="*/ 1242728 w 1031"/>
              <a:gd name="T9" fmla="*/ 1322053 h 1167"/>
              <a:gd name="T10" fmla="*/ 1189529 w 1031"/>
              <a:gd name="T11" fmla="*/ 1347600 h 1167"/>
              <a:gd name="T12" fmla="*/ 1110794 w 1031"/>
              <a:gd name="T13" fmla="*/ 1347600 h 1167"/>
              <a:gd name="T14" fmla="*/ 925662 w 1031"/>
              <a:gd name="T15" fmla="*/ 1322053 h 1167"/>
              <a:gd name="T16" fmla="*/ 1029932 w 1031"/>
              <a:gd name="T17" fmla="*/ 1190061 h 1167"/>
              <a:gd name="T18" fmla="*/ 1189529 w 1031"/>
              <a:gd name="T19" fmla="*/ 1215608 h 1167"/>
              <a:gd name="T20" fmla="*/ 1110794 w 1031"/>
              <a:gd name="T21" fmla="*/ 1136838 h 1167"/>
              <a:gd name="T22" fmla="*/ 978861 w 1031"/>
              <a:gd name="T23" fmla="*/ 1190061 h 1167"/>
              <a:gd name="T24" fmla="*/ 819264 w 1031"/>
              <a:gd name="T25" fmla="*/ 1215608 h 1167"/>
              <a:gd name="T26" fmla="*/ 793728 w 1031"/>
              <a:gd name="T27" fmla="*/ 1296506 h 1167"/>
              <a:gd name="T28" fmla="*/ 661795 w 1031"/>
              <a:gd name="T29" fmla="*/ 1268830 h 1167"/>
              <a:gd name="T30" fmla="*/ 370265 w 1031"/>
              <a:gd name="T31" fmla="*/ 1296506 h 1167"/>
              <a:gd name="T32" fmla="*/ 265995 w 1031"/>
              <a:gd name="T33" fmla="*/ 1268830 h 1167"/>
              <a:gd name="T34" fmla="*/ 185132 w 1031"/>
              <a:gd name="T35" fmla="*/ 1190061 h 1167"/>
              <a:gd name="T36" fmla="*/ 106398 w 1031"/>
              <a:gd name="T37" fmla="*/ 1190061 h 1167"/>
              <a:gd name="T38" fmla="*/ 0 w 1031"/>
              <a:gd name="T39" fmla="*/ 1136838 h 1167"/>
              <a:gd name="T40" fmla="*/ 80862 w 1031"/>
              <a:gd name="T41" fmla="*/ 1083615 h 1167"/>
              <a:gd name="T42" fmla="*/ 159597 w 1031"/>
              <a:gd name="T43" fmla="*/ 1136838 h 1167"/>
              <a:gd name="T44" fmla="*/ 265995 w 1031"/>
              <a:gd name="T45" fmla="*/ 1190061 h 1167"/>
              <a:gd name="T46" fmla="*/ 397928 w 1031"/>
              <a:gd name="T47" fmla="*/ 1190061 h 1167"/>
              <a:gd name="T48" fmla="*/ 529862 w 1031"/>
              <a:gd name="T49" fmla="*/ 1190061 h 1167"/>
              <a:gd name="T50" fmla="*/ 661795 w 1031"/>
              <a:gd name="T51" fmla="*/ 1136838 h 1167"/>
              <a:gd name="T52" fmla="*/ 634132 w 1031"/>
              <a:gd name="T53" fmla="*/ 1083615 h 1167"/>
              <a:gd name="T54" fmla="*/ 580933 w 1031"/>
              <a:gd name="T55" fmla="*/ 1058068 h 1167"/>
              <a:gd name="T56" fmla="*/ 448999 w 1031"/>
              <a:gd name="T57" fmla="*/ 926076 h 1167"/>
              <a:gd name="T58" fmla="*/ 529862 w 1031"/>
              <a:gd name="T59" fmla="*/ 847306 h 1167"/>
              <a:gd name="T60" fmla="*/ 608596 w 1031"/>
              <a:gd name="T61" fmla="*/ 794083 h 1167"/>
              <a:gd name="T62" fmla="*/ 529862 w 1031"/>
              <a:gd name="T63" fmla="*/ 713185 h 1167"/>
              <a:gd name="T64" fmla="*/ 580933 w 1031"/>
              <a:gd name="T65" fmla="*/ 608868 h 1167"/>
              <a:gd name="T66" fmla="*/ 608596 w 1031"/>
              <a:gd name="T67" fmla="*/ 687638 h 1167"/>
              <a:gd name="T68" fmla="*/ 634132 w 1031"/>
              <a:gd name="T69" fmla="*/ 581192 h 1167"/>
              <a:gd name="T70" fmla="*/ 766065 w 1031"/>
              <a:gd name="T71" fmla="*/ 476876 h 1167"/>
              <a:gd name="T72" fmla="*/ 897998 w 1031"/>
              <a:gd name="T73" fmla="*/ 502423 h 1167"/>
              <a:gd name="T74" fmla="*/ 1083131 w 1031"/>
              <a:gd name="T75" fmla="*/ 530099 h 1167"/>
              <a:gd name="T76" fmla="*/ 978861 w 1031"/>
              <a:gd name="T77" fmla="*/ 263985 h 1167"/>
              <a:gd name="T78" fmla="*/ 951197 w 1031"/>
              <a:gd name="T79" fmla="*/ 53223 h 1167"/>
              <a:gd name="T80" fmla="*/ 1161865 w 1031"/>
              <a:gd name="T81" fmla="*/ 185215 h 1167"/>
              <a:gd name="T82" fmla="*/ 1268263 w 1031"/>
              <a:gd name="T83" fmla="*/ 238438 h 1167"/>
              <a:gd name="T84" fmla="*/ 1346998 w 1031"/>
              <a:gd name="T85" fmla="*/ 0 h 1167"/>
              <a:gd name="T86" fmla="*/ 1559793 w 1031"/>
              <a:gd name="T87" fmla="*/ 27676 h 1167"/>
              <a:gd name="T88" fmla="*/ 1691727 w 1031"/>
              <a:gd name="T89" fmla="*/ 131992 h 1167"/>
              <a:gd name="T90" fmla="*/ 1902395 w 1031"/>
              <a:gd name="T91" fmla="*/ 291661 h 1167"/>
              <a:gd name="T92" fmla="*/ 2113063 w 1031"/>
              <a:gd name="T93" fmla="*/ 581192 h 1167"/>
              <a:gd name="T94" fmla="*/ 1559793 w 1031"/>
              <a:gd name="T95" fmla="*/ 1532815 h 1167"/>
              <a:gd name="T96" fmla="*/ 1638528 w 1031"/>
              <a:gd name="T97" fmla="*/ 1639261 h 1167"/>
              <a:gd name="T98" fmla="*/ 1691727 w 1031"/>
              <a:gd name="T99" fmla="*/ 1796800 h 1167"/>
              <a:gd name="T100" fmla="*/ 1770461 w 1031"/>
              <a:gd name="T101" fmla="*/ 2009691 h 1167"/>
              <a:gd name="T102" fmla="*/ 1795997 w 1031"/>
              <a:gd name="T103" fmla="*/ 2326899 h 1167"/>
              <a:gd name="T104" fmla="*/ 1770461 w 1031"/>
              <a:gd name="T105" fmla="*/ 2484438 h 1167"/>
              <a:gd name="T106" fmla="*/ 1770461 w 1031"/>
              <a:gd name="T107" fmla="*/ 2352446 h 1167"/>
              <a:gd name="T108" fmla="*/ 1744926 w 1031"/>
              <a:gd name="T109" fmla="*/ 2194906 h 1167"/>
              <a:gd name="T110" fmla="*/ 1717262 w 1031"/>
              <a:gd name="T111" fmla="*/ 2062914 h 1167"/>
              <a:gd name="T112" fmla="*/ 1717262 w 1031"/>
              <a:gd name="T113" fmla="*/ 1877699 h 1167"/>
              <a:gd name="T114" fmla="*/ 1585329 w 1031"/>
              <a:gd name="T115" fmla="*/ 1930921 h 116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31" h="1167">
                <a:moveTo>
                  <a:pt x="733" y="894"/>
                </a:moveTo>
                <a:lnTo>
                  <a:pt x="720" y="795"/>
                </a:lnTo>
                <a:lnTo>
                  <a:pt x="695" y="758"/>
                </a:lnTo>
                <a:lnTo>
                  <a:pt x="671" y="733"/>
                </a:lnTo>
                <a:lnTo>
                  <a:pt x="646" y="708"/>
                </a:lnTo>
                <a:lnTo>
                  <a:pt x="621" y="695"/>
                </a:lnTo>
                <a:lnTo>
                  <a:pt x="633" y="671"/>
                </a:lnTo>
                <a:lnTo>
                  <a:pt x="609" y="671"/>
                </a:lnTo>
                <a:lnTo>
                  <a:pt x="596" y="633"/>
                </a:lnTo>
                <a:lnTo>
                  <a:pt x="584" y="621"/>
                </a:lnTo>
                <a:lnTo>
                  <a:pt x="571" y="609"/>
                </a:lnTo>
                <a:lnTo>
                  <a:pt x="559" y="633"/>
                </a:lnTo>
                <a:lnTo>
                  <a:pt x="546" y="658"/>
                </a:lnTo>
                <a:lnTo>
                  <a:pt x="522" y="633"/>
                </a:lnTo>
                <a:lnTo>
                  <a:pt x="509" y="621"/>
                </a:lnTo>
                <a:lnTo>
                  <a:pt x="435" y="621"/>
                </a:lnTo>
                <a:lnTo>
                  <a:pt x="472" y="596"/>
                </a:lnTo>
                <a:lnTo>
                  <a:pt x="484" y="559"/>
                </a:lnTo>
                <a:lnTo>
                  <a:pt x="534" y="559"/>
                </a:lnTo>
                <a:lnTo>
                  <a:pt x="559" y="571"/>
                </a:lnTo>
                <a:lnTo>
                  <a:pt x="546" y="547"/>
                </a:lnTo>
                <a:lnTo>
                  <a:pt x="522" y="534"/>
                </a:lnTo>
                <a:lnTo>
                  <a:pt x="472" y="534"/>
                </a:lnTo>
                <a:lnTo>
                  <a:pt x="460" y="559"/>
                </a:lnTo>
                <a:lnTo>
                  <a:pt x="435" y="571"/>
                </a:lnTo>
                <a:lnTo>
                  <a:pt x="385" y="571"/>
                </a:lnTo>
                <a:lnTo>
                  <a:pt x="385" y="596"/>
                </a:lnTo>
                <a:lnTo>
                  <a:pt x="373" y="609"/>
                </a:lnTo>
                <a:lnTo>
                  <a:pt x="336" y="609"/>
                </a:lnTo>
                <a:lnTo>
                  <a:pt x="311" y="596"/>
                </a:lnTo>
                <a:lnTo>
                  <a:pt x="211" y="609"/>
                </a:lnTo>
                <a:lnTo>
                  <a:pt x="174" y="609"/>
                </a:lnTo>
                <a:lnTo>
                  <a:pt x="149" y="596"/>
                </a:lnTo>
                <a:lnTo>
                  <a:pt x="125" y="596"/>
                </a:lnTo>
                <a:lnTo>
                  <a:pt x="112" y="571"/>
                </a:lnTo>
                <a:lnTo>
                  <a:pt x="87" y="559"/>
                </a:lnTo>
                <a:lnTo>
                  <a:pt x="75" y="571"/>
                </a:lnTo>
                <a:lnTo>
                  <a:pt x="50" y="559"/>
                </a:lnTo>
                <a:lnTo>
                  <a:pt x="38" y="547"/>
                </a:lnTo>
                <a:lnTo>
                  <a:pt x="0" y="534"/>
                </a:lnTo>
                <a:lnTo>
                  <a:pt x="0" y="509"/>
                </a:lnTo>
                <a:lnTo>
                  <a:pt x="38" y="509"/>
                </a:lnTo>
                <a:lnTo>
                  <a:pt x="38" y="522"/>
                </a:lnTo>
                <a:lnTo>
                  <a:pt x="75" y="534"/>
                </a:lnTo>
                <a:lnTo>
                  <a:pt x="112" y="534"/>
                </a:lnTo>
                <a:lnTo>
                  <a:pt x="125" y="559"/>
                </a:lnTo>
                <a:lnTo>
                  <a:pt x="162" y="559"/>
                </a:lnTo>
                <a:lnTo>
                  <a:pt x="187" y="559"/>
                </a:lnTo>
                <a:lnTo>
                  <a:pt x="224" y="571"/>
                </a:lnTo>
                <a:lnTo>
                  <a:pt x="249" y="559"/>
                </a:lnTo>
                <a:lnTo>
                  <a:pt x="286" y="547"/>
                </a:lnTo>
                <a:lnTo>
                  <a:pt x="311" y="534"/>
                </a:lnTo>
                <a:lnTo>
                  <a:pt x="323" y="534"/>
                </a:lnTo>
                <a:lnTo>
                  <a:pt x="298" y="509"/>
                </a:lnTo>
                <a:lnTo>
                  <a:pt x="298" y="497"/>
                </a:lnTo>
                <a:lnTo>
                  <a:pt x="273" y="497"/>
                </a:lnTo>
                <a:lnTo>
                  <a:pt x="273" y="460"/>
                </a:lnTo>
                <a:lnTo>
                  <a:pt x="211" y="435"/>
                </a:lnTo>
                <a:lnTo>
                  <a:pt x="249" y="422"/>
                </a:lnTo>
                <a:lnTo>
                  <a:pt x="249" y="398"/>
                </a:lnTo>
                <a:lnTo>
                  <a:pt x="286" y="398"/>
                </a:lnTo>
                <a:lnTo>
                  <a:pt x="286" y="373"/>
                </a:lnTo>
                <a:lnTo>
                  <a:pt x="261" y="360"/>
                </a:lnTo>
                <a:lnTo>
                  <a:pt x="249" y="335"/>
                </a:lnTo>
                <a:lnTo>
                  <a:pt x="261" y="323"/>
                </a:lnTo>
                <a:lnTo>
                  <a:pt x="273" y="286"/>
                </a:lnTo>
                <a:lnTo>
                  <a:pt x="286" y="298"/>
                </a:lnTo>
                <a:lnTo>
                  <a:pt x="286" y="323"/>
                </a:lnTo>
                <a:lnTo>
                  <a:pt x="323" y="311"/>
                </a:lnTo>
                <a:lnTo>
                  <a:pt x="298" y="273"/>
                </a:lnTo>
                <a:lnTo>
                  <a:pt x="311" y="236"/>
                </a:lnTo>
                <a:lnTo>
                  <a:pt x="360" y="224"/>
                </a:lnTo>
                <a:lnTo>
                  <a:pt x="398" y="224"/>
                </a:lnTo>
                <a:lnTo>
                  <a:pt x="422" y="236"/>
                </a:lnTo>
                <a:lnTo>
                  <a:pt x="460" y="261"/>
                </a:lnTo>
                <a:lnTo>
                  <a:pt x="509" y="249"/>
                </a:lnTo>
                <a:lnTo>
                  <a:pt x="497" y="187"/>
                </a:lnTo>
                <a:lnTo>
                  <a:pt x="460" y="124"/>
                </a:lnTo>
                <a:lnTo>
                  <a:pt x="435" y="75"/>
                </a:lnTo>
                <a:lnTo>
                  <a:pt x="447" y="25"/>
                </a:lnTo>
                <a:lnTo>
                  <a:pt x="497" y="50"/>
                </a:lnTo>
                <a:lnTo>
                  <a:pt x="546" y="87"/>
                </a:lnTo>
                <a:lnTo>
                  <a:pt x="571" y="124"/>
                </a:lnTo>
                <a:lnTo>
                  <a:pt x="596" y="112"/>
                </a:lnTo>
                <a:lnTo>
                  <a:pt x="596" y="50"/>
                </a:lnTo>
                <a:lnTo>
                  <a:pt x="633" y="0"/>
                </a:lnTo>
                <a:lnTo>
                  <a:pt x="671" y="13"/>
                </a:lnTo>
                <a:lnTo>
                  <a:pt x="733" y="13"/>
                </a:lnTo>
                <a:lnTo>
                  <a:pt x="770" y="13"/>
                </a:lnTo>
                <a:lnTo>
                  <a:pt x="795" y="62"/>
                </a:lnTo>
                <a:lnTo>
                  <a:pt x="820" y="87"/>
                </a:lnTo>
                <a:lnTo>
                  <a:pt x="894" y="137"/>
                </a:lnTo>
                <a:lnTo>
                  <a:pt x="944" y="224"/>
                </a:lnTo>
                <a:lnTo>
                  <a:pt x="993" y="273"/>
                </a:lnTo>
                <a:lnTo>
                  <a:pt x="1031" y="323"/>
                </a:lnTo>
                <a:lnTo>
                  <a:pt x="733" y="720"/>
                </a:lnTo>
                <a:lnTo>
                  <a:pt x="733" y="758"/>
                </a:lnTo>
                <a:lnTo>
                  <a:pt x="770" y="770"/>
                </a:lnTo>
                <a:lnTo>
                  <a:pt x="770" y="844"/>
                </a:lnTo>
                <a:lnTo>
                  <a:pt x="795" y="844"/>
                </a:lnTo>
                <a:lnTo>
                  <a:pt x="832" y="857"/>
                </a:lnTo>
                <a:lnTo>
                  <a:pt x="832" y="944"/>
                </a:lnTo>
                <a:lnTo>
                  <a:pt x="844" y="1006"/>
                </a:lnTo>
                <a:lnTo>
                  <a:pt x="844" y="1093"/>
                </a:lnTo>
                <a:lnTo>
                  <a:pt x="882" y="1118"/>
                </a:lnTo>
                <a:lnTo>
                  <a:pt x="832" y="1167"/>
                </a:lnTo>
                <a:lnTo>
                  <a:pt x="820" y="1130"/>
                </a:lnTo>
                <a:lnTo>
                  <a:pt x="832" y="1105"/>
                </a:lnTo>
                <a:lnTo>
                  <a:pt x="807" y="1080"/>
                </a:lnTo>
                <a:lnTo>
                  <a:pt x="820" y="1031"/>
                </a:lnTo>
                <a:lnTo>
                  <a:pt x="807" y="993"/>
                </a:lnTo>
                <a:lnTo>
                  <a:pt x="807" y="969"/>
                </a:lnTo>
                <a:lnTo>
                  <a:pt x="795" y="931"/>
                </a:lnTo>
                <a:lnTo>
                  <a:pt x="807" y="882"/>
                </a:lnTo>
                <a:lnTo>
                  <a:pt x="770" y="869"/>
                </a:lnTo>
                <a:lnTo>
                  <a:pt x="745" y="907"/>
                </a:lnTo>
                <a:lnTo>
                  <a:pt x="733" y="894"/>
                </a:lnTo>
                <a:close/>
              </a:path>
            </a:pathLst>
          </a:custGeom>
          <a:solidFill>
            <a:srgbClr val="29AAE2"/>
          </a:solidFill>
          <a:ln w="76200" cmpd="sng">
            <a:solidFill>
              <a:schemeClr val="accent1"/>
            </a:solidFill>
            <a:round/>
            <a:headEnd/>
            <a:tailEnd/>
          </a:ln>
        </p:spPr>
        <p:txBody>
          <a:bodyPr/>
          <a:lstStyle/>
          <a:p>
            <a:endParaRPr lang="en-GB"/>
          </a:p>
        </p:txBody>
      </p:sp>
      <p:sp>
        <p:nvSpPr>
          <p:cNvPr id="9225" name="Rectangle 2"/>
          <p:cNvSpPr>
            <a:spLocks noGrp="1" noChangeArrowheads="1"/>
          </p:cNvSpPr>
          <p:nvPr>
            <p:ph type="title"/>
          </p:nvPr>
        </p:nvSpPr>
        <p:spPr>
          <a:xfrm>
            <a:off x="0" y="5181600"/>
            <a:ext cx="7772400" cy="1143000"/>
          </a:xfrm>
        </p:spPr>
        <p:txBody>
          <a:bodyPr/>
          <a:lstStyle/>
          <a:p>
            <a:pPr algn="l" eaLnBrk="1" hangingPunct="1"/>
            <a:r>
              <a:rPr lang="en-US" altLang="en-US" b="1" smtClean="0"/>
              <a:t>UNITED </a:t>
            </a:r>
            <a:br>
              <a:rPr lang="en-US" altLang="en-US" b="1" smtClean="0"/>
            </a:br>
            <a:r>
              <a:rPr lang="en-US" altLang="en-US" b="1" smtClean="0"/>
              <a:t>STATES </a:t>
            </a:r>
            <a:br>
              <a:rPr lang="en-US" altLang="en-US" b="1" smtClean="0"/>
            </a:br>
            <a:r>
              <a:rPr lang="en-US" altLang="en-US" b="1" smtClean="0"/>
              <a:t>OF AMERICA</a:t>
            </a:r>
            <a:endParaRPr lang="en-US" altLang="en-US" smtClean="0"/>
          </a:p>
        </p:txBody>
      </p:sp>
      <p:sp>
        <p:nvSpPr>
          <p:cNvPr id="9226" name="Freeform 5"/>
          <p:cNvSpPr>
            <a:spLocks/>
          </p:cNvSpPr>
          <p:nvPr/>
        </p:nvSpPr>
        <p:spPr bwMode="auto">
          <a:xfrm>
            <a:off x="228600" y="3505200"/>
            <a:ext cx="1817688" cy="1122363"/>
          </a:xfrm>
          <a:custGeom>
            <a:avLst/>
            <a:gdLst>
              <a:gd name="T0" fmla="*/ 1748085 w 2272"/>
              <a:gd name="T1" fmla="*/ 0 h 1403"/>
              <a:gd name="T2" fmla="*/ 1688082 w 2272"/>
              <a:gd name="T3" fmla="*/ 79997 h 1403"/>
              <a:gd name="T4" fmla="*/ 1599277 w 2272"/>
              <a:gd name="T5" fmla="*/ 149595 h 1403"/>
              <a:gd name="T6" fmla="*/ 1549675 w 2272"/>
              <a:gd name="T7" fmla="*/ 248792 h 1403"/>
              <a:gd name="T8" fmla="*/ 1480072 w 2272"/>
              <a:gd name="T9" fmla="*/ 278391 h 1403"/>
              <a:gd name="T10" fmla="*/ 1449670 w 2272"/>
              <a:gd name="T11" fmla="*/ 338389 h 1403"/>
              <a:gd name="T12" fmla="*/ 1380867 w 2272"/>
              <a:gd name="T13" fmla="*/ 367988 h 1403"/>
              <a:gd name="T14" fmla="*/ 1360866 w 2272"/>
              <a:gd name="T15" fmla="*/ 338389 h 1403"/>
              <a:gd name="T16" fmla="*/ 1360866 w 2272"/>
              <a:gd name="T17" fmla="*/ 278391 h 1403"/>
              <a:gd name="T18" fmla="*/ 1331264 w 2272"/>
              <a:gd name="T19" fmla="*/ 258391 h 1403"/>
              <a:gd name="T20" fmla="*/ 1311263 w 2272"/>
              <a:gd name="T21" fmla="*/ 199193 h 1403"/>
              <a:gd name="T22" fmla="*/ 1251261 w 2272"/>
              <a:gd name="T23" fmla="*/ 287991 h 1403"/>
              <a:gd name="T24" fmla="*/ 1261661 w 2272"/>
              <a:gd name="T25" fmla="*/ 377588 h 1403"/>
              <a:gd name="T26" fmla="*/ 1201658 w 2272"/>
              <a:gd name="T27" fmla="*/ 357588 h 1403"/>
              <a:gd name="T28" fmla="*/ 1212059 w 2272"/>
              <a:gd name="T29" fmla="*/ 258391 h 1403"/>
              <a:gd name="T30" fmla="*/ 1212059 w 2272"/>
              <a:gd name="T31" fmla="*/ 219193 h 1403"/>
              <a:gd name="T32" fmla="*/ 1311263 w 2272"/>
              <a:gd name="T33" fmla="*/ 188794 h 1403"/>
              <a:gd name="T34" fmla="*/ 1212059 w 2272"/>
              <a:gd name="T35" fmla="*/ 179194 h 1403"/>
              <a:gd name="T36" fmla="*/ 1132055 w 2272"/>
              <a:gd name="T37" fmla="*/ 188794 h 1403"/>
              <a:gd name="T38" fmla="*/ 1072852 w 2272"/>
              <a:gd name="T39" fmla="*/ 159195 h 1403"/>
              <a:gd name="T40" fmla="*/ 1142455 w 2272"/>
              <a:gd name="T41" fmla="*/ 119196 h 1403"/>
              <a:gd name="T42" fmla="*/ 1072852 w 2272"/>
              <a:gd name="T43" fmla="*/ 119196 h 1403"/>
              <a:gd name="T44" fmla="*/ 993648 w 2272"/>
              <a:gd name="T45" fmla="*/ 99997 h 1403"/>
              <a:gd name="T46" fmla="*/ 516825 w 2272"/>
              <a:gd name="T47" fmla="*/ 50398 h 1403"/>
              <a:gd name="T48" fmla="*/ 159208 w 2272"/>
              <a:gd name="T49" fmla="*/ 10400 h 1403"/>
              <a:gd name="T50" fmla="*/ 139207 w 2272"/>
              <a:gd name="T51" fmla="*/ 50398 h 1403"/>
              <a:gd name="T52" fmla="*/ 69603 w 2272"/>
              <a:gd name="T53" fmla="*/ 168794 h 1403"/>
              <a:gd name="T54" fmla="*/ 0 w 2272"/>
              <a:gd name="T55" fmla="*/ 338389 h 1403"/>
              <a:gd name="T56" fmla="*/ 30401 w 2272"/>
              <a:gd name="T57" fmla="*/ 467185 h 1403"/>
              <a:gd name="T58" fmla="*/ 50402 w 2272"/>
              <a:gd name="T59" fmla="*/ 526383 h 1403"/>
              <a:gd name="T60" fmla="*/ 60003 w 2272"/>
              <a:gd name="T61" fmla="*/ 606380 h 1403"/>
              <a:gd name="T62" fmla="*/ 139207 w 2272"/>
              <a:gd name="T63" fmla="*/ 695177 h 1403"/>
              <a:gd name="T64" fmla="*/ 179209 w 2272"/>
              <a:gd name="T65" fmla="*/ 764775 h 1403"/>
              <a:gd name="T66" fmla="*/ 238412 w 2272"/>
              <a:gd name="T67" fmla="*/ 755175 h 1403"/>
              <a:gd name="T68" fmla="*/ 506425 w 2272"/>
              <a:gd name="T69" fmla="*/ 854372 h 1403"/>
              <a:gd name="T70" fmla="*/ 636031 w 2272"/>
              <a:gd name="T71" fmla="*/ 914370 h 1403"/>
              <a:gd name="T72" fmla="*/ 715235 w 2272"/>
              <a:gd name="T73" fmla="*/ 943969 h 1403"/>
              <a:gd name="T74" fmla="*/ 824840 w 2272"/>
              <a:gd name="T75" fmla="*/ 1043166 h 1403"/>
              <a:gd name="T76" fmla="*/ 933645 w 2272"/>
              <a:gd name="T77" fmla="*/ 1122363 h 1403"/>
              <a:gd name="T78" fmla="*/ 944046 w 2272"/>
              <a:gd name="T79" fmla="*/ 1013567 h 1403"/>
              <a:gd name="T80" fmla="*/ 1043251 w 2272"/>
              <a:gd name="T81" fmla="*/ 943969 h 1403"/>
              <a:gd name="T82" fmla="*/ 1172057 w 2272"/>
              <a:gd name="T83" fmla="*/ 963968 h 1403"/>
              <a:gd name="T84" fmla="*/ 1251261 w 2272"/>
              <a:gd name="T85" fmla="*/ 903970 h 1403"/>
              <a:gd name="T86" fmla="*/ 1400068 w 2272"/>
              <a:gd name="T87" fmla="*/ 903970 h 1403"/>
              <a:gd name="T88" fmla="*/ 1489672 w 2272"/>
              <a:gd name="T89" fmla="*/ 973568 h 1403"/>
              <a:gd name="T90" fmla="*/ 1529674 w 2272"/>
              <a:gd name="T91" fmla="*/ 1013567 h 1403"/>
              <a:gd name="T92" fmla="*/ 1579276 w 2272"/>
              <a:gd name="T93" fmla="*/ 1063165 h 1403"/>
              <a:gd name="T94" fmla="*/ 1568876 w 2272"/>
              <a:gd name="T95" fmla="*/ 914370 h 1403"/>
              <a:gd name="T96" fmla="*/ 1568876 w 2272"/>
              <a:gd name="T97" fmla="*/ 735176 h 1403"/>
              <a:gd name="T98" fmla="*/ 1668881 w 2272"/>
              <a:gd name="T99" fmla="*/ 606380 h 1403"/>
              <a:gd name="T100" fmla="*/ 1658480 w 2272"/>
              <a:gd name="T101" fmla="*/ 536782 h 1403"/>
              <a:gd name="T102" fmla="*/ 1618478 w 2272"/>
              <a:gd name="T103" fmla="*/ 407187 h 1403"/>
              <a:gd name="T104" fmla="*/ 1668881 w 2272"/>
              <a:gd name="T105" fmla="*/ 447185 h 1403"/>
              <a:gd name="T106" fmla="*/ 1678481 w 2272"/>
              <a:gd name="T107" fmla="*/ 367988 h 1403"/>
              <a:gd name="T108" fmla="*/ 1728084 w 2272"/>
              <a:gd name="T109" fmla="*/ 287991 h 1403"/>
              <a:gd name="T110" fmla="*/ 1777686 w 2272"/>
              <a:gd name="T111" fmla="*/ 258391 h 1403"/>
              <a:gd name="T112" fmla="*/ 1777686 w 2272"/>
              <a:gd name="T113" fmla="*/ 129596 h 1403"/>
              <a:gd name="T114" fmla="*/ 1817688 w 2272"/>
              <a:gd name="T115" fmla="*/ 59998 h 140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272" h="1403">
                <a:moveTo>
                  <a:pt x="2259" y="75"/>
                </a:moveTo>
                <a:lnTo>
                  <a:pt x="2210" y="25"/>
                </a:lnTo>
                <a:lnTo>
                  <a:pt x="2185" y="0"/>
                </a:lnTo>
                <a:lnTo>
                  <a:pt x="2123" y="0"/>
                </a:lnTo>
                <a:lnTo>
                  <a:pt x="2110" y="75"/>
                </a:lnTo>
                <a:lnTo>
                  <a:pt x="2110" y="100"/>
                </a:lnTo>
                <a:lnTo>
                  <a:pt x="2098" y="125"/>
                </a:lnTo>
                <a:lnTo>
                  <a:pt x="2073" y="162"/>
                </a:lnTo>
                <a:lnTo>
                  <a:pt x="1999" y="187"/>
                </a:lnTo>
                <a:lnTo>
                  <a:pt x="1949" y="261"/>
                </a:lnTo>
                <a:lnTo>
                  <a:pt x="1961" y="274"/>
                </a:lnTo>
                <a:lnTo>
                  <a:pt x="1937" y="311"/>
                </a:lnTo>
                <a:lnTo>
                  <a:pt x="1887" y="311"/>
                </a:lnTo>
                <a:lnTo>
                  <a:pt x="1862" y="336"/>
                </a:lnTo>
                <a:lnTo>
                  <a:pt x="1850" y="348"/>
                </a:lnTo>
                <a:lnTo>
                  <a:pt x="1837" y="373"/>
                </a:lnTo>
                <a:lnTo>
                  <a:pt x="1812" y="410"/>
                </a:lnTo>
                <a:lnTo>
                  <a:pt x="1812" y="423"/>
                </a:lnTo>
                <a:lnTo>
                  <a:pt x="1800" y="447"/>
                </a:lnTo>
                <a:lnTo>
                  <a:pt x="1763" y="472"/>
                </a:lnTo>
                <a:lnTo>
                  <a:pt x="1726" y="460"/>
                </a:lnTo>
                <a:lnTo>
                  <a:pt x="1726" y="447"/>
                </a:lnTo>
                <a:lnTo>
                  <a:pt x="1726" y="435"/>
                </a:lnTo>
                <a:lnTo>
                  <a:pt x="1701" y="423"/>
                </a:lnTo>
                <a:lnTo>
                  <a:pt x="1713" y="373"/>
                </a:lnTo>
                <a:lnTo>
                  <a:pt x="1713" y="348"/>
                </a:lnTo>
                <a:lnTo>
                  <a:pt x="1701" y="348"/>
                </a:lnTo>
                <a:lnTo>
                  <a:pt x="1688" y="360"/>
                </a:lnTo>
                <a:lnTo>
                  <a:pt x="1651" y="360"/>
                </a:lnTo>
                <a:lnTo>
                  <a:pt x="1664" y="323"/>
                </a:lnTo>
                <a:lnTo>
                  <a:pt x="1664" y="298"/>
                </a:lnTo>
                <a:lnTo>
                  <a:pt x="1664" y="274"/>
                </a:lnTo>
                <a:lnTo>
                  <a:pt x="1639" y="249"/>
                </a:lnTo>
                <a:lnTo>
                  <a:pt x="1601" y="249"/>
                </a:lnTo>
                <a:lnTo>
                  <a:pt x="1589" y="311"/>
                </a:lnTo>
                <a:lnTo>
                  <a:pt x="1564" y="360"/>
                </a:lnTo>
                <a:lnTo>
                  <a:pt x="1552" y="385"/>
                </a:lnTo>
                <a:lnTo>
                  <a:pt x="1577" y="423"/>
                </a:lnTo>
                <a:lnTo>
                  <a:pt x="1577" y="472"/>
                </a:lnTo>
                <a:lnTo>
                  <a:pt x="1564" y="497"/>
                </a:lnTo>
                <a:lnTo>
                  <a:pt x="1527" y="497"/>
                </a:lnTo>
                <a:lnTo>
                  <a:pt x="1502" y="447"/>
                </a:lnTo>
                <a:lnTo>
                  <a:pt x="1502" y="373"/>
                </a:lnTo>
                <a:lnTo>
                  <a:pt x="1515" y="348"/>
                </a:lnTo>
                <a:lnTo>
                  <a:pt x="1515" y="323"/>
                </a:lnTo>
                <a:lnTo>
                  <a:pt x="1502" y="323"/>
                </a:lnTo>
                <a:lnTo>
                  <a:pt x="1502" y="286"/>
                </a:lnTo>
                <a:lnTo>
                  <a:pt x="1515" y="274"/>
                </a:lnTo>
                <a:lnTo>
                  <a:pt x="1552" y="261"/>
                </a:lnTo>
                <a:lnTo>
                  <a:pt x="1589" y="236"/>
                </a:lnTo>
                <a:lnTo>
                  <a:pt x="1639" y="236"/>
                </a:lnTo>
                <a:lnTo>
                  <a:pt x="1589" y="211"/>
                </a:lnTo>
                <a:lnTo>
                  <a:pt x="1577" y="211"/>
                </a:lnTo>
                <a:lnTo>
                  <a:pt x="1515" y="224"/>
                </a:lnTo>
                <a:lnTo>
                  <a:pt x="1490" y="199"/>
                </a:lnTo>
                <a:lnTo>
                  <a:pt x="1440" y="211"/>
                </a:lnTo>
                <a:lnTo>
                  <a:pt x="1415" y="236"/>
                </a:lnTo>
                <a:lnTo>
                  <a:pt x="1378" y="249"/>
                </a:lnTo>
                <a:lnTo>
                  <a:pt x="1328" y="236"/>
                </a:lnTo>
                <a:lnTo>
                  <a:pt x="1341" y="199"/>
                </a:lnTo>
                <a:lnTo>
                  <a:pt x="1378" y="187"/>
                </a:lnTo>
                <a:lnTo>
                  <a:pt x="1415" y="174"/>
                </a:lnTo>
                <a:lnTo>
                  <a:pt x="1428" y="149"/>
                </a:lnTo>
                <a:lnTo>
                  <a:pt x="1415" y="149"/>
                </a:lnTo>
                <a:lnTo>
                  <a:pt x="1403" y="149"/>
                </a:lnTo>
                <a:lnTo>
                  <a:pt x="1341" y="149"/>
                </a:lnTo>
                <a:lnTo>
                  <a:pt x="1266" y="137"/>
                </a:lnTo>
                <a:lnTo>
                  <a:pt x="1254" y="137"/>
                </a:lnTo>
                <a:lnTo>
                  <a:pt x="1242" y="125"/>
                </a:lnTo>
                <a:lnTo>
                  <a:pt x="1229" y="125"/>
                </a:lnTo>
                <a:lnTo>
                  <a:pt x="1192" y="125"/>
                </a:lnTo>
                <a:lnTo>
                  <a:pt x="646" y="63"/>
                </a:lnTo>
                <a:lnTo>
                  <a:pt x="621" y="63"/>
                </a:lnTo>
                <a:lnTo>
                  <a:pt x="596" y="50"/>
                </a:lnTo>
                <a:lnTo>
                  <a:pt x="199" y="13"/>
                </a:lnTo>
                <a:lnTo>
                  <a:pt x="199" y="87"/>
                </a:lnTo>
                <a:lnTo>
                  <a:pt x="187" y="100"/>
                </a:lnTo>
                <a:lnTo>
                  <a:pt x="174" y="63"/>
                </a:lnTo>
                <a:lnTo>
                  <a:pt x="137" y="38"/>
                </a:lnTo>
                <a:lnTo>
                  <a:pt x="137" y="112"/>
                </a:lnTo>
                <a:lnTo>
                  <a:pt x="87" y="211"/>
                </a:lnTo>
                <a:lnTo>
                  <a:pt x="38" y="311"/>
                </a:lnTo>
                <a:lnTo>
                  <a:pt x="25" y="385"/>
                </a:lnTo>
                <a:lnTo>
                  <a:pt x="0" y="423"/>
                </a:lnTo>
                <a:lnTo>
                  <a:pt x="25" y="497"/>
                </a:lnTo>
                <a:lnTo>
                  <a:pt x="13" y="534"/>
                </a:lnTo>
                <a:lnTo>
                  <a:pt x="38" y="584"/>
                </a:lnTo>
                <a:lnTo>
                  <a:pt x="50" y="609"/>
                </a:lnTo>
                <a:lnTo>
                  <a:pt x="38" y="634"/>
                </a:lnTo>
                <a:lnTo>
                  <a:pt x="63" y="658"/>
                </a:lnTo>
                <a:lnTo>
                  <a:pt x="50" y="683"/>
                </a:lnTo>
                <a:lnTo>
                  <a:pt x="63" y="720"/>
                </a:lnTo>
                <a:lnTo>
                  <a:pt x="75" y="758"/>
                </a:lnTo>
                <a:lnTo>
                  <a:pt x="75" y="807"/>
                </a:lnTo>
                <a:lnTo>
                  <a:pt x="149" y="832"/>
                </a:lnTo>
                <a:lnTo>
                  <a:pt x="174" y="869"/>
                </a:lnTo>
                <a:lnTo>
                  <a:pt x="199" y="919"/>
                </a:lnTo>
                <a:lnTo>
                  <a:pt x="224" y="969"/>
                </a:lnTo>
                <a:lnTo>
                  <a:pt x="224" y="956"/>
                </a:lnTo>
                <a:lnTo>
                  <a:pt x="261" y="944"/>
                </a:lnTo>
                <a:lnTo>
                  <a:pt x="286" y="944"/>
                </a:lnTo>
                <a:lnTo>
                  <a:pt x="298" y="944"/>
                </a:lnTo>
                <a:lnTo>
                  <a:pt x="472" y="1031"/>
                </a:lnTo>
                <a:lnTo>
                  <a:pt x="571" y="1068"/>
                </a:lnTo>
                <a:lnTo>
                  <a:pt x="633" y="1068"/>
                </a:lnTo>
                <a:lnTo>
                  <a:pt x="708" y="1043"/>
                </a:lnTo>
                <a:lnTo>
                  <a:pt x="758" y="1080"/>
                </a:lnTo>
                <a:lnTo>
                  <a:pt x="795" y="1143"/>
                </a:lnTo>
                <a:lnTo>
                  <a:pt x="820" y="1180"/>
                </a:lnTo>
                <a:lnTo>
                  <a:pt x="869" y="1205"/>
                </a:lnTo>
                <a:lnTo>
                  <a:pt x="894" y="1180"/>
                </a:lnTo>
                <a:lnTo>
                  <a:pt x="981" y="1217"/>
                </a:lnTo>
                <a:lnTo>
                  <a:pt x="1006" y="1279"/>
                </a:lnTo>
                <a:lnTo>
                  <a:pt x="1031" y="1304"/>
                </a:lnTo>
                <a:lnTo>
                  <a:pt x="1055" y="1354"/>
                </a:lnTo>
                <a:lnTo>
                  <a:pt x="1155" y="1403"/>
                </a:lnTo>
                <a:lnTo>
                  <a:pt x="1167" y="1403"/>
                </a:lnTo>
                <a:lnTo>
                  <a:pt x="1167" y="1366"/>
                </a:lnTo>
                <a:lnTo>
                  <a:pt x="1155" y="1304"/>
                </a:lnTo>
                <a:lnTo>
                  <a:pt x="1180" y="1267"/>
                </a:lnTo>
                <a:lnTo>
                  <a:pt x="1217" y="1254"/>
                </a:lnTo>
                <a:lnTo>
                  <a:pt x="1279" y="1192"/>
                </a:lnTo>
                <a:lnTo>
                  <a:pt x="1304" y="1180"/>
                </a:lnTo>
                <a:lnTo>
                  <a:pt x="1378" y="1192"/>
                </a:lnTo>
                <a:lnTo>
                  <a:pt x="1428" y="1180"/>
                </a:lnTo>
                <a:lnTo>
                  <a:pt x="1465" y="1205"/>
                </a:lnTo>
                <a:lnTo>
                  <a:pt x="1527" y="1192"/>
                </a:lnTo>
                <a:lnTo>
                  <a:pt x="1502" y="1143"/>
                </a:lnTo>
                <a:lnTo>
                  <a:pt x="1564" y="1130"/>
                </a:lnTo>
                <a:lnTo>
                  <a:pt x="1601" y="1118"/>
                </a:lnTo>
                <a:lnTo>
                  <a:pt x="1701" y="1118"/>
                </a:lnTo>
                <a:lnTo>
                  <a:pt x="1750" y="1130"/>
                </a:lnTo>
                <a:lnTo>
                  <a:pt x="1788" y="1105"/>
                </a:lnTo>
                <a:lnTo>
                  <a:pt x="1862" y="1155"/>
                </a:lnTo>
                <a:lnTo>
                  <a:pt x="1862" y="1217"/>
                </a:lnTo>
                <a:lnTo>
                  <a:pt x="1875" y="1229"/>
                </a:lnTo>
                <a:lnTo>
                  <a:pt x="1887" y="1267"/>
                </a:lnTo>
                <a:lnTo>
                  <a:pt x="1912" y="1267"/>
                </a:lnTo>
                <a:lnTo>
                  <a:pt x="1949" y="1304"/>
                </a:lnTo>
                <a:lnTo>
                  <a:pt x="1961" y="1316"/>
                </a:lnTo>
                <a:lnTo>
                  <a:pt x="1974" y="1329"/>
                </a:lnTo>
                <a:lnTo>
                  <a:pt x="2011" y="1329"/>
                </a:lnTo>
                <a:lnTo>
                  <a:pt x="2011" y="1229"/>
                </a:lnTo>
                <a:lnTo>
                  <a:pt x="1961" y="1143"/>
                </a:lnTo>
                <a:lnTo>
                  <a:pt x="1912" y="1068"/>
                </a:lnTo>
                <a:lnTo>
                  <a:pt x="1912" y="969"/>
                </a:lnTo>
                <a:lnTo>
                  <a:pt x="1961" y="919"/>
                </a:lnTo>
                <a:lnTo>
                  <a:pt x="2011" y="845"/>
                </a:lnTo>
                <a:lnTo>
                  <a:pt x="2048" y="783"/>
                </a:lnTo>
                <a:lnTo>
                  <a:pt x="2086" y="758"/>
                </a:lnTo>
                <a:lnTo>
                  <a:pt x="2098" y="708"/>
                </a:lnTo>
                <a:lnTo>
                  <a:pt x="2073" y="683"/>
                </a:lnTo>
                <a:lnTo>
                  <a:pt x="2073" y="671"/>
                </a:lnTo>
                <a:lnTo>
                  <a:pt x="2048" y="596"/>
                </a:lnTo>
                <a:lnTo>
                  <a:pt x="2023" y="547"/>
                </a:lnTo>
                <a:lnTo>
                  <a:pt x="2023" y="509"/>
                </a:lnTo>
                <a:lnTo>
                  <a:pt x="2036" y="559"/>
                </a:lnTo>
                <a:lnTo>
                  <a:pt x="2073" y="596"/>
                </a:lnTo>
                <a:lnTo>
                  <a:pt x="2086" y="559"/>
                </a:lnTo>
                <a:lnTo>
                  <a:pt x="2061" y="509"/>
                </a:lnTo>
                <a:lnTo>
                  <a:pt x="2098" y="497"/>
                </a:lnTo>
                <a:lnTo>
                  <a:pt x="2098" y="460"/>
                </a:lnTo>
                <a:lnTo>
                  <a:pt x="2086" y="423"/>
                </a:lnTo>
                <a:lnTo>
                  <a:pt x="2098" y="398"/>
                </a:lnTo>
                <a:lnTo>
                  <a:pt x="2160" y="360"/>
                </a:lnTo>
                <a:lnTo>
                  <a:pt x="2185" y="348"/>
                </a:lnTo>
                <a:lnTo>
                  <a:pt x="2185" y="336"/>
                </a:lnTo>
                <a:lnTo>
                  <a:pt x="2222" y="323"/>
                </a:lnTo>
                <a:lnTo>
                  <a:pt x="2197" y="286"/>
                </a:lnTo>
                <a:lnTo>
                  <a:pt x="2197" y="187"/>
                </a:lnTo>
                <a:lnTo>
                  <a:pt x="2222" y="162"/>
                </a:lnTo>
                <a:lnTo>
                  <a:pt x="2222" y="125"/>
                </a:lnTo>
                <a:lnTo>
                  <a:pt x="2247" y="125"/>
                </a:lnTo>
                <a:lnTo>
                  <a:pt x="2272" y="75"/>
                </a:lnTo>
                <a:lnTo>
                  <a:pt x="2259" y="87"/>
                </a:lnTo>
                <a:lnTo>
                  <a:pt x="2259" y="7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227" name="Freeform 12"/>
          <p:cNvSpPr>
            <a:spLocks/>
          </p:cNvSpPr>
          <p:nvPr/>
        </p:nvSpPr>
        <p:spPr bwMode="auto">
          <a:xfrm>
            <a:off x="2590800" y="2806700"/>
            <a:ext cx="5445125" cy="3362325"/>
          </a:xfrm>
          <a:custGeom>
            <a:avLst/>
            <a:gdLst>
              <a:gd name="T0" fmla="*/ 5236619 w 2272"/>
              <a:gd name="T1" fmla="*/ 0 h 1403"/>
              <a:gd name="T2" fmla="*/ 5056872 w 2272"/>
              <a:gd name="T3" fmla="*/ 239653 h 1403"/>
              <a:gd name="T4" fmla="*/ 4790847 w 2272"/>
              <a:gd name="T5" fmla="*/ 448150 h 1403"/>
              <a:gd name="T6" fmla="*/ 4642257 w 2272"/>
              <a:gd name="T7" fmla="*/ 745319 h 1403"/>
              <a:gd name="T8" fmla="*/ 4433751 w 2272"/>
              <a:gd name="T9" fmla="*/ 833991 h 1403"/>
              <a:gd name="T10" fmla="*/ 4342679 w 2272"/>
              <a:gd name="T11" fmla="*/ 1013730 h 1403"/>
              <a:gd name="T12" fmla="*/ 4136569 w 2272"/>
              <a:gd name="T13" fmla="*/ 1102402 h 1403"/>
              <a:gd name="T14" fmla="*/ 4076654 w 2272"/>
              <a:gd name="T15" fmla="*/ 1013730 h 1403"/>
              <a:gd name="T16" fmla="*/ 4076654 w 2272"/>
              <a:gd name="T17" fmla="*/ 833991 h 1403"/>
              <a:gd name="T18" fmla="*/ 3987979 w 2272"/>
              <a:gd name="T19" fmla="*/ 774078 h 1403"/>
              <a:gd name="T20" fmla="*/ 3928063 w 2272"/>
              <a:gd name="T21" fmla="*/ 596735 h 1403"/>
              <a:gd name="T22" fmla="*/ 3748317 w 2272"/>
              <a:gd name="T23" fmla="*/ 862749 h 1403"/>
              <a:gd name="T24" fmla="*/ 3779473 w 2272"/>
              <a:gd name="T25" fmla="*/ 1131160 h 1403"/>
              <a:gd name="T26" fmla="*/ 3599726 w 2272"/>
              <a:gd name="T27" fmla="*/ 1071247 h 1403"/>
              <a:gd name="T28" fmla="*/ 3630882 w 2272"/>
              <a:gd name="T29" fmla="*/ 774078 h 1403"/>
              <a:gd name="T30" fmla="*/ 3630882 w 2272"/>
              <a:gd name="T31" fmla="*/ 656648 h 1403"/>
              <a:gd name="T32" fmla="*/ 3928063 w 2272"/>
              <a:gd name="T33" fmla="*/ 565580 h 1403"/>
              <a:gd name="T34" fmla="*/ 3630882 w 2272"/>
              <a:gd name="T35" fmla="*/ 536822 h 1403"/>
              <a:gd name="T36" fmla="*/ 3391220 w 2272"/>
              <a:gd name="T37" fmla="*/ 565580 h 1403"/>
              <a:gd name="T38" fmla="*/ 3213870 w 2272"/>
              <a:gd name="T39" fmla="*/ 476909 h 1403"/>
              <a:gd name="T40" fmla="*/ 3422376 w 2272"/>
              <a:gd name="T41" fmla="*/ 357082 h 1403"/>
              <a:gd name="T42" fmla="*/ 3213870 w 2272"/>
              <a:gd name="T43" fmla="*/ 357082 h 1403"/>
              <a:gd name="T44" fmla="*/ 2976604 w 2272"/>
              <a:gd name="T45" fmla="*/ 299566 h 1403"/>
              <a:gd name="T46" fmla="*/ 1548218 w 2272"/>
              <a:gd name="T47" fmla="*/ 150981 h 1403"/>
              <a:gd name="T48" fmla="*/ 476928 w 2272"/>
              <a:gd name="T49" fmla="*/ 31155 h 1403"/>
              <a:gd name="T50" fmla="*/ 417012 w 2272"/>
              <a:gd name="T51" fmla="*/ 150981 h 1403"/>
              <a:gd name="T52" fmla="*/ 208506 w 2272"/>
              <a:gd name="T53" fmla="*/ 505667 h 1403"/>
              <a:gd name="T54" fmla="*/ 0 w 2272"/>
              <a:gd name="T55" fmla="*/ 1013730 h 1403"/>
              <a:gd name="T56" fmla="*/ 91072 w 2272"/>
              <a:gd name="T57" fmla="*/ 1399571 h 1403"/>
              <a:gd name="T58" fmla="*/ 150987 w 2272"/>
              <a:gd name="T59" fmla="*/ 1576914 h 1403"/>
              <a:gd name="T60" fmla="*/ 179747 w 2272"/>
              <a:gd name="T61" fmla="*/ 1816566 h 1403"/>
              <a:gd name="T62" fmla="*/ 417012 w 2272"/>
              <a:gd name="T63" fmla="*/ 2082580 h 1403"/>
              <a:gd name="T64" fmla="*/ 536843 w 2272"/>
              <a:gd name="T65" fmla="*/ 2291078 h 1403"/>
              <a:gd name="T66" fmla="*/ 714193 w 2272"/>
              <a:gd name="T67" fmla="*/ 2262320 h 1403"/>
              <a:gd name="T68" fmla="*/ 1517062 w 2272"/>
              <a:gd name="T69" fmla="*/ 2559489 h 1403"/>
              <a:gd name="T70" fmla="*/ 1905314 w 2272"/>
              <a:gd name="T71" fmla="*/ 2739228 h 1403"/>
              <a:gd name="T72" fmla="*/ 2142580 w 2272"/>
              <a:gd name="T73" fmla="*/ 2827900 h 1403"/>
              <a:gd name="T74" fmla="*/ 2470917 w 2272"/>
              <a:gd name="T75" fmla="*/ 3125069 h 1403"/>
              <a:gd name="T76" fmla="*/ 2796858 w 2272"/>
              <a:gd name="T77" fmla="*/ 3362325 h 1403"/>
              <a:gd name="T78" fmla="*/ 2828014 w 2272"/>
              <a:gd name="T79" fmla="*/ 3036398 h 1403"/>
              <a:gd name="T80" fmla="*/ 3125195 w 2272"/>
              <a:gd name="T81" fmla="*/ 2827900 h 1403"/>
              <a:gd name="T82" fmla="*/ 3511051 w 2272"/>
              <a:gd name="T83" fmla="*/ 2887813 h 1403"/>
              <a:gd name="T84" fmla="*/ 3748317 w 2272"/>
              <a:gd name="T85" fmla="*/ 2708074 h 1403"/>
              <a:gd name="T86" fmla="*/ 4194088 w 2272"/>
              <a:gd name="T87" fmla="*/ 2708074 h 1403"/>
              <a:gd name="T88" fmla="*/ 4462510 w 2272"/>
              <a:gd name="T89" fmla="*/ 2916571 h 1403"/>
              <a:gd name="T90" fmla="*/ 4582341 w 2272"/>
              <a:gd name="T91" fmla="*/ 3036398 h 1403"/>
              <a:gd name="T92" fmla="*/ 4730932 w 2272"/>
              <a:gd name="T93" fmla="*/ 3184982 h 1403"/>
              <a:gd name="T94" fmla="*/ 4699776 w 2272"/>
              <a:gd name="T95" fmla="*/ 2739228 h 1403"/>
              <a:gd name="T96" fmla="*/ 4699776 w 2272"/>
              <a:gd name="T97" fmla="*/ 2202407 h 1403"/>
              <a:gd name="T98" fmla="*/ 4999353 w 2272"/>
              <a:gd name="T99" fmla="*/ 1816566 h 1403"/>
              <a:gd name="T100" fmla="*/ 4968197 w 2272"/>
              <a:gd name="T101" fmla="*/ 1608068 h 1403"/>
              <a:gd name="T102" fmla="*/ 4848366 w 2272"/>
              <a:gd name="T103" fmla="*/ 1219831 h 1403"/>
              <a:gd name="T104" fmla="*/ 4999353 w 2272"/>
              <a:gd name="T105" fmla="*/ 1339658 h 1403"/>
              <a:gd name="T106" fmla="*/ 5028113 w 2272"/>
              <a:gd name="T107" fmla="*/ 1102402 h 1403"/>
              <a:gd name="T108" fmla="*/ 5176703 w 2272"/>
              <a:gd name="T109" fmla="*/ 862749 h 1403"/>
              <a:gd name="T110" fmla="*/ 5325294 w 2272"/>
              <a:gd name="T111" fmla="*/ 774078 h 1403"/>
              <a:gd name="T112" fmla="*/ 5325294 w 2272"/>
              <a:gd name="T113" fmla="*/ 388237 h 1403"/>
              <a:gd name="T114" fmla="*/ 5445125 w 2272"/>
              <a:gd name="T115" fmla="*/ 179739 h 140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272" h="1403">
                <a:moveTo>
                  <a:pt x="2259" y="75"/>
                </a:moveTo>
                <a:lnTo>
                  <a:pt x="2210" y="25"/>
                </a:lnTo>
                <a:lnTo>
                  <a:pt x="2185" y="0"/>
                </a:lnTo>
                <a:lnTo>
                  <a:pt x="2123" y="0"/>
                </a:lnTo>
                <a:lnTo>
                  <a:pt x="2110" y="75"/>
                </a:lnTo>
                <a:lnTo>
                  <a:pt x="2110" y="100"/>
                </a:lnTo>
                <a:lnTo>
                  <a:pt x="2098" y="125"/>
                </a:lnTo>
                <a:lnTo>
                  <a:pt x="2073" y="162"/>
                </a:lnTo>
                <a:lnTo>
                  <a:pt x="1999" y="187"/>
                </a:lnTo>
                <a:lnTo>
                  <a:pt x="1949" y="261"/>
                </a:lnTo>
                <a:lnTo>
                  <a:pt x="1961" y="274"/>
                </a:lnTo>
                <a:lnTo>
                  <a:pt x="1937" y="311"/>
                </a:lnTo>
                <a:lnTo>
                  <a:pt x="1887" y="311"/>
                </a:lnTo>
                <a:lnTo>
                  <a:pt x="1862" y="336"/>
                </a:lnTo>
                <a:lnTo>
                  <a:pt x="1850" y="348"/>
                </a:lnTo>
                <a:lnTo>
                  <a:pt x="1837" y="373"/>
                </a:lnTo>
                <a:lnTo>
                  <a:pt x="1812" y="410"/>
                </a:lnTo>
                <a:lnTo>
                  <a:pt x="1812" y="423"/>
                </a:lnTo>
                <a:lnTo>
                  <a:pt x="1800" y="447"/>
                </a:lnTo>
                <a:lnTo>
                  <a:pt x="1763" y="472"/>
                </a:lnTo>
                <a:lnTo>
                  <a:pt x="1726" y="460"/>
                </a:lnTo>
                <a:lnTo>
                  <a:pt x="1726" y="447"/>
                </a:lnTo>
                <a:lnTo>
                  <a:pt x="1726" y="435"/>
                </a:lnTo>
                <a:lnTo>
                  <a:pt x="1701" y="423"/>
                </a:lnTo>
                <a:lnTo>
                  <a:pt x="1713" y="373"/>
                </a:lnTo>
                <a:lnTo>
                  <a:pt x="1713" y="348"/>
                </a:lnTo>
                <a:lnTo>
                  <a:pt x="1701" y="348"/>
                </a:lnTo>
                <a:lnTo>
                  <a:pt x="1688" y="360"/>
                </a:lnTo>
                <a:lnTo>
                  <a:pt x="1651" y="360"/>
                </a:lnTo>
                <a:lnTo>
                  <a:pt x="1664" y="323"/>
                </a:lnTo>
                <a:lnTo>
                  <a:pt x="1664" y="298"/>
                </a:lnTo>
                <a:lnTo>
                  <a:pt x="1664" y="274"/>
                </a:lnTo>
                <a:lnTo>
                  <a:pt x="1639" y="249"/>
                </a:lnTo>
                <a:lnTo>
                  <a:pt x="1601" y="249"/>
                </a:lnTo>
                <a:lnTo>
                  <a:pt x="1589" y="311"/>
                </a:lnTo>
                <a:lnTo>
                  <a:pt x="1564" y="360"/>
                </a:lnTo>
                <a:lnTo>
                  <a:pt x="1552" y="385"/>
                </a:lnTo>
                <a:lnTo>
                  <a:pt x="1577" y="423"/>
                </a:lnTo>
                <a:lnTo>
                  <a:pt x="1577" y="472"/>
                </a:lnTo>
                <a:lnTo>
                  <a:pt x="1564" y="497"/>
                </a:lnTo>
                <a:lnTo>
                  <a:pt x="1527" y="497"/>
                </a:lnTo>
                <a:lnTo>
                  <a:pt x="1502" y="447"/>
                </a:lnTo>
                <a:lnTo>
                  <a:pt x="1502" y="373"/>
                </a:lnTo>
                <a:lnTo>
                  <a:pt x="1515" y="348"/>
                </a:lnTo>
                <a:lnTo>
                  <a:pt x="1515" y="323"/>
                </a:lnTo>
                <a:lnTo>
                  <a:pt x="1502" y="323"/>
                </a:lnTo>
                <a:lnTo>
                  <a:pt x="1502" y="286"/>
                </a:lnTo>
                <a:lnTo>
                  <a:pt x="1515" y="274"/>
                </a:lnTo>
                <a:lnTo>
                  <a:pt x="1552" y="261"/>
                </a:lnTo>
                <a:lnTo>
                  <a:pt x="1589" y="236"/>
                </a:lnTo>
                <a:lnTo>
                  <a:pt x="1639" y="236"/>
                </a:lnTo>
                <a:lnTo>
                  <a:pt x="1589" y="211"/>
                </a:lnTo>
                <a:lnTo>
                  <a:pt x="1577" y="211"/>
                </a:lnTo>
                <a:lnTo>
                  <a:pt x="1515" y="224"/>
                </a:lnTo>
                <a:lnTo>
                  <a:pt x="1490" y="199"/>
                </a:lnTo>
                <a:lnTo>
                  <a:pt x="1440" y="211"/>
                </a:lnTo>
                <a:lnTo>
                  <a:pt x="1415" y="236"/>
                </a:lnTo>
                <a:lnTo>
                  <a:pt x="1378" y="249"/>
                </a:lnTo>
                <a:lnTo>
                  <a:pt x="1328" y="236"/>
                </a:lnTo>
                <a:lnTo>
                  <a:pt x="1341" y="199"/>
                </a:lnTo>
                <a:lnTo>
                  <a:pt x="1378" y="187"/>
                </a:lnTo>
                <a:lnTo>
                  <a:pt x="1415" y="174"/>
                </a:lnTo>
                <a:lnTo>
                  <a:pt x="1428" y="149"/>
                </a:lnTo>
                <a:lnTo>
                  <a:pt x="1415" y="149"/>
                </a:lnTo>
                <a:lnTo>
                  <a:pt x="1403" y="149"/>
                </a:lnTo>
                <a:lnTo>
                  <a:pt x="1341" y="149"/>
                </a:lnTo>
                <a:lnTo>
                  <a:pt x="1266" y="137"/>
                </a:lnTo>
                <a:lnTo>
                  <a:pt x="1254" y="137"/>
                </a:lnTo>
                <a:lnTo>
                  <a:pt x="1242" y="125"/>
                </a:lnTo>
                <a:lnTo>
                  <a:pt x="1229" y="125"/>
                </a:lnTo>
                <a:lnTo>
                  <a:pt x="1192" y="125"/>
                </a:lnTo>
                <a:lnTo>
                  <a:pt x="646" y="63"/>
                </a:lnTo>
                <a:lnTo>
                  <a:pt x="621" y="63"/>
                </a:lnTo>
                <a:lnTo>
                  <a:pt x="596" y="50"/>
                </a:lnTo>
                <a:lnTo>
                  <a:pt x="199" y="13"/>
                </a:lnTo>
                <a:lnTo>
                  <a:pt x="199" y="87"/>
                </a:lnTo>
                <a:lnTo>
                  <a:pt x="187" y="100"/>
                </a:lnTo>
                <a:lnTo>
                  <a:pt x="174" y="63"/>
                </a:lnTo>
                <a:lnTo>
                  <a:pt x="137" y="38"/>
                </a:lnTo>
                <a:lnTo>
                  <a:pt x="137" y="112"/>
                </a:lnTo>
                <a:lnTo>
                  <a:pt x="87" y="211"/>
                </a:lnTo>
                <a:lnTo>
                  <a:pt x="38" y="311"/>
                </a:lnTo>
                <a:lnTo>
                  <a:pt x="25" y="385"/>
                </a:lnTo>
                <a:lnTo>
                  <a:pt x="0" y="423"/>
                </a:lnTo>
                <a:lnTo>
                  <a:pt x="25" y="497"/>
                </a:lnTo>
                <a:lnTo>
                  <a:pt x="13" y="534"/>
                </a:lnTo>
                <a:lnTo>
                  <a:pt x="38" y="584"/>
                </a:lnTo>
                <a:lnTo>
                  <a:pt x="50" y="609"/>
                </a:lnTo>
                <a:lnTo>
                  <a:pt x="38" y="634"/>
                </a:lnTo>
                <a:lnTo>
                  <a:pt x="63" y="658"/>
                </a:lnTo>
                <a:lnTo>
                  <a:pt x="50" y="683"/>
                </a:lnTo>
                <a:lnTo>
                  <a:pt x="63" y="720"/>
                </a:lnTo>
                <a:lnTo>
                  <a:pt x="75" y="758"/>
                </a:lnTo>
                <a:lnTo>
                  <a:pt x="75" y="807"/>
                </a:lnTo>
                <a:lnTo>
                  <a:pt x="149" y="832"/>
                </a:lnTo>
                <a:lnTo>
                  <a:pt x="174" y="869"/>
                </a:lnTo>
                <a:lnTo>
                  <a:pt x="199" y="919"/>
                </a:lnTo>
                <a:lnTo>
                  <a:pt x="224" y="969"/>
                </a:lnTo>
                <a:lnTo>
                  <a:pt x="224" y="956"/>
                </a:lnTo>
                <a:lnTo>
                  <a:pt x="261" y="944"/>
                </a:lnTo>
                <a:lnTo>
                  <a:pt x="286" y="944"/>
                </a:lnTo>
                <a:lnTo>
                  <a:pt x="298" y="944"/>
                </a:lnTo>
                <a:lnTo>
                  <a:pt x="472" y="1031"/>
                </a:lnTo>
                <a:lnTo>
                  <a:pt x="571" y="1068"/>
                </a:lnTo>
                <a:lnTo>
                  <a:pt x="633" y="1068"/>
                </a:lnTo>
                <a:lnTo>
                  <a:pt x="708" y="1043"/>
                </a:lnTo>
                <a:lnTo>
                  <a:pt x="758" y="1080"/>
                </a:lnTo>
                <a:lnTo>
                  <a:pt x="795" y="1143"/>
                </a:lnTo>
                <a:lnTo>
                  <a:pt x="820" y="1180"/>
                </a:lnTo>
                <a:lnTo>
                  <a:pt x="869" y="1205"/>
                </a:lnTo>
                <a:lnTo>
                  <a:pt x="894" y="1180"/>
                </a:lnTo>
                <a:lnTo>
                  <a:pt x="981" y="1217"/>
                </a:lnTo>
                <a:lnTo>
                  <a:pt x="1006" y="1279"/>
                </a:lnTo>
                <a:lnTo>
                  <a:pt x="1031" y="1304"/>
                </a:lnTo>
                <a:lnTo>
                  <a:pt x="1055" y="1354"/>
                </a:lnTo>
                <a:lnTo>
                  <a:pt x="1155" y="1403"/>
                </a:lnTo>
                <a:lnTo>
                  <a:pt x="1167" y="1403"/>
                </a:lnTo>
                <a:lnTo>
                  <a:pt x="1167" y="1366"/>
                </a:lnTo>
                <a:lnTo>
                  <a:pt x="1155" y="1304"/>
                </a:lnTo>
                <a:lnTo>
                  <a:pt x="1180" y="1267"/>
                </a:lnTo>
                <a:lnTo>
                  <a:pt x="1217" y="1254"/>
                </a:lnTo>
                <a:lnTo>
                  <a:pt x="1279" y="1192"/>
                </a:lnTo>
                <a:lnTo>
                  <a:pt x="1304" y="1180"/>
                </a:lnTo>
                <a:lnTo>
                  <a:pt x="1378" y="1192"/>
                </a:lnTo>
                <a:lnTo>
                  <a:pt x="1428" y="1180"/>
                </a:lnTo>
                <a:lnTo>
                  <a:pt x="1465" y="1205"/>
                </a:lnTo>
                <a:lnTo>
                  <a:pt x="1527" y="1192"/>
                </a:lnTo>
                <a:lnTo>
                  <a:pt x="1502" y="1143"/>
                </a:lnTo>
                <a:lnTo>
                  <a:pt x="1564" y="1130"/>
                </a:lnTo>
                <a:lnTo>
                  <a:pt x="1601" y="1118"/>
                </a:lnTo>
                <a:lnTo>
                  <a:pt x="1701" y="1118"/>
                </a:lnTo>
                <a:lnTo>
                  <a:pt x="1750" y="1130"/>
                </a:lnTo>
                <a:lnTo>
                  <a:pt x="1788" y="1105"/>
                </a:lnTo>
                <a:lnTo>
                  <a:pt x="1862" y="1155"/>
                </a:lnTo>
                <a:lnTo>
                  <a:pt x="1862" y="1217"/>
                </a:lnTo>
                <a:lnTo>
                  <a:pt x="1875" y="1229"/>
                </a:lnTo>
                <a:lnTo>
                  <a:pt x="1887" y="1267"/>
                </a:lnTo>
                <a:lnTo>
                  <a:pt x="1912" y="1267"/>
                </a:lnTo>
                <a:lnTo>
                  <a:pt x="1949" y="1304"/>
                </a:lnTo>
                <a:lnTo>
                  <a:pt x="1961" y="1316"/>
                </a:lnTo>
                <a:lnTo>
                  <a:pt x="1974" y="1329"/>
                </a:lnTo>
                <a:lnTo>
                  <a:pt x="2011" y="1329"/>
                </a:lnTo>
                <a:lnTo>
                  <a:pt x="2011" y="1229"/>
                </a:lnTo>
                <a:lnTo>
                  <a:pt x="1961" y="1143"/>
                </a:lnTo>
                <a:lnTo>
                  <a:pt x="1912" y="1068"/>
                </a:lnTo>
                <a:lnTo>
                  <a:pt x="1912" y="969"/>
                </a:lnTo>
                <a:lnTo>
                  <a:pt x="1961" y="919"/>
                </a:lnTo>
                <a:lnTo>
                  <a:pt x="2011" y="845"/>
                </a:lnTo>
                <a:lnTo>
                  <a:pt x="2048" y="783"/>
                </a:lnTo>
                <a:lnTo>
                  <a:pt x="2086" y="758"/>
                </a:lnTo>
                <a:lnTo>
                  <a:pt x="2098" y="708"/>
                </a:lnTo>
                <a:lnTo>
                  <a:pt x="2073" y="683"/>
                </a:lnTo>
                <a:lnTo>
                  <a:pt x="2073" y="671"/>
                </a:lnTo>
                <a:lnTo>
                  <a:pt x="2048" y="596"/>
                </a:lnTo>
                <a:lnTo>
                  <a:pt x="2023" y="547"/>
                </a:lnTo>
                <a:lnTo>
                  <a:pt x="2023" y="509"/>
                </a:lnTo>
                <a:lnTo>
                  <a:pt x="2036" y="559"/>
                </a:lnTo>
                <a:lnTo>
                  <a:pt x="2073" y="596"/>
                </a:lnTo>
                <a:lnTo>
                  <a:pt x="2086" y="559"/>
                </a:lnTo>
                <a:lnTo>
                  <a:pt x="2061" y="509"/>
                </a:lnTo>
                <a:lnTo>
                  <a:pt x="2098" y="497"/>
                </a:lnTo>
                <a:lnTo>
                  <a:pt x="2098" y="460"/>
                </a:lnTo>
                <a:lnTo>
                  <a:pt x="2086" y="423"/>
                </a:lnTo>
                <a:lnTo>
                  <a:pt x="2098" y="398"/>
                </a:lnTo>
                <a:lnTo>
                  <a:pt x="2160" y="360"/>
                </a:lnTo>
                <a:lnTo>
                  <a:pt x="2185" y="348"/>
                </a:lnTo>
                <a:lnTo>
                  <a:pt x="2185" y="336"/>
                </a:lnTo>
                <a:lnTo>
                  <a:pt x="2222" y="323"/>
                </a:lnTo>
                <a:lnTo>
                  <a:pt x="2197" y="286"/>
                </a:lnTo>
                <a:lnTo>
                  <a:pt x="2197" y="187"/>
                </a:lnTo>
                <a:lnTo>
                  <a:pt x="2222" y="162"/>
                </a:lnTo>
                <a:lnTo>
                  <a:pt x="2222" y="125"/>
                </a:lnTo>
                <a:lnTo>
                  <a:pt x="2247" y="125"/>
                </a:lnTo>
                <a:lnTo>
                  <a:pt x="2272" y="75"/>
                </a:lnTo>
                <a:lnTo>
                  <a:pt x="2259" y="87"/>
                </a:lnTo>
                <a:lnTo>
                  <a:pt x="2259" y="75"/>
                </a:lnTo>
                <a:close/>
              </a:path>
            </a:pathLst>
          </a:custGeom>
          <a:solidFill>
            <a:srgbClr val="29AAE2"/>
          </a:solidFill>
          <a:ln w="76200" cmpd="sng">
            <a:solidFill>
              <a:schemeClr val="accent1"/>
            </a:solidFill>
            <a:round/>
            <a:headEnd/>
            <a:tailEnd/>
          </a:ln>
        </p:spPr>
        <p:txBody>
          <a:bodyPr/>
          <a:lstStyle/>
          <a:p>
            <a:endParaRPr lang="en-GB"/>
          </a:p>
        </p:txBody>
      </p:sp>
      <p:sp>
        <p:nvSpPr>
          <p:cNvPr id="9228" name="Freeform 9"/>
          <p:cNvSpPr>
            <a:spLocks/>
          </p:cNvSpPr>
          <p:nvPr/>
        </p:nvSpPr>
        <p:spPr bwMode="auto">
          <a:xfrm>
            <a:off x="2616200" y="2743200"/>
            <a:ext cx="5445125" cy="3362325"/>
          </a:xfrm>
          <a:custGeom>
            <a:avLst/>
            <a:gdLst>
              <a:gd name="T0" fmla="*/ 5236619 w 2272"/>
              <a:gd name="T1" fmla="*/ 0 h 1403"/>
              <a:gd name="T2" fmla="*/ 5056872 w 2272"/>
              <a:gd name="T3" fmla="*/ 239653 h 1403"/>
              <a:gd name="T4" fmla="*/ 4790847 w 2272"/>
              <a:gd name="T5" fmla="*/ 448150 h 1403"/>
              <a:gd name="T6" fmla="*/ 4642257 w 2272"/>
              <a:gd name="T7" fmla="*/ 745319 h 1403"/>
              <a:gd name="T8" fmla="*/ 4433751 w 2272"/>
              <a:gd name="T9" fmla="*/ 833991 h 1403"/>
              <a:gd name="T10" fmla="*/ 4342679 w 2272"/>
              <a:gd name="T11" fmla="*/ 1013730 h 1403"/>
              <a:gd name="T12" fmla="*/ 4136569 w 2272"/>
              <a:gd name="T13" fmla="*/ 1102402 h 1403"/>
              <a:gd name="T14" fmla="*/ 4076654 w 2272"/>
              <a:gd name="T15" fmla="*/ 1013730 h 1403"/>
              <a:gd name="T16" fmla="*/ 4076654 w 2272"/>
              <a:gd name="T17" fmla="*/ 833991 h 1403"/>
              <a:gd name="T18" fmla="*/ 3987979 w 2272"/>
              <a:gd name="T19" fmla="*/ 774078 h 1403"/>
              <a:gd name="T20" fmla="*/ 3928063 w 2272"/>
              <a:gd name="T21" fmla="*/ 596735 h 1403"/>
              <a:gd name="T22" fmla="*/ 3748317 w 2272"/>
              <a:gd name="T23" fmla="*/ 862749 h 1403"/>
              <a:gd name="T24" fmla="*/ 3779473 w 2272"/>
              <a:gd name="T25" fmla="*/ 1131160 h 1403"/>
              <a:gd name="T26" fmla="*/ 3599726 w 2272"/>
              <a:gd name="T27" fmla="*/ 1071247 h 1403"/>
              <a:gd name="T28" fmla="*/ 3630882 w 2272"/>
              <a:gd name="T29" fmla="*/ 774078 h 1403"/>
              <a:gd name="T30" fmla="*/ 3630882 w 2272"/>
              <a:gd name="T31" fmla="*/ 656648 h 1403"/>
              <a:gd name="T32" fmla="*/ 3928063 w 2272"/>
              <a:gd name="T33" fmla="*/ 565580 h 1403"/>
              <a:gd name="T34" fmla="*/ 3630882 w 2272"/>
              <a:gd name="T35" fmla="*/ 536822 h 1403"/>
              <a:gd name="T36" fmla="*/ 3391220 w 2272"/>
              <a:gd name="T37" fmla="*/ 565580 h 1403"/>
              <a:gd name="T38" fmla="*/ 3213870 w 2272"/>
              <a:gd name="T39" fmla="*/ 476909 h 1403"/>
              <a:gd name="T40" fmla="*/ 3422376 w 2272"/>
              <a:gd name="T41" fmla="*/ 357082 h 1403"/>
              <a:gd name="T42" fmla="*/ 3213870 w 2272"/>
              <a:gd name="T43" fmla="*/ 357082 h 1403"/>
              <a:gd name="T44" fmla="*/ 2976604 w 2272"/>
              <a:gd name="T45" fmla="*/ 299566 h 1403"/>
              <a:gd name="T46" fmla="*/ 1548218 w 2272"/>
              <a:gd name="T47" fmla="*/ 150981 h 1403"/>
              <a:gd name="T48" fmla="*/ 476928 w 2272"/>
              <a:gd name="T49" fmla="*/ 31155 h 1403"/>
              <a:gd name="T50" fmla="*/ 417012 w 2272"/>
              <a:gd name="T51" fmla="*/ 150981 h 1403"/>
              <a:gd name="T52" fmla="*/ 208506 w 2272"/>
              <a:gd name="T53" fmla="*/ 505667 h 1403"/>
              <a:gd name="T54" fmla="*/ 0 w 2272"/>
              <a:gd name="T55" fmla="*/ 1013730 h 1403"/>
              <a:gd name="T56" fmla="*/ 91072 w 2272"/>
              <a:gd name="T57" fmla="*/ 1399571 h 1403"/>
              <a:gd name="T58" fmla="*/ 150987 w 2272"/>
              <a:gd name="T59" fmla="*/ 1576914 h 1403"/>
              <a:gd name="T60" fmla="*/ 179747 w 2272"/>
              <a:gd name="T61" fmla="*/ 1816566 h 1403"/>
              <a:gd name="T62" fmla="*/ 417012 w 2272"/>
              <a:gd name="T63" fmla="*/ 2082580 h 1403"/>
              <a:gd name="T64" fmla="*/ 536843 w 2272"/>
              <a:gd name="T65" fmla="*/ 2291078 h 1403"/>
              <a:gd name="T66" fmla="*/ 714193 w 2272"/>
              <a:gd name="T67" fmla="*/ 2262320 h 1403"/>
              <a:gd name="T68" fmla="*/ 1517062 w 2272"/>
              <a:gd name="T69" fmla="*/ 2559489 h 1403"/>
              <a:gd name="T70" fmla="*/ 1905314 w 2272"/>
              <a:gd name="T71" fmla="*/ 2739228 h 1403"/>
              <a:gd name="T72" fmla="*/ 2142580 w 2272"/>
              <a:gd name="T73" fmla="*/ 2827900 h 1403"/>
              <a:gd name="T74" fmla="*/ 2470917 w 2272"/>
              <a:gd name="T75" fmla="*/ 3125069 h 1403"/>
              <a:gd name="T76" fmla="*/ 2796858 w 2272"/>
              <a:gd name="T77" fmla="*/ 3362325 h 1403"/>
              <a:gd name="T78" fmla="*/ 2828014 w 2272"/>
              <a:gd name="T79" fmla="*/ 3036398 h 1403"/>
              <a:gd name="T80" fmla="*/ 3125195 w 2272"/>
              <a:gd name="T81" fmla="*/ 2827900 h 1403"/>
              <a:gd name="T82" fmla="*/ 3511051 w 2272"/>
              <a:gd name="T83" fmla="*/ 2887813 h 1403"/>
              <a:gd name="T84" fmla="*/ 3748317 w 2272"/>
              <a:gd name="T85" fmla="*/ 2708074 h 1403"/>
              <a:gd name="T86" fmla="*/ 4194088 w 2272"/>
              <a:gd name="T87" fmla="*/ 2708074 h 1403"/>
              <a:gd name="T88" fmla="*/ 4462510 w 2272"/>
              <a:gd name="T89" fmla="*/ 2916571 h 1403"/>
              <a:gd name="T90" fmla="*/ 4582341 w 2272"/>
              <a:gd name="T91" fmla="*/ 3036398 h 1403"/>
              <a:gd name="T92" fmla="*/ 4730932 w 2272"/>
              <a:gd name="T93" fmla="*/ 3184982 h 1403"/>
              <a:gd name="T94" fmla="*/ 4699776 w 2272"/>
              <a:gd name="T95" fmla="*/ 2739228 h 1403"/>
              <a:gd name="T96" fmla="*/ 4699776 w 2272"/>
              <a:gd name="T97" fmla="*/ 2202407 h 1403"/>
              <a:gd name="T98" fmla="*/ 4999353 w 2272"/>
              <a:gd name="T99" fmla="*/ 1816566 h 1403"/>
              <a:gd name="T100" fmla="*/ 4968197 w 2272"/>
              <a:gd name="T101" fmla="*/ 1608068 h 1403"/>
              <a:gd name="T102" fmla="*/ 4848366 w 2272"/>
              <a:gd name="T103" fmla="*/ 1219831 h 1403"/>
              <a:gd name="T104" fmla="*/ 4999353 w 2272"/>
              <a:gd name="T105" fmla="*/ 1339658 h 1403"/>
              <a:gd name="T106" fmla="*/ 5028113 w 2272"/>
              <a:gd name="T107" fmla="*/ 1102402 h 1403"/>
              <a:gd name="T108" fmla="*/ 5176703 w 2272"/>
              <a:gd name="T109" fmla="*/ 862749 h 1403"/>
              <a:gd name="T110" fmla="*/ 5325294 w 2272"/>
              <a:gd name="T111" fmla="*/ 774078 h 1403"/>
              <a:gd name="T112" fmla="*/ 5325294 w 2272"/>
              <a:gd name="T113" fmla="*/ 388237 h 1403"/>
              <a:gd name="T114" fmla="*/ 5445125 w 2272"/>
              <a:gd name="T115" fmla="*/ 179739 h 1403"/>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2272" h="1403">
                <a:moveTo>
                  <a:pt x="2259" y="75"/>
                </a:moveTo>
                <a:lnTo>
                  <a:pt x="2210" y="25"/>
                </a:lnTo>
                <a:lnTo>
                  <a:pt x="2185" y="0"/>
                </a:lnTo>
                <a:lnTo>
                  <a:pt x="2123" y="0"/>
                </a:lnTo>
                <a:lnTo>
                  <a:pt x="2110" y="75"/>
                </a:lnTo>
                <a:lnTo>
                  <a:pt x="2110" y="100"/>
                </a:lnTo>
                <a:lnTo>
                  <a:pt x="2098" y="125"/>
                </a:lnTo>
                <a:lnTo>
                  <a:pt x="2073" y="162"/>
                </a:lnTo>
                <a:lnTo>
                  <a:pt x="1999" y="187"/>
                </a:lnTo>
                <a:lnTo>
                  <a:pt x="1949" y="261"/>
                </a:lnTo>
                <a:lnTo>
                  <a:pt x="1961" y="274"/>
                </a:lnTo>
                <a:lnTo>
                  <a:pt x="1937" y="311"/>
                </a:lnTo>
                <a:lnTo>
                  <a:pt x="1887" y="311"/>
                </a:lnTo>
                <a:lnTo>
                  <a:pt x="1862" y="336"/>
                </a:lnTo>
                <a:lnTo>
                  <a:pt x="1850" y="348"/>
                </a:lnTo>
                <a:lnTo>
                  <a:pt x="1837" y="373"/>
                </a:lnTo>
                <a:lnTo>
                  <a:pt x="1812" y="410"/>
                </a:lnTo>
                <a:lnTo>
                  <a:pt x="1812" y="423"/>
                </a:lnTo>
                <a:lnTo>
                  <a:pt x="1800" y="447"/>
                </a:lnTo>
                <a:lnTo>
                  <a:pt x="1763" y="472"/>
                </a:lnTo>
                <a:lnTo>
                  <a:pt x="1726" y="460"/>
                </a:lnTo>
                <a:lnTo>
                  <a:pt x="1726" y="447"/>
                </a:lnTo>
                <a:lnTo>
                  <a:pt x="1726" y="435"/>
                </a:lnTo>
                <a:lnTo>
                  <a:pt x="1701" y="423"/>
                </a:lnTo>
                <a:lnTo>
                  <a:pt x="1713" y="373"/>
                </a:lnTo>
                <a:lnTo>
                  <a:pt x="1713" y="348"/>
                </a:lnTo>
                <a:lnTo>
                  <a:pt x="1701" y="348"/>
                </a:lnTo>
                <a:lnTo>
                  <a:pt x="1688" y="360"/>
                </a:lnTo>
                <a:lnTo>
                  <a:pt x="1651" y="360"/>
                </a:lnTo>
                <a:lnTo>
                  <a:pt x="1664" y="323"/>
                </a:lnTo>
                <a:lnTo>
                  <a:pt x="1664" y="298"/>
                </a:lnTo>
                <a:lnTo>
                  <a:pt x="1664" y="274"/>
                </a:lnTo>
                <a:lnTo>
                  <a:pt x="1639" y="249"/>
                </a:lnTo>
                <a:lnTo>
                  <a:pt x="1601" y="249"/>
                </a:lnTo>
                <a:lnTo>
                  <a:pt x="1589" y="311"/>
                </a:lnTo>
                <a:lnTo>
                  <a:pt x="1564" y="360"/>
                </a:lnTo>
                <a:lnTo>
                  <a:pt x="1552" y="385"/>
                </a:lnTo>
                <a:lnTo>
                  <a:pt x="1577" y="423"/>
                </a:lnTo>
                <a:lnTo>
                  <a:pt x="1577" y="472"/>
                </a:lnTo>
                <a:lnTo>
                  <a:pt x="1564" y="497"/>
                </a:lnTo>
                <a:lnTo>
                  <a:pt x="1527" y="497"/>
                </a:lnTo>
                <a:lnTo>
                  <a:pt x="1502" y="447"/>
                </a:lnTo>
                <a:lnTo>
                  <a:pt x="1502" y="373"/>
                </a:lnTo>
                <a:lnTo>
                  <a:pt x="1515" y="348"/>
                </a:lnTo>
                <a:lnTo>
                  <a:pt x="1515" y="323"/>
                </a:lnTo>
                <a:lnTo>
                  <a:pt x="1502" y="323"/>
                </a:lnTo>
                <a:lnTo>
                  <a:pt x="1502" y="286"/>
                </a:lnTo>
                <a:lnTo>
                  <a:pt x="1515" y="274"/>
                </a:lnTo>
                <a:lnTo>
                  <a:pt x="1552" y="261"/>
                </a:lnTo>
                <a:lnTo>
                  <a:pt x="1589" y="236"/>
                </a:lnTo>
                <a:lnTo>
                  <a:pt x="1639" y="236"/>
                </a:lnTo>
                <a:lnTo>
                  <a:pt x="1589" y="211"/>
                </a:lnTo>
                <a:lnTo>
                  <a:pt x="1577" y="211"/>
                </a:lnTo>
                <a:lnTo>
                  <a:pt x="1515" y="224"/>
                </a:lnTo>
                <a:lnTo>
                  <a:pt x="1490" y="199"/>
                </a:lnTo>
                <a:lnTo>
                  <a:pt x="1440" y="211"/>
                </a:lnTo>
                <a:lnTo>
                  <a:pt x="1415" y="236"/>
                </a:lnTo>
                <a:lnTo>
                  <a:pt x="1378" y="249"/>
                </a:lnTo>
                <a:lnTo>
                  <a:pt x="1328" y="236"/>
                </a:lnTo>
                <a:lnTo>
                  <a:pt x="1341" y="199"/>
                </a:lnTo>
                <a:lnTo>
                  <a:pt x="1378" y="187"/>
                </a:lnTo>
                <a:lnTo>
                  <a:pt x="1415" y="174"/>
                </a:lnTo>
                <a:lnTo>
                  <a:pt x="1428" y="149"/>
                </a:lnTo>
                <a:lnTo>
                  <a:pt x="1415" y="149"/>
                </a:lnTo>
                <a:lnTo>
                  <a:pt x="1403" y="149"/>
                </a:lnTo>
                <a:lnTo>
                  <a:pt x="1341" y="149"/>
                </a:lnTo>
                <a:lnTo>
                  <a:pt x="1266" y="137"/>
                </a:lnTo>
                <a:lnTo>
                  <a:pt x="1254" y="137"/>
                </a:lnTo>
                <a:lnTo>
                  <a:pt x="1242" y="125"/>
                </a:lnTo>
                <a:lnTo>
                  <a:pt x="1229" y="125"/>
                </a:lnTo>
                <a:lnTo>
                  <a:pt x="1192" y="125"/>
                </a:lnTo>
                <a:lnTo>
                  <a:pt x="646" y="63"/>
                </a:lnTo>
                <a:lnTo>
                  <a:pt x="621" y="63"/>
                </a:lnTo>
                <a:lnTo>
                  <a:pt x="596" y="50"/>
                </a:lnTo>
                <a:lnTo>
                  <a:pt x="199" y="13"/>
                </a:lnTo>
                <a:lnTo>
                  <a:pt x="199" y="87"/>
                </a:lnTo>
                <a:lnTo>
                  <a:pt x="187" y="100"/>
                </a:lnTo>
                <a:lnTo>
                  <a:pt x="174" y="63"/>
                </a:lnTo>
                <a:lnTo>
                  <a:pt x="137" y="38"/>
                </a:lnTo>
                <a:lnTo>
                  <a:pt x="137" y="112"/>
                </a:lnTo>
                <a:lnTo>
                  <a:pt x="87" y="211"/>
                </a:lnTo>
                <a:lnTo>
                  <a:pt x="38" y="311"/>
                </a:lnTo>
                <a:lnTo>
                  <a:pt x="25" y="385"/>
                </a:lnTo>
                <a:lnTo>
                  <a:pt x="0" y="423"/>
                </a:lnTo>
                <a:lnTo>
                  <a:pt x="25" y="497"/>
                </a:lnTo>
                <a:lnTo>
                  <a:pt x="13" y="534"/>
                </a:lnTo>
                <a:lnTo>
                  <a:pt x="38" y="584"/>
                </a:lnTo>
                <a:lnTo>
                  <a:pt x="50" y="609"/>
                </a:lnTo>
                <a:lnTo>
                  <a:pt x="38" y="634"/>
                </a:lnTo>
                <a:lnTo>
                  <a:pt x="63" y="658"/>
                </a:lnTo>
                <a:lnTo>
                  <a:pt x="50" y="683"/>
                </a:lnTo>
                <a:lnTo>
                  <a:pt x="63" y="720"/>
                </a:lnTo>
                <a:lnTo>
                  <a:pt x="75" y="758"/>
                </a:lnTo>
                <a:lnTo>
                  <a:pt x="75" y="807"/>
                </a:lnTo>
                <a:lnTo>
                  <a:pt x="149" y="832"/>
                </a:lnTo>
                <a:lnTo>
                  <a:pt x="174" y="869"/>
                </a:lnTo>
                <a:lnTo>
                  <a:pt x="199" y="919"/>
                </a:lnTo>
                <a:lnTo>
                  <a:pt x="224" y="969"/>
                </a:lnTo>
                <a:lnTo>
                  <a:pt x="224" y="956"/>
                </a:lnTo>
                <a:lnTo>
                  <a:pt x="261" y="944"/>
                </a:lnTo>
                <a:lnTo>
                  <a:pt x="286" y="944"/>
                </a:lnTo>
                <a:lnTo>
                  <a:pt x="298" y="944"/>
                </a:lnTo>
                <a:lnTo>
                  <a:pt x="472" y="1031"/>
                </a:lnTo>
                <a:lnTo>
                  <a:pt x="571" y="1068"/>
                </a:lnTo>
                <a:lnTo>
                  <a:pt x="633" y="1068"/>
                </a:lnTo>
                <a:lnTo>
                  <a:pt x="708" y="1043"/>
                </a:lnTo>
                <a:lnTo>
                  <a:pt x="758" y="1080"/>
                </a:lnTo>
                <a:lnTo>
                  <a:pt x="795" y="1143"/>
                </a:lnTo>
                <a:lnTo>
                  <a:pt x="820" y="1180"/>
                </a:lnTo>
                <a:lnTo>
                  <a:pt x="869" y="1205"/>
                </a:lnTo>
                <a:lnTo>
                  <a:pt x="894" y="1180"/>
                </a:lnTo>
                <a:lnTo>
                  <a:pt x="981" y="1217"/>
                </a:lnTo>
                <a:lnTo>
                  <a:pt x="1006" y="1279"/>
                </a:lnTo>
                <a:lnTo>
                  <a:pt x="1031" y="1304"/>
                </a:lnTo>
                <a:lnTo>
                  <a:pt x="1055" y="1354"/>
                </a:lnTo>
                <a:lnTo>
                  <a:pt x="1155" y="1403"/>
                </a:lnTo>
                <a:lnTo>
                  <a:pt x="1167" y="1403"/>
                </a:lnTo>
                <a:lnTo>
                  <a:pt x="1167" y="1366"/>
                </a:lnTo>
                <a:lnTo>
                  <a:pt x="1155" y="1304"/>
                </a:lnTo>
                <a:lnTo>
                  <a:pt x="1180" y="1267"/>
                </a:lnTo>
                <a:lnTo>
                  <a:pt x="1217" y="1254"/>
                </a:lnTo>
                <a:lnTo>
                  <a:pt x="1279" y="1192"/>
                </a:lnTo>
                <a:lnTo>
                  <a:pt x="1304" y="1180"/>
                </a:lnTo>
                <a:lnTo>
                  <a:pt x="1378" y="1192"/>
                </a:lnTo>
                <a:lnTo>
                  <a:pt x="1428" y="1180"/>
                </a:lnTo>
                <a:lnTo>
                  <a:pt x="1465" y="1205"/>
                </a:lnTo>
                <a:lnTo>
                  <a:pt x="1527" y="1192"/>
                </a:lnTo>
                <a:lnTo>
                  <a:pt x="1502" y="1143"/>
                </a:lnTo>
                <a:lnTo>
                  <a:pt x="1564" y="1130"/>
                </a:lnTo>
                <a:lnTo>
                  <a:pt x="1601" y="1118"/>
                </a:lnTo>
                <a:lnTo>
                  <a:pt x="1701" y="1118"/>
                </a:lnTo>
                <a:lnTo>
                  <a:pt x="1750" y="1130"/>
                </a:lnTo>
                <a:lnTo>
                  <a:pt x="1788" y="1105"/>
                </a:lnTo>
                <a:lnTo>
                  <a:pt x="1862" y="1155"/>
                </a:lnTo>
                <a:lnTo>
                  <a:pt x="1862" y="1217"/>
                </a:lnTo>
                <a:lnTo>
                  <a:pt x="1875" y="1229"/>
                </a:lnTo>
                <a:lnTo>
                  <a:pt x="1887" y="1267"/>
                </a:lnTo>
                <a:lnTo>
                  <a:pt x="1912" y="1267"/>
                </a:lnTo>
                <a:lnTo>
                  <a:pt x="1949" y="1304"/>
                </a:lnTo>
                <a:lnTo>
                  <a:pt x="1961" y="1316"/>
                </a:lnTo>
                <a:lnTo>
                  <a:pt x="1974" y="1329"/>
                </a:lnTo>
                <a:lnTo>
                  <a:pt x="2011" y="1329"/>
                </a:lnTo>
                <a:lnTo>
                  <a:pt x="2011" y="1229"/>
                </a:lnTo>
                <a:lnTo>
                  <a:pt x="1961" y="1143"/>
                </a:lnTo>
                <a:lnTo>
                  <a:pt x="1912" y="1068"/>
                </a:lnTo>
                <a:lnTo>
                  <a:pt x="1912" y="969"/>
                </a:lnTo>
                <a:lnTo>
                  <a:pt x="1961" y="919"/>
                </a:lnTo>
                <a:lnTo>
                  <a:pt x="2011" y="845"/>
                </a:lnTo>
                <a:lnTo>
                  <a:pt x="2048" y="783"/>
                </a:lnTo>
                <a:lnTo>
                  <a:pt x="2086" y="758"/>
                </a:lnTo>
                <a:lnTo>
                  <a:pt x="2098" y="708"/>
                </a:lnTo>
                <a:lnTo>
                  <a:pt x="2073" y="683"/>
                </a:lnTo>
                <a:lnTo>
                  <a:pt x="2073" y="671"/>
                </a:lnTo>
                <a:lnTo>
                  <a:pt x="2048" y="596"/>
                </a:lnTo>
                <a:lnTo>
                  <a:pt x="2023" y="547"/>
                </a:lnTo>
                <a:lnTo>
                  <a:pt x="2023" y="509"/>
                </a:lnTo>
                <a:lnTo>
                  <a:pt x="2036" y="559"/>
                </a:lnTo>
                <a:lnTo>
                  <a:pt x="2073" y="596"/>
                </a:lnTo>
                <a:lnTo>
                  <a:pt x="2086" y="559"/>
                </a:lnTo>
                <a:lnTo>
                  <a:pt x="2061" y="509"/>
                </a:lnTo>
                <a:lnTo>
                  <a:pt x="2098" y="497"/>
                </a:lnTo>
                <a:lnTo>
                  <a:pt x="2098" y="460"/>
                </a:lnTo>
                <a:lnTo>
                  <a:pt x="2086" y="423"/>
                </a:lnTo>
                <a:lnTo>
                  <a:pt x="2098" y="398"/>
                </a:lnTo>
                <a:lnTo>
                  <a:pt x="2160" y="360"/>
                </a:lnTo>
                <a:lnTo>
                  <a:pt x="2185" y="348"/>
                </a:lnTo>
                <a:lnTo>
                  <a:pt x="2185" y="336"/>
                </a:lnTo>
                <a:lnTo>
                  <a:pt x="2222" y="323"/>
                </a:lnTo>
                <a:lnTo>
                  <a:pt x="2197" y="286"/>
                </a:lnTo>
                <a:lnTo>
                  <a:pt x="2197" y="187"/>
                </a:lnTo>
                <a:lnTo>
                  <a:pt x="2222" y="162"/>
                </a:lnTo>
                <a:lnTo>
                  <a:pt x="2222" y="125"/>
                </a:lnTo>
                <a:lnTo>
                  <a:pt x="2247" y="125"/>
                </a:lnTo>
                <a:lnTo>
                  <a:pt x="2272" y="75"/>
                </a:lnTo>
                <a:lnTo>
                  <a:pt x="2259" y="87"/>
                </a:lnTo>
                <a:lnTo>
                  <a:pt x="2259" y="75"/>
                </a:lnTo>
                <a:close/>
              </a:path>
            </a:pathLst>
          </a:custGeom>
          <a:solidFill>
            <a:srgbClr val="29AAE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9229" name="Freeform 8"/>
          <p:cNvSpPr>
            <a:spLocks/>
          </p:cNvSpPr>
          <p:nvPr/>
        </p:nvSpPr>
        <p:spPr bwMode="auto">
          <a:xfrm>
            <a:off x="609600" y="457200"/>
            <a:ext cx="2193925" cy="2484438"/>
          </a:xfrm>
          <a:custGeom>
            <a:avLst/>
            <a:gdLst>
              <a:gd name="T0" fmla="*/ 1532130 w 1031"/>
              <a:gd name="T1" fmla="*/ 1692483 h 1167"/>
              <a:gd name="T2" fmla="*/ 1427860 w 1031"/>
              <a:gd name="T3" fmla="*/ 1560491 h 1167"/>
              <a:gd name="T4" fmla="*/ 1321462 w 1031"/>
              <a:gd name="T5" fmla="*/ 1479592 h 1167"/>
              <a:gd name="T6" fmla="*/ 1295927 w 1031"/>
              <a:gd name="T7" fmla="*/ 1428499 h 1167"/>
              <a:gd name="T8" fmla="*/ 1242728 w 1031"/>
              <a:gd name="T9" fmla="*/ 1322053 h 1167"/>
              <a:gd name="T10" fmla="*/ 1189529 w 1031"/>
              <a:gd name="T11" fmla="*/ 1347600 h 1167"/>
              <a:gd name="T12" fmla="*/ 1110794 w 1031"/>
              <a:gd name="T13" fmla="*/ 1347600 h 1167"/>
              <a:gd name="T14" fmla="*/ 925662 w 1031"/>
              <a:gd name="T15" fmla="*/ 1322053 h 1167"/>
              <a:gd name="T16" fmla="*/ 1029932 w 1031"/>
              <a:gd name="T17" fmla="*/ 1190061 h 1167"/>
              <a:gd name="T18" fmla="*/ 1189529 w 1031"/>
              <a:gd name="T19" fmla="*/ 1215608 h 1167"/>
              <a:gd name="T20" fmla="*/ 1110794 w 1031"/>
              <a:gd name="T21" fmla="*/ 1136838 h 1167"/>
              <a:gd name="T22" fmla="*/ 978861 w 1031"/>
              <a:gd name="T23" fmla="*/ 1190061 h 1167"/>
              <a:gd name="T24" fmla="*/ 819264 w 1031"/>
              <a:gd name="T25" fmla="*/ 1215608 h 1167"/>
              <a:gd name="T26" fmla="*/ 793728 w 1031"/>
              <a:gd name="T27" fmla="*/ 1296506 h 1167"/>
              <a:gd name="T28" fmla="*/ 661795 w 1031"/>
              <a:gd name="T29" fmla="*/ 1268830 h 1167"/>
              <a:gd name="T30" fmla="*/ 370265 w 1031"/>
              <a:gd name="T31" fmla="*/ 1296506 h 1167"/>
              <a:gd name="T32" fmla="*/ 265995 w 1031"/>
              <a:gd name="T33" fmla="*/ 1268830 h 1167"/>
              <a:gd name="T34" fmla="*/ 185132 w 1031"/>
              <a:gd name="T35" fmla="*/ 1190061 h 1167"/>
              <a:gd name="T36" fmla="*/ 106398 w 1031"/>
              <a:gd name="T37" fmla="*/ 1190061 h 1167"/>
              <a:gd name="T38" fmla="*/ 0 w 1031"/>
              <a:gd name="T39" fmla="*/ 1136838 h 1167"/>
              <a:gd name="T40" fmla="*/ 80862 w 1031"/>
              <a:gd name="T41" fmla="*/ 1083615 h 1167"/>
              <a:gd name="T42" fmla="*/ 159597 w 1031"/>
              <a:gd name="T43" fmla="*/ 1136838 h 1167"/>
              <a:gd name="T44" fmla="*/ 265995 w 1031"/>
              <a:gd name="T45" fmla="*/ 1190061 h 1167"/>
              <a:gd name="T46" fmla="*/ 397928 w 1031"/>
              <a:gd name="T47" fmla="*/ 1190061 h 1167"/>
              <a:gd name="T48" fmla="*/ 529862 w 1031"/>
              <a:gd name="T49" fmla="*/ 1190061 h 1167"/>
              <a:gd name="T50" fmla="*/ 661795 w 1031"/>
              <a:gd name="T51" fmla="*/ 1136838 h 1167"/>
              <a:gd name="T52" fmla="*/ 634132 w 1031"/>
              <a:gd name="T53" fmla="*/ 1083615 h 1167"/>
              <a:gd name="T54" fmla="*/ 580933 w 1031"/>
              <a:gd name="T55" fmla="*/ 1058068 h 1167"/>
              <a:gd name="T56" fmla="*/ 448999 w 1031"/>
              <a:gd name="T57" fmla="*/ 926076 h 1167"/>
              <a:gd name="T58" fmla="*/ 529862 w 1031"/>
              <a:gd name="T59" fmla="*/ 847306 h 1167"/>
              <a:gd name="T60" fmla="*/ 608596 w 1031"/>
              <a:gd name="T61" fmla="*/ 794083 h 1167"/>
              <a:gd name="T62" fmla="*/ 529862 w 1031"/>
              <a:gd name="T63" fmla="*/ 713185 h 1167"/>
              <a:gd name="T64" fmla="*/ 580933 w 1031"/>
              <a:gd name="T65" fmla="*/ 608868 h 1167"/>
              <a:gd name="T66" fmla="*/ 608596 w 1031"/>
              <a:gd name="T67" fmla="*/ 687638 h 1167"/>
              <a:gd name="T68" fmla="*/ 634132 w 1031"/>
              <a:gd name="T69" fmla="*/ 581192 h 1167"/>
              <a:gd name="T70" fmla="*/ 766065 w 1031"/>
              <a:gd name="T71" fmla="*/ 476876 h 1167"/>
              <a:gd name="T72" fmla="*/ 897998 w 1031"/>
              <a:gd name="T73" fmla="*/ 502423 h 1167"/>
              <a:gd name="T74" fmla="*/ 1083131 w 1031"/>
              <a:gd name="T75" fmla="*/ 530099 h 1167"/>
              <a:gd name="T76" fmla="*/ 978861 w 1031"/>
              <a:gd name="T77" fmla="*/ 263985 h 1167"/>
              <a:gd name="T78" fmla="*/ 951197 w 1031"/>
              <a:gd name="T79" fmla="*/ 53223 h 1167"/>
              <a:gd name="T80" fmla="*/ 1161865 w 1031"/>
              <a:gd name="T81" fmla="*/ 185215 h 1167"/>
              <a:gd name="T82" fmla="*/ 1268263 w 1031"/>
              <a:gd name="T83" fmla="*/ 238438 h 1167"/>
              <a:gd name="T84" fmla="*/ 1346998 w 1031"/>
              <a:gd name="T85" fmla="*/ 0 h 1167"/>
              <a:gd name="T86" fmla="*/ 1559793 w 1031"/>
              <a:gd name="T87" fmla="*/ 27676 h 1167"/>
              <a:gd name="T88" fmla="*/ 1691727 w 1031"/>
              <a:gd name="T89" fmla="*/ 131992 h 1167"/>
              <a:gd name="T90" fmla="*/ 1902395 w 1031"/>
              <a:gd name="T91" fmla="*/ 291661 h 1167"/>
              <a:gd name="T92" fmla="*/ 2113063 w 1031"/>
              <a:gd name="T93" fmla="*/ 581192 h 1167"/>
              <a:gd name="T94" fmla="*/ 1559793 w 1031"/>
              <a:gd name="T95" fmla="*/ 1532815 h 1167"/>
              <a:gd name="T96" fmla="*/ 1638528 w 1031"/>
              <a:gd name="T97" fmla="*/ 1639261 h 1167"/>
              <a:gd name="T98" fmla="*/ 1691727 w 1031"/>
              <a:gd name="T99" fmla="*/ 1796800 h 1167"/>
              <a:gd name="T100" fmla="*/ 1770461 w 1031"/>
              <a:gd name="T101" fmla="*/ 2009691 h 1167"/>
              <a:gd name="T102" fmla="*/ 1795997 w 1031"/>
              <a:gd name="T103" fmla="*/ 2326899 h 1167"/>
              <a:gd name="T104" fmla="*/ 1770461 w 1031"/>
              <a:gd name="T105" fmla="*/ 2484438 h 1167"/>
              <a:gd name="T106" fmla="*/ 1770461 w 1031"/>
              <a:gd name="T107" fmla="*/ 2352446 h 1167"/>
              <a:gd name="T108" fmla="*/ 1744926 w 1031"/>
              <a:gd name="T109" fmla="*/ 2194906 h 1167"/>
              <a:gd name="T110" fmla="*/ 1717262 w 1031"/>
              <a:gd name="T111" fmla="*/ 2062914 h 1167"/>
              <a:gd name="T112" fmla="*/ 1717262 w 1031"/>
              <a:gd name="T113" fmla="*/ 1877699 h 1167"/>
              <a:gd name="T114" fmla="*/ 1585329 w 1031"/>
              <a:gd name="T115" fmla="*/ 1930921 h 116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0" t="0" r="r" b="b"/>
            <a:pathLst>
              <a:path w="1031" h="1167">
                <a:moveTo>
                  <a:pt x="733" y="894"/>
                </a:moveTo>
                <a:lnTo>
                  <a:pt x="720" y="795"/>
                </a:lnTo>
                <a:lnTo>
                  <a:pt x="695" y="758"/>
                </a:lnTo>
                <a:lnTo>
                  <a:pt x="671" y="733"/>
                </a:lnTo>
                <a:lnTo>
                  <a:pt x="646" y="708"/>
                </a:lnTo>
                <a:lnTo>
                  <a:pt x="621" y="695"/>
                </a:lnTo>
                <a:lnTo>
                  <a:pt x="633" y="671"/>
                </a:lnTo>
                <a:lnTo>
                  <a:pt x="609" y="671"/>
                </a:lnTo>
                <a:lnTo>
                  <a:pt x="596" y="633"/>
                </a:lnTo>
                <a:lnTo>
                  <a:pt x="584" y="621"/>
                </a:lnTo>
                <a:lnTo>
                  <a:pt x="571" y="609"/>
                </a:lnTo>
                <a:lnTo>
                  <a:pt x="559" y="633"/>
                </a:lnTo>
                <a:lnTo>
                  <a:pt x="546" y="658"/>
                </a:lnTo>
                <a:lnTo>
                  <a:pt x="522" y="633"/>
                </a:lnTo>
                <a:lnTo>
                  <a:pt x="509" y="621"/>
                </a:lnTo>
                <a:lnTo>
                  <a:pt x="435" y="621"/>
                </a:lnTo>
                <a:lnTo>
                  <a:pt x="472" y="596"/>
                </a:lnTo>
                <a:lnTo>
                  <a:pt x="484" y="559"/>
                </a:lnTo>
                <a:lnTo>
                  <a:pt x="534" y="559"/>
                </a:lnTo>
                <a:lnTo>
                  <a:pt x="559" y="571"/>
                </a:lnTo>
                <a:lnTo>
                  <a:pt x="546" y="547"/>
                </a:lnTo>
                <a:lnTo>
                  <a:pt x="522" y="534"/>
                </a:lnTo>
                <a:lnTo>
                  <a:pt x="472" y="534"/>
                </a:lnTo>
                <a:lnTo>
                  <a:pt x="460" y="559"/>
                </a:lnTo>
                <a:lnTo>
                  <a:pt x="435" y="571"/>
                </a:lnTo>
                <a:lnTo>
                  <a:pt x="385" y="571"/>
                </a:lnTo>
                <a:lnTo>
                  <a:pt x="385" y="596"/>
                </a:lnTo>
                <a:lnTo>
                  <a:pt x="373" y="609"/>
                </a:lnTo>
                <a:lnTo>
                  <a:pt x="336" y="609"/>
                </a:lnTo>
                <a:lnTo>
                  <a:pt x="311" y="596"/>
                </a:lnTo>
                <a:lnTo>
                  <a:pt x="211" y="609"/>
                </a:lnTo>
                <a:lnTo>
                  <a:pt x="174" y="609"/>
                </a:lnTo>
                <a:lnTo>
                  <a:pt x="149" y="596"/>
                </a:lnTo>
                <a:lnTo>
                  <a:pt x="125" y="596"/>
                </a:lnTo>
                <a:lnTo>
                  <a:pt x="112" y="571"/>
                </a:lnTo>
                <a:lnTo>
                  <a:pt x="87" y="559"/>
                </a:lnTo>
                <a:lnTo>
                  <a:pt x="75" y="571"/>
                </a:lnTo>
                <a:lnTo>
                  <a:pt x="50" y="559"/>
                </a:lnTo>
                <a:lnTo>
                  <a:pt x="38" y="547"/>
                </a:lnTo>
                <a:lnTo>
                  <a:pt x="0" y="534"/>
                </a:lnTo>
                <a:lnTo>
                  <a:pt x="0" y="509"/>
                </a:lnTo>
                <a:lnTo>
                  <a:pt x="38" y="509"/>
                </a:lnTo>
                <a:lnTo>
                  <a:pt x="38" y="522"/>
                </a:lnTo>
                <a:lnTo>
                  <a:pt x="75" y="534"/>
                </a:lnTo>
                <a:lnTo>
                  <a:pt x="112" y="534"/>
                </a:lnTo>
                <a:lnTo>
                  <a:pt x="125" y="559"/>
                </a:lnTo>
                <a:lnTo>
                  <a:pt x="162" y="559"/>
                </a:lnTo>
                <a:lnTo>
                  <a:pt x="187" y="559"/>
                </a:lnTo>
                <a:lnTo>
                  <a:pt x="224" y="571"/>
                </a:lnTo>
                <a:lnTo>
                  <a:pt x="249" y="559"/>
                </a:lnTo>
                <a:lnTo>
                  <a:pt x="286" y="547"/>
                </a:lnTo>
                <a:lnTo>
                  <a:pt x="311" y="534"/>
                </a:lnTo>
                <a:lnTo>
                  <a:pt x="323" y="534"/>
                </a:lnTo>
                <a:lnTo>
                  <a:pt x="298" y="509"/>
                </a:lnTo>
                <a:lnTo>
                  <a:pt x="298" y="497"/>
                </a:lnTo>
                <a:lnTo>
                  <a:pt x="273" y="497"/>
                </a:lnTo>
                <a:lnTo>
                  <a:pt x="273" y="460"/>
                </a:lnTo>
                <a:lnTo>
                  <a:pt x="211" y="435"/>
                </a:lnTo>
                <a:lnTo>
                  <a:pt x="249" y="422"/>
                </a:lnTo>
                <a:lnTo>
                  <a:pt x="249" y="398"/>
                </a:lnTo>
                <a:lnTo>
                  <a:pt x="286" y="398"/>
                </a:lnTo>
                <a:lnTo>
                  <a:pt x="286" y="373"/>
                </a:lnTo>
                <a:lnTo>
                  <a:pt x="261" y="360"/>
                </a:lnTo>
                <a:lnTo>
                  <a:pt x="249" y="335"/>
                </a:lnTo>
                <a:lnTo>
                  <a:pt x="261" y="323"/>
                </a:lnTo>
                <a:lnTo>
                  <a:pt x="273" y="286"/>
                </a:lnTo>
                <a:lnTo>
                  <a:pt x="286" y="298"/>
                </a:lnTo>
                <a:lnTo>
                  <a:pt x="286" y="323"/>
                </a:lnTo>
                <a:lnTo>
                  <a:pt x="323" y="311"/>
                </a:lnTo>
                <a:lnTo>
                  <a:pt x="298" y="273"/>
                </a:lnTo>
                <a:lnTo>
                  <a:pt x="311" y="236"/>
                </a:lnTo>
                <a:lnTo>
                  <a:pt x="360" y="224"/>
                </a:lnTo>
                <a:lnTo>
                  <a:pt x="398" y="224"/>
                </a:lnTo>
                <a:lnTo>
                  <a:pt x="422" y="236"/>
                </a:lnTo>
                <a:lnTo>
                  <a:pt x="460" y="261"/>
                </a:lnTo>
                <a:lnTo>
                  <a:pt x="509" y="249"/>
                </a:lnTo>
                <a:lnTo>
                  <a:pt x="497" y="187"/>
                </a:lnTo>
                <a:lnTo>
                  <a:pt x="460" y="124"/>
                </a:lnTo>
                <a:lnTo>
                  <a:pt x="435" y="75"/>
                </a:lnTo>
                <a:lnTo>
                  <a:pt x="447" y="25"/>
                </a:lnTo>
                <a:lnTo>
                  <a:pt x="497" y="50"/>
                </a:lnTo>
                <a:lnTo>
                  <a:pt x="546" y="87"/>
                </a:lnTo>
                <a:lnTo>
                  <a:pt x="571" y="124"/>
                </a:lnTo>
                <a:lnTo>
                  <a:pt x="596" y="112"/>
                </a:lnTo>
                <a:lnTo>
                  <a:pt x="596" y="50"/>
                </a:lnTo>
                <a:lnTo>
                  <a:pt x="633" y="0"/>
                </a:lnTo>
                <a:lnTo>
                  <a:pt x="671" y="13"/>
                </a:lnTo>
                <a:lnTo>
                  <a:pt x="733" y="13"/>
                </a:lnTo>
                <a:lnTo>
                  <a:pt x="770" y="13"/>
                </a:lnTo>
                <a:lnTo>
                  <a:pt x="795" y="62"/>
                </a:lnTo>
                <a:lnTo>
                  <a:pt x="820" y="87"/>
                </a:lnTo>
                <a:lnTo>
                  <a:pt x="894" y="137"/>
                </a:lnTo>
                <a:lnTo>
                  <a:pt x="944" y="224"/>
                </a:lnTo>
                <a:lnTo>
                  <a:pt x="993" y="273"/>
                </a:lnTo>
                <a:lnTo>
                  <a:pt x="1031" y="323"/>
                </a:lnTo>
                <a:lnTo>
                  <a:pt x="733" y="720"/>
                </a:lnTo>
                <a:lnTo>
                  <a:pt x="733" y="758"/>
                </a:lnTo>
                <a:lnTo>
                  <a:pt x="770" y="770"/>
                </a:lnTo>
                <a:lnTo>
                  <a:pt x="770" y="844"/>
                </a:lnTo>
                <a:lnTo>
                  <a:pt x="795" y="844"/>
                </a:lnTo>
                <a:lnTo>
                  <a:pt x="832" y="857"/>
                </a:lnTo>
                <a:lnTo>
                  <a:pt x="832" y="944"/>
                </a:lnTo>
                <a:lnTo>
                  <a:pt x="844" y="1006"/>
                </a:lnTo>
                <a:lnTo>
                  <a:pt x="844" y="1093"/>
                </a:lnTo>
                <a:lnTo>
                  <a:pt x="882" y="1118"/>
                </a:lnTo>
                <a:lnTo>
                  <a:pt x="832" y="1167"/>
                </a:lnTo>
                <a:lnTo>
                  <a:pt x="820" y="1130"/>
                </a:lnTo>
                <a:lnTo>
                  <a:pt x="832" y="1105"/>
                </a:lnTo>
                <a:lnTo>
                  <a:pt x="807" y="1080"/>
                </a:lnTo>
                <a:lnTo>
                  <a:pt x="820" y="1031"/>
                </a:lnTo>
                <a:lnTo>
                  <a:pt x="807" y="993"/>
                </a:lnTo>
                <a:lnTo>
                  <a:pt x="807" y="969"/>
                </a:lnTo>
                <a:lnTo>
                  <a:pt x="795" y="931"/>
                </a:lnTo>
                <a:lnTo>
                  <a:pt x="807" y="882"/>
                </a:lnTo>
                <a:lnTo>
                  <a:pt x="770" y="869"/>
                </a:lnTo>
                <a:lnTo>
                  <a:pt x="745" y="907"/>
                </a:lnTo>
                <a:lnTo>
                  <a:pt x="733" y="894"/>
                </a:lnTo>
                <a:close/>
              </a:path>
            </a:pathLst>
          </a:custGeom>
          <a:solidFill>
            <a:srgbClr val="29AAE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6" name="Group 30"/>
          <p:cNvGrpSpPr>
            <a:grpSpLocks/>
          </p:cNvGrpSpPr>
          <p:nvPr/>
        </p:nvGrpSpPr>
        <p:grpSpPr bwMode="auto">
          <a:xfrm>
            <a:off x="600075" y="879475"/>
            <a:ext cx="7705725" cy="4378325"/>
            <a:chOff x="456" y="634"/>
            <a:chExt cx="4854" cy="2758"/>
          </a:xfrm>
        </p:grpSpPr>
        <p:sp>
          <p:nvSpPr>
            <p:cNvPr id="7191" name="Freeform 23"/>
            <p:cNvSpPr>
              <a:spLocks/>
            </p:cNvSpPr>
            <p:nvPr/>
          </p:nvSpPr>
          <p:spPr bwMode="auto">
            <a:xfrm>
              <a:off x="456" y="830"/>
              <a:ext cx="1197" cy="1132"/>
            </a:xfrm>
            <a:custGeom>
              <a:avLst/>
              <a:gdLst>
                <a:gd name="T0" fmla="*/ 0 w 223"/>
                <a:gd name="T1" fmla="*/ 174 h 211"/>
                <a:gd name="T2" fmla="*/ 37 w 223"/>
                <a:gd name="T3" fmla="*/ 112 h 211"/>
                <a:gd name="T4" fmla="*/ 99 w 223"/>
                <a:gd name="T5" fmla="*/ 100 h 211"/>
                <a:gd name="T6" fmla="*/ 74 w 223"/>
                <a:gd name="T7" fmla="*/ 50 h 211"/>
                <a:gd name="T8" fmla="*/ 74 w 223"/>
                <a:gd name="T9" fmla="*/ 13 h 211"/>
                <a:gd name="T10" fmla="*/ 161 w 223"/>
                <a:gd name="T11" fmla="*/ 0 h 211"/>
                <a:gd name="T12" fmla="*/ 173 w 223"/>
                <a:gd name="T13" fmla="*/ 100 h 211"/>
                <a:gd name="T14" fmla="*/ 211 w 223"/>
                <a:gd name="T15" fmla="*/ 100 h 211"/>
                <a:gd name="T16" fmla="*/ 223 w 223"/>
                <a:gd name="T17" fmla="*/ 112 h 211"/>
                <a:gd name="T18" fmla="*/ 198 w 223"/>
                <a:gd name="T19" fmla="*/ 137 h 211"/>
                <a:gd name="T20" fmla="*/ 173 w 223"/>
                <a:gd name="T21" fmla="*/ 149 h 211"/>
                <a:gd name="T22" fmla="*/ 173 w 223"/>
                <a:gd name="T23" fmla="*/ 174 h 211"/>
                <a:gd name="T24" fmla="*/ 161 w 223"/>
                <a:gd name="T25" fmla="*/ 199 h 211"/>
                <a:gd name="T26" fmla="*/ 136 w 223"/>
                <a:gd name="T27" fmla="*/ 211 h 211"/>
                <a:gd name="T28" fmla="*/ 99 w 223"/>
                <a:gd name="T29" fmla="*/ 211 h 211"/>
                <a:gd name="T30" fmla="*/ 49 w 223"/>
                <a:gd name="T31" fmla="*/ 211 h 211"/>
                <a:gd name="T32" fmla="*/ 0 w 223"/>
                <a:gd name="T33" fmla="*/ 174 h 2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23" h="211">
                  <a:moveTo>
                    <a:pt x="0" y="174"/>
                  </a:moveTo>
                  <a:lnTo>
                    <a:pt x="37" y="112"/>
                  </a:lnTo>
                  <a:lnTo>
                    <a:pt x="99" y="100"/>
                  </a:lnTo>
                  <a:lnTo>
                    <a:pt x="74" y="50"/>
                  </a:lnTo>
                  <a:lnTo>
                    <a:pt x="74" y="13"/>
                  </a:lnTo>
                  <a:lnTo>
                    <a:pt x="161" y="0"/>
                  </a:lnTo>
                  <a:lnTo>
                    <a:pt x="173" y="100"/>
                  </a:lnTo>
                  <a:lnTo>
                    <a:pt x="211" y="100"/>
                  </a:lnTo>
                  <a:lnTo>
                    <a:pt x="223" y="112"/>
                  </a:lnTo>
                  <a:lnTo>
                    <a:pt x="198" y="137"/>
                  </a:lnTo>
                  <a:lnTo>
                    <a:pt x="173" y="149"/>
                  </a:lnTo>
                  <a:lnTo>
                    <a:pt x="173" y="174"/>
                  </a:lnTo>
                  <a:lnTo>
                    <a:pt x="161" y="199"/>
                  </a:lnTo>
                  <a:lnTo>
                    <a:pt x="136" y="211"/>
                  </a:lnTo>
                  <a:lnTo>
                    <a:pt x="99" y="211"/>
                  </a:lnTo>
                  <a:lnTo>
                    <a:pt x="49" y="211"/>
                  </a:lnTo>
                  <a:lnTo>
                    <a:pt x="0" y="174"/>
                  </a:lnTo>
                  <a:close/>
                </a:path>
              </a:pathLst>
            </a:custGeom>
            <a:solidFill>
              <a:schemeClr val="tx1"/>
            </a:solidFill>
            <a:ln>
              <a:noFill/>
            </a:ln>
            <a:effectLst>
              <a:outerShdw blurRad="63500" dist="126999" dir="2700000" algn="ctr" rotWithShape="0">
                <a:srgbClr val="000000">
                  <a:alpha val="75000"/>
                </a:srgbClr>
              </a:outerShdw>
            </a:effectLst>
            <a:extLst>
              <a:ext uri="{91240B29-F687-4F45-9708-019B960494DF}">
                <a14:hiddenLine xmlns:a14="http://schemas.microsoft.com/office/drawing/2010/main" w="38100" cmpd="sng">
                  <a:solidFill>
                    <a:schemeClr val="tx1"/>
                  </a:solidFill>
                  <a:round/>
                  <a:headEnd/>
                  <a:tailEnd/>
                </a14:hiddenLine>
              </a:ext>
            </a:extLst>
          </p:spPr>
          <p:txBody>
            <a:bodyPr/>
            <a:lstStyle/>
            <a:p>
              <a:pPr algn="ctr">
                <a:defRPr/>
              </a:pPr>
              <a:endParaRPr lang="en-GB"/>
            </a:p>
          </p:txBody>
        </p:sp>
        <p:sp>
          <p:nvSpPr>
            <p:cNvPr id="7192" name="Freeform 24"/>
            <p:cNvSpPr>
              <a:spLocks/>
            </p:cNvSpPr>
            <p:nvPr/>
          </p:nvSpPr>
          <p:spPr bwMode="auto">
            <a:xfrm>
              <a:off x="1304" y="634"/>
              <a:ext cx="467" cy="735"/>
            </a:xfrm>
            <a:custGeom>
              <a:avLst/>
              <a:gdLst>
                <a:gd name="T0" fmla="*/ 0 w 87"/>
                <a:gd name="T1" fmla="*/ 37 h 137"/>
                <a:gd name="T2" fmla="*/ 50 w 87"/>
                <a:gd name="T3" fmla="*/ 0 h 137"/>
                <a:gd name="T4" fmla="*/ 87 w 87"/>
                <a:gd name="T5" fmla="*/ 0 h 137"/>
                <a:gd name="T6" fmla="*/ 75 w 87"/>
                <a:gd name="T7" fmla="*/ 75 h 137"/>
                <a:gd name="T8" fmla="*/ 37 w 87"/>
                <a:gd name="T9" fmla="*/ 137 h 137"/>
                <a:gd name="T10" fmla="*/ 12 w 87"/>
                <a:gd name="T11" fmla="*/ 137 h 137"/>
                <a:gd name="T12" fmla="*/ 0 w 87"/>
                <a:gd name="T13" fmla="*/ 37 h 137"/>
              </a:gdLst>
              <a:ahLst/>
              <a:cxnLst>
                <a:cxn ang="0">
                  <a:pos x="T0" y="T1"/>
                </a:cxn>
                <a:cxn ang="0">
                  <a:pos x="T2" y="T3"/>
                </a:cxn>
                <a:cxn ang="0">
                  <a:pos x="T4" y="T5"/>
                </a:cxn>
                <a:cxn ang="0">
                  <a:pos x="T6" y="T7"/>
                </a:cxn>
                <a:cxn ang="0">
                  <a:pos x="T8" y="T9"/>
                </a:cxn>
                <a:cxn ang="0">
                  <a:pos x="T10" y="T11"/>
                </a:cxn>
                <a:cxn ang="0">
                  <a:pos x="T12" y="T13"/>
                </a:cxn>
              </a:cxnLst>
              <a:rect l="0" t="0" r="r" b="b"/>
              <a:pathLst>
                <a:path w="87" h="137">
                  <a:moveTo>
                    <a:pt x="0" y="37"/>
                  </a:moveTo>
                  <a:lnTo>
                    <a:pt x="50" y="0"/>
                  </a:lnTo>
                  <a:lnTo>
                    <a:pt x="87" y="0"/>
                  </a:lnTo>
                  <a:lnTo>
                    <a:pt x="75" y="75"/>
                  </a:lnTo>
                  <a:lnTo>
                    <a:pt x="37" y="137"/>
                  </a:lnTo>
                  <a:lnTo>
                    <a:pt x="12" y="137"/>
                  </a:lnTo>
                  <a:lnTo>
                    <a:pt x="0" y="37"/>
                  </a:lnTo>
                  <a:close/>
                </a:path>
              </a:pathLst>
            </a:custGeom>
            <a:solidFill>
              <a:schemeClr val="tx1"/>
            </a:solidFill>
            <a:ln>
              <a:noFill/>
            </a:ln>
            <a:effectLst>
              <a:outerShdw blurRad="63500" dist="126999" dir="2700000" algn="ctr" rotWithShape="0">
                <a:srgbClr val="000000">
                  <a:alpha val="75000"/>
                </a:srgbClr>
              </a:outerShdw>
            </a:effectLst>
            <a:extLst>
              <a:ext uri="{91240B29-F687-4F45-9708-019B960494DF}">
                <a14:hiddenLine xmlns:a14="http://schemas.microsoft.com/office/drawing/2010/main" w="38100" cmpd="sng">
                  <a:solidFill>
                    <a:schemeClr val="tx1"/>
                  </a:solidFill>
                  <a:round/>
                  <a:headEnd/>
                  <a:tailEnd/>
                </a14:hiddenLine>
              </a:ext>
            </a:extLst>
          </p:spPr>
          <p:txBody>
            <a:bodyPr/>
            <a:lstStyle/>
            <a:p>
              <a:pPr algn="ctr">
                <a:defRPr/>
              </a:pPr>
              <a:endParaRPr lang="en-GB"/>
            </a:p>
          </p:txBody>
        </p:sp>
        <p:sp>
          <p:nvSpPr>
            <p:cNvPr id="7193" name="Freeform 25"/>
            <p:cNvSpPr>
              <a:spLocks/>
            </p:cNvSpPr>
            <p:nvPr/>
          </p:nvSpPr>
          <p:spPr bwMode="auto">
            <a:xfrm>
              <a:off x="1194" y="1737"/>
              <a:ext cx="735" cy="332"/>
            </a:xfrm>
            <a:custGeom>
              <a:avLst/>
              <a:gdLst>
                <a:gd name="T0" fmla="*/ 0 w 137"/>
                <a:gd name="T1" fmla="*/ 37 h 62"/>
                <a:gd name="T2" fmla="*/ 37 w 137"/>
                <a:gd name="T3" fmla="*/ 0 h 62"/>
                <a:gd name="T4" fmla="*/ 87 w 137"/>
                <a:gd name="T5" fmla="*/ 13 h 62"/>
                <a:gd name="T6" fmla="*/ 137 w 137"/>
                <a:gd name="T7" fmla="*/ 13 h 62"/>
                <a:gd name="T8" fmla="*/ 137 w 137"/>
                <a:gd name="T9" fmla="*/ 37 h 62"/>
                <a:gd name="T10" fmla="*/ 112 w 137"/>
                <a:gd name="T11" fmla="*/ 62 h 62"/>
                <a:gd name="T12" fmla="*/ 37 w 137"/>
                <a:gd name="T13" fmla="*/ 62 h 62"/>
                <a:gd name="T14" fmla="*/ 0 w 137"/>
                <a:gd name="T15" fmla="*/ 37 h 6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7" h="62">
                  <a:moveTo>
                    <a:pt x="0" y="37"/>
                  </a:moveTo>
                  <a:lnTo>
                    <a:pt x="37" y="0"/>
                  </a:lnTo>
                  <a:lnTo>
                    <a:pt x="87" y="13"/>
                  </a:lnTo>
                  <a:lnTo>
                    <a:pt x="137" y="13"/>
                  </a:lnTo>
                  <a:lnTo>
                    <a:pt x="137" y="37"/>
                  </a:lnTo>
                  <a:lnTo>
                    <a:pt x="112" y="62"/>
                  </a:lnTo>
                  <a:lnTo>
                    <a:pt x="37" y="62"/>
                  </a:lnTo>
                  <a:lnTo>
                    <a:pt x="0" y="37"/>
                  </a:lnTo>
                  <a:close/>
                </a:path>
              </a:pathLst>
            </a:custGeom>
            <a:solidFill>
              <a:schemeClr val="tx1"/>
            </a:solidFill>
            <a:ln>
              <a:noFill/>
            </a:ln>
            <a:effectLst>
              <a:outerShdw blurRad="63500" dist="126999" dir="2700000" algn="ctr" rotWithShape="0">
                <a:srgbClr val="000000">
                  <a:alpha val="75000"/>
                </a:srgbClr>
              </a:outerShdw>
            </a:effectLst>
            <a:extLst>
              <a:ext uri="{91240B29-F687-4F45-9708-019B960494DF}">
                <a14:hiddenLine xmlns:a14="http://schemas.microsoft.com/office/drawing/2010/main" w="38100" cmpd="sng">
                  <a:solidFill>
                    <a:schemeClr val="tx1"/>
                  </a:solidFill>
                  <a:round/>
                  <a:headEnd/>
                  <a:tailEnd/>
                </a14:hiddenLine>
              </a:ext>
            </a:extLst>
          </p:spPr>
          <p:txBody>
            <a:bodyPr/>
            <a:lstStyle/>
            <a:p>
              <a:pPr algn="ctr">
                <a:defRPr/>
              </a:pPr>
              <a:endParaRPr lang="en-GB"/>
            </a:p>
          </p:txBody>
        </p:sp>
        <p:sp>
          <p:nvSpPr>
            <p:cNvPr id="7194" name="Freeform 26"/>
            <p:cNvSpPr>
              <a:spLocks/>
            </p:cNvSpPr>
            <p:nvPr/>
          </p:nvSpPr>
          <p:spPr bwMode="auto">
            <a:xfrm>
              <a:off x="1376" y="1144"/>
              <a:ext cx="1804" cy="998"/>
            </a:xfrm>
            <a:custGeom>
              <a:avLst/>
              <a:gdLst>
                <a:gd name="T0" fmla="*/ 50 w 336"/>
                <a:gd name="T1" fmla="*/ 124 h 186"/>
                <a:gd name="T2" fmla="*/ 0 w 336"/>
                <a:gd name="T3" fmla="*/ 111 h 186"/>
                <a:gd name="T4" fmla="*/ 0 w 336"/>
                <a:gd name="T5" fmla="*/ 86 h 186"/>
                <a:gd name="T6" fmla="*/ 25 w 336"/>
                <a:gd name="T7" fmla="*/ 74 h 186"/>
                <a:gd name="T8" fmla="*/ 50 w 336"/>
                <a:gd name="T9" fmla="*/ 49 h 186"/>
                <a:gd name="T10" fmla="*/ 100 w 336"/>
                <a:gd name="T11" fmla="*/ 37 h 186"/>
                <a:gd name="T12" fmla="*/ 149 w 336"/>
                <a:gd name="T13" fmla="*/ 24 h 186"/>
                <a:gd name="T14" fmla="*/ 199 w 336"/>
                <a:gd name="T15" fmla="*/ 0 h 186"/>
                <a:gd name="T16" fmla="*/ 274 w 336"/>
                <a:gd name="T17" fmla="*/ 0 h 186"/>
                <a:gd name="T18" fmla="*/ 336 w 336"/>
                <a:gd name="T19" fmla="*/ 37 h 186"/>
                <a:gd name="T20" fmla="*/ 311 w 336"/>
                <a:gd name="T21" fmla="*/ 62 h 186"/>
                <a:gd name="T22" fmla="*/ 236 w 336"/>
                <a:gd name="T23" fmla="*/ 62 h 186"/>
                <a:gd name="T24" fmla="*/ 224 w 336"/>
                <a:gd name="T25" fmla="*/ 74 h 186"/>
                <a:gd name="T26" fmla="*/ 224 w 336"/>
                <a:gd name="T27" fmla="*/ 99 h 186"/>
                <a:gd name="T28" fmla="*/ 149 w 336"/>
                <a:gd name="T29" fmla="*/ 136 h 186"/>
                <a:gd name="T30" fmla="*/ 162 w 336"/>
                <a:gd name="T31" fmla="*/ 161 h 186"/>
                <a:gd name="T32" fmla="*/ 112 w 336"/>
                <a:gd name="T33" fmla="*/ 186 h 186"/>
                <a:gd name="T34" fmla="*/ 100 w 336"/>
                <a:gd name="T35" fmla="*/ 124 h 186"/>
                <a:gd name="T36" fmla="*/ 50 w 336"/>
                <a:gd name="T37" fmla="*/ 124 h 1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336" h="186">
                  <a:moveTo>
                    <a:pt x="50" y="124"/>
                  </a:moveTo>
                  <a:lnTo>
                    <a:pt x="0" y="111"/>
                  </a:lnTo>
                  <a:lnTo>
                    <a:pt x="0" y="86"/>
                  </a:lnTo>
                  <a:lnTo>
                    <a:pt x="25" y="74"/>
                  </a:lnTo>
                  <a:lnTo>
                    <a:pt x="50" y="49"/>
                  </a:lnTo>
                  <a:lnTo>
                    <a:pt x="100" y="37"/>
                  </a:lnTo>
                  <a:lnTo>
                    <a:pt x="149" y="24"/>
                  </a:lnTo>
                  <a:lnTo>
                    <a:pt x="199" y="0"/>
                  </a:lnTo>
                  <a:lnTo>
                    <a:pt x="274" y="0"/>
                  </a:lnTo>
                  <a:lnTo>
                    <a:pt x="336" y="37"/>
                  </a:lnTo>
                  <a:lnTo>
                    <a:pt x="311" y="62"/>
                  </a:lnTo>
                  <a:lnTo>
                    <a:pt x="236" y="62"/>
                  </a:lnTo>
                  <a:lnTo>
                    <a:pt x="224" y="74"/>
                  </a:lnTo>
                  <a:lnTo>
                    <a:pt x="224" y="99"/>
                  </a:lnTo>
                  <a:lnTo>
                    <a:pt x="149" y="136"/>
                  </a:lnTo>
                  <a:lnTo>
                    <a:pt x="162" y="161"/>
                  </a:lnTo>
                  <a:lnTo>
                    <a:pt x="112" y="186"/>
                  </a:lnTo>
                  <a:lnTo>
                    <a:pt x="100" y="124"/>
                  </a:lnTo>
                  <a:lnTo>
                    <a:pt x="50" y="124"/>
                  </a:lnTo>
                  <a:close/>
                </a:path>
              </a:pathLst>
            </a:custGeom>
            <a:solidFill>
              <a:schemeClr val="tx1"/>
            </a:solidFill>
            <a:ln>
              <a:noFill/>
            </a:ln>
            <a:effectLst>
              <a:outerShdw blurRad="63500" dist="126999" dir="2700000" algn="ctr" rotWithShape="0">
                <a:srgbClr val="000000">
                  <a:alpha val="75000"/>
                </a:srgbClr>
              </a:outerShdw>
            </a:effectLst>
            <a:extLst>
              <a:ext uri="{91240B29-F687-4F45-9708-019B960494DF}">
                <a14:hiddenLine xmlns:a14="http://schemas.microsoft.com/office/drawing/2010/main" w="38100" cmpd="sng">
                  <a:solidFill>
                    <a:schemeClr val="tx1"/>
                  </a:solidFill>
                  <a:prstDash val="solid"/>
                  <a:round/>
                  <a:headEnd/>
                  <a:tailEnd/>
                </a14:hiddenLine>
              </a:ext>
            </a:extLst>
          </p:spPr>
          <p:txBody>
            <a:bodyPr/>
            <a:lstStyle/>
            <a:p>
              <a:pPr algn="ctr">
                <a:defRPr/>
              </a:pPr>
              <a:endParaRPr lang="en-GB"/>
            </a:p>
          </p:txBody>
        </p:sp>
        <p:sp>
          <p:nvSpPr>
            <p:cNvPr id="7195" name="Freeform 27"/>
            <p:cNvSpPr>
              <a:spLocks/>
            </p:cNvSpPr>
            <p:nvPr/>
          </p:nvSpPr>
          <p:spPr bwMode="auto">
            <a:xfrm>
              <a:off x="1978" y="1337"/>
              <a:ext cx="1267" cy="1331"/>
            </a:xfrm>
            <a:custGeom>
              <a:avLst/>
              <a:gdLst>
                <a:gd name="T0" fmla="*/ 0 w 1267"/>
                <a:gd name="T1" fmla="*/ 800 h 1331"/>
                <a:gd name="T2" fmla="*/ 268 w 1267"/>
                <a:gd name="T3" fmla="*/ 666 h 1331"/>
                <a:gd name="T4" fmla="*/ 199 w 1267"/>
                <a:gd name="T5" fmla="*/ 531 h 1331"/>
                <a:gd name="T6" fmla="*/ 590 w 1267"/>
                <a:gd name="T7" fmla="*/ 337 h 1331"/>
                <a:gd name="T8" fmla="*/ 598 w 1267"/>
                <a:gd name="T9" fmla="*/ 129 h 1331"/>
                <a:gd name="T10" fmla="*/ 1068 w 1267"/>
                <a:gd name="T11" fmla="*/ 134 h 1331"/>
                <a:gd name="T12" fmla="*/ 1203 w 1267"/>
                <a:gd name="T13" fmla="*/ 0 h 1331"/>
                <a:gd name="T14" fmla="*/ 1203 w 1267"/>
                <a:gd name="T15" fmla="*/ 934 h 1331"/>
                <a:gd name="T16" fmla="*/ 1267 w 1267"/>
                <a:gd name="T17" fmla="*/ 1197 h 1331"/>
                <a:gd name="T18" fmla="*/ 1068 w 1267"/>
                <a:gd name="T19" fmla="*/ 1331 h 1331"/>
                <a:gd name="T20" fmla="*/ 934 w 1267"/>
                <a:gd name="T21" fmla="*/ 1132 h 1331"/>
                <a:gd name="T22" fmla="*/ 601 w 1267"/>
                <a:gd name="T23" fmla="*/ 1197 h 1331"/>
                <a:gd name="T24" fmla="*/ 333 w 1267"/>
                <a:gd name="T25" fmla="*/ 1063 h 1331"/>
                <a:gd name="T26" fmla="*/ 0 w 1267"/>
                <a:gd name="T27" fmla="*/ 800 h 13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267" h="1331">
                  <a:moveTo>
                    <a:pt x="0" y="800"/>
                  </a:moveTo>
                  <a:lnTo>
                    <a:pt x="268" y="666"/>
                  </a:lnTo>
                  <a:lnTo>
                    <a:pt x="199" y="531"/>
                  </a:lnTo>
                  <a:lnTo>
                    <a:pt x="590" y="337"/>
                  </a:lnTo>
                  <a:lnTo>
                    <a:pt x="598" y="129"/>
                  </a:lnTo>
                  <a:lnTo>
                    <a:pt x="1068" y="134"/>
                  </a:lnTo>
                  <a:lnTo>
                    <a:pt x="1203" y="0"/>
                  </a:lnTo>
                  <a:lnTo>
                    <a:pt x="1203" y="934"/>
                  </a:lnTo>
                  <a:lnTo>
                    <a:pt x="1267" y="1197"/>
                  </a:lnTo>
                  <a:lnTo>
                    <a:pt x="1068" y="1331"/>
                  </a:lnTo>
                  <a:lnTo>
                    <a:pt x="934" y="1132"/>
                  </a:lnTo>
                  <a:lnTo>
                    <a:pt x="601" y="1197"/>
                  </a:lnTo>
                  <a:lnTo>
                    <a:pt x="333" y="1063"/>
                  </a:lnTo>
                  <a:lnTo>
                    <a:pt x="0" y="800"/>
                  </a:lnTo>
                  <a:close/>
                </a:path>
              </a:pathLst>
            </a:custGeom>
            <a:solidFill>
              <a:schemeClr val="tx1"/>
            </a:solidFill>
            <a:ln>
              <a:noFill/>
            </a:ln>
            <a:effectLst>
              <a:outerShdw blurRad="63500" dist="126999" dir="2700000" algn="ctr" rotWithShape="0">
                <a:srgbClr val="000000">
                  <a:alpha val="75000"/>
                </a:srgbClr>
              </a:outerShdw>
            </a:effectLst>
            <a:extLst>
              <a:ext uri="{91240B29-F687-4F45-9708-019B960494DF}">
                <a14:hiddenLine xmlns:a14="http://schemas.microsoft.com/office/drawing/2010/main" w="38100" cmpd="sng">
                  <a:solidFill>
                    <a:schemeClr val="tx1"/>
                  </a:solidFill>
                  <a:round/>
                  <a:headEnd/>
                  <a:tailEnd/>
                </a14:hiddenLine>
              </a:ext>
            </a:extLst>
          </p:spPr>
          <p:txBody>
            <a:bodyPr/>
            <a:lstStyle/>
            <a:p>
              <a:pPr algn="ctr">
                <a:defRPr/>
              </a:pPr>
              <a:endParaRPr lang="en-GB"/>
            </a:p>
          </p:txBody>
        </p:sp>
        <p:sp>
          <p:nvSpPr>
            <p:cNvPr id="7196" name="Freeform 28"/>
            <p:cNvSpPr>
              <a:spLocks/>
            </p:cNvSpPr>
            <p:nvPr/>
          </p:nvSpPr>
          <p:spPr bwMode="auto">
            <a:xfrm>
              <a:off x="2589" y="2464"/>
              <a:ext cx="998" cy="730"/>
            </a:xfrm>
            <a:custGeom>
              <a:avLst/>
              <a:gdLst>
                <a:gd name="T0" fmla="*/ 0 w 186"/>
                <a:gd name="T1" fmla="*/ 12 h 136"/>
                <a:gd name="T2" fmla="*/ 0 w 186"/>
                <a:gd name="T3" fmla="*/ 62 h 136"/>
                <a:gd name="T4" fmla="*/ 25 w 186"/>
                <a:gd name="T5" fmla="*/ 87 h 136"/>
                <a:gd name="T6" fmla="*/ 37 w 186"/>
                <a:gd name="T7" fmla="*/ 62 h 136"/>
                <a:gd name="T8" fmla="*/ 99 w 186"/>
                <a:gd name="T9" fmla="*/ 87 h 136"/>
                <a:gd name="T10" fmla="*/ 124 w 186"/>
                <a:gd name="T11" fmla="*/ 99 h 136"/>
                <a:gd name="T12" fmla="*/ 149 w 186"/>
                <a:gd name="T13" fmla="*/ 136 h 136"/>
                <a:gd name="T14" fmla="*/ 186 w 186"/>
                <a:gd name="T15" fmla="*/ 124 h 136"/>
                <a:gd name="T16" fmla="*/ 186 w 186"/>
                <a:gd name="T17" fmla="*/ 62 h 136"/>
                <a:gd name="T18" fmla="*/ 124 w 186"/>
                <a:gd name="T19" fmla="*/ 12 h 136"/>
                <a:gd name="T20" fmla="*/ 87 w 186"/>
                <a:gd name="T21" fmla="*/ 37 h 136"/>
                <a:gd name="T22" fmla="*/ 62 w 186"/>
                <a:gd name="T23" fmla="*/ 0 h 136"/>
                <a:gd name="T24" fmla="*/ 0 w 186"/>
                <a:gd name="T25" fmla="*/ 12 h 1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6" h="136">
                  <a:moveTo>
                    <a:pt x="0" y="12"/>
                  </a:moveTo>
                  <a:lnTo>
                    <a:pt x="0" y="62"/>
                  </a:lnTo>
                  <a:lnTo>
                    <a:pt x="25" y="87"/>
                  </a:lnTo>
                  <a:lnTo>
                    <a:pt x="37" y="62"/>
                  </a:lnTo>
                  <a:lnTo>
                    <a:pt x="99" y="87"/>
                  </a:lnTo>
                  <a:lnTo>
                    <a:pt x="124" y="99"/>
                  </a:lnTo>
                  <a:lnTo>
                    <a:pt x="149" y="136"/>
                  </a:lnTo>
                  <a:lnTo>
                    <a:pt x="186" y="124"/>
                  </a:lnTo>
                  <a:lnTo>
                    <a:pt x="186" y="62"/>
                  </a:lnTo>
                  <a:lnTo>
                    <a:pt x="124" y="12"/>
                  </a:lnTo>
                  <a:lnTo>
                    <a:pt x="87" y="37"/>
                  </a:lnTo>
                  <a:lnTo>
                    <a:pt x="62" y="0"/>
                  </a:lnTo>
                  <a:lnTo>
                    <a:pt x="0" y="12"/>
                  </a:lnTo>
                  <a:close/>
                </a:path>
              </a:pathLst>
            </a:custGeom>
            <a:solidFill>
              <a:schemeClr val="tx1"/>
            </a:solidFill>
            <a:ln>
              <a:noFill/>
            </a:ln>
            <a:effectLst>
              <a:outerShdw blurRad="63500" dist="126999" dir="2700000" algn="ctr" rotWithShape="0">
                <a:srgbClr val="000000">
                  <a:alpha val="75000"/>
                </a:srgbClr>
              </a:outerShdw>
            </a:effectLst>
            <a:extLst>
              <a:ext uri="{91240B29-F687-4F45-9708-019B960494DF}">
                <a14:hiddenLine xmlns:a14="http://schemas.microsoft.com/office/drawing/2010/main" w="38100" cmpd="sng">
                  <a:solidFill>
                    <a:schemeClr val="tx1"/>
                  </a:solidFill>
                  <a:round/>
                  <a:headEnd/>
                  <a:tailEnd/>
                </a14:hiddenLine>
              </a:ext>
            </a:extLst>
          </p:spPr>
          <p:txBody>
            <a:bodyPr/>
            <a:lstStyle/>
            <a:p>
              <a:pPr algn="ctr">
                <a:defRPr/>
              </a:pPr>
              <a:endParaRPr lang="en-GB"/>
            </a:p>
          </p:txBody>
        </p:sp>
        <p:sp>
          <p:nvSpPr>
            <p:cNvPr id="7197" name="Freeform 29"/>
            <p:cNvSpPr>
              <a:spLocks/>
            </p:cNvSpPr>
            <p:nvPr/>
          </p:nvSpPr>
          <p:spPr bwMode="auto">
            <a:xfrm>
              <a:off x="3576" y="2592"/>
              <a:ext cx="1734" cy="800"/>
            </a:xfrm>
            <a:custGeom>
              <a:avLst/>
              <a:gdLst>
                <a:gd name="T0" fmla="*/ 273 w 323"/>
                <a:gd name="T1" fmla="*/ 99 h 149"/>
                <a:gd name="T2" fmla="*/ 236 w 323"/>
                <a:gd name="T3" fmla="*/ 87 h 149"/>
                <a:gd name="T4" fmla="*/ 261 w 323"/>
                <a:gd name="T5" fmla="*/ 49 h 149"/>
                <a:gd name="T6" fmla="*/ 248 w 323"/>
                <a:gd name="T7" fmla="*/ 37 h 149"/>
                <a:gd name="T8" fmla="*/ 199 w 323"/>
                <a:gd name="T9" fmla="*/ 24 h 149"/>
                <a:gd name="T10" fmla="*/ 174 w 323"/>
                <a:gd name="T11" fmla="*/ 37 h 149"/>
                <a:gd name="T12" fmla="*/ 149 w 323"/>
                <a:gd name="T13" fmla="*/ 74 h 149"/>
                <a:gd name="T14" fmla="*/ 137 w 323"/>
                <a:gd name="T15" fmla="*/ 87 h 149"/>
                <a:gd name="T16" fmla="*/ 161 w 323"/>
                <a:gd name="T17" fmla="*/ 111 h 149"/>
                <a:gd name="T18" fmla="*/ 137 w 323"/>
                <a:gd name="T19" fmla="*/ 149 h 149"/>
                <a:gd name="T20" fmla="*/ 87 w 323"/>
                <a:gd name="T21" fmla="*/ 136 h 149"/>
                <a:gd name="T22" fmla="*/ 25 w 323"/>
                <a:gd name="T23" fmla="*/ 111 h 149"/>
                <a:gd name="T24" fmla="*/ 0 w 323"/>
                <a:gd name="T25" fmla="*/ 99 h 149"/>
                <a:gd name="T26" fmla="*/ 0 w 323"/>
                <a:gd name="T27" fmla="*/ 37 h 149"/>
                <a:gd name="T28" fmla="*/ 37 w 323"/>
                <a:gd name="T29" fmla="*/ 62 h 149"/>
                <a:gd name="T30" fmla="*/ 62 w 323"/>
                <a:gd name="T31" fmla="*/ 74 h 149"/>
                <a:gd name="T32" fmla="*/ 112 w 323"/>
                <a:gd name="T33" fmla="*/ 49 h 149"/>
                <a:gd name="T34" fmla="*/ 174 w 323"/>
                <a:gd name="T35" fmla="*/ 0 h 149"/>
                <a:gd name="T36" fmla="*/ 223 w 323"/>
                <a:gd name="T37" fmla="*/ 0 h 149"/>
                <a:gd name="T38" fmla="*/ 261 w 323"/>
                <a:gd name="T39" fmla="*/ 0 h 149"/>
                <a:gd name="T40" fmla="*/ 310 w 323"/>
                <a:gd name="T41" fmla="*/ 12 h 149"/>
                <a:gd name="T42" fmla="*/ 323 w 323"/>
                <a:gd name="T43" fmla="*/ 49 h 149"/>
                <a:gd name="T44" fmla="*/ 273 w 323"/>
                <a:gd name="T45" fmla="*/ 99 h 14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323" h="149">
                  <a:moveTo>
                    <a:pt x="273" y="99"/>
                  </a:moveTo>
                  <a:lnTo>
                    <a:pt x="236" y="87"/>
                  </a:lnTo>
                  <a:lnTo>
                    <a:pt x="261" y="49"/>
                  </a:lnTo>
                  <a:lnTo>
                    <a:pt x="248" y="37"/>
                  </a:lnTo>
                  <a:lnTo>
                    <a:pt x="199" y="24"/>
                  </a:lnTo>
                  <a:lnTo>
                    <a:pt x="174" y="37"/>
                  </a:lnTo>
                  <a:lnTo>
                    <a:pt x="149" y="74"/>
                  </a:lnTo>
                  <a:lnTo>
                    <a:pt x="137" y="87"/>
                  </a:lnTo>
                  <a:lnTo>
                    <a:pt x="161" y="111"/>
                  </a:lnTo>
                  <a:lnTo>
                    <a:pt x="137" y="149"/>
                  </a:lnTo>
                  <a:lnTo>
                    <a:pt x="87" y="136"/>
                  </a:lnTo>
                  <a:lnTo>
                    <a:pt x="25" y="111"/>
                  </a:lnTo>
                  <a:lnTo>
                    <a:pt x="0" y="99"/>
                  </a:lnTo>
                  <a:lnTo>
                    <a:pt x="0" y="37"/>
                  </a:lnTo>
                  <a:lnTo>
                    <a:pt x="37" y="62"/>
                  </a:lnTo>
                  <a:lnTo>
                    <a:pt x="62" y="74"/>
                  </a:lnTo>
                  <a:lnTo>
                    <a:pt x="112" y="49"/>
                  </a:lnTo>
                  <a:lnTo>
                    <a:pt x="174" y="0"/>
                  </a:lnTo>
                  <a:lnTo>
                    <a:pt x="223" y="0"/>
                  </a:lnTo>
                  <a:lnTo>
                    <a:pt x="261" y="0"/>
                  </a:lnTo>
                  <a:lnTo>
                    <a:pt x="310" y="12"/>
                  </a:lnTo>
                  <a:lnTo>
                    <a:pt x="323" y="49"/>
                  </a:lnTo>
                  <a:lnTo>
                    <a:pt x="273" y="99"/>
                  </a:lnTo>
                  <a:close/>
                </a:path>
              </a:pathLst>
            </a:custGeom>
            <a:solidFill>
              <a:schemeClr val="tx1"/>
            </a:solidFill>
            <a:ln>
              <a:noFill/>
            </a:ln>
            <a:effectLst>
              <a:outerShdw blurRad="63500" dist="126999" dir="2700000" algn="ctr" rotWithShape="0">
                <a:srgbClr val="000000">
                  <a:alpha val="75000"/>
                </a:srgbClr>
              </a:outerShdw>
            </a:effectLst>
            <a:extLst>
              <a:ext uri="{91240B29-F687-4F45-9708-019B960494DF}">
                <a14:hiddenLine xmlns:a14="http://schemas.microsoft.com/office/drawing/2010/main" w="38100" cmpd="sng">
                  <a:solidFill>
                    <a:schemeClr val="tx1"/>
                  </a:solidFill>
                  <a:round/>
                  <a:headEnd/>
                  <a:tailEnd/>
                </a14:hiddenLine>
              </a:ext>
            </a:extLst>
          </p:spPr>
          <p:txBody>
            <a:bodyPr/>
            <a:lstStyle/>
            <a:p>
              <a:pPr algn="ctr">
                <a:defRPr/>
              </a:pPr>
              <a:endParaRPr lang="en-GB"/>
            </a:p>
          </p:txBody>
        </p:sp>
      </p:grpSp>
      <p:sp>
        <p:nvSpPr>
          <p:cNvPr id="11267" name="Rectangle 2"/>
          <p:cNvSpPr>
            <a:spLocks noGrp="1" noChangeArrowheads="1"/>
          </p:cNvSpPr>
          <p:nvPr>
            <p:ph type="title"/>
          </p:nvPr>
        </p:nvSpPr>
        <p:spPr>
          <a:xfrm>
            <a:off x="0" y="5562600"/>
            <a:ext cx="7772400" cy="1143000"/>
          </a:xfrm>
        </p:spPr>
        <p:txBody>
          <a:bodyPr/>
          <a:lstStyle/>
          <a:p>
            <a:pPr algn="l" eaLnBrk="1" hangingPunct="1"/>
            <a:r>
              <a:rPr lang="en-US" altLang="en-US" b="1" smtClean="0"/>
              <a:t>CENTRAL </a:t>
            </a:r>
            <a:br>
              <a:rPr lang="en-US" altLang="en-US" b="1" smtClean="0"/>
            </a:br>
            <a:r>
              <a:rPr lang="en-US" altLang="en-US" b="1" smtClean="0"/>
              <a:t>AMERICA</a:t>
            </a:r>
            <a:endParaRPr lang="en-US" altLang="en-US" smtClean="0"/>
          </a:p>
        </p:txBody>
      </p:sp>
      <p:sp>
        <p:nvSpPr>
          <p:cNvPr id="11268" name="Freeform 4"/>
          <p:cNvSpPr>
            <a:spLocks/>
          </p:cNvSpPr>
          <p:nvPr/>
        </p:nvSpPr>
        <p:spPr bwMode="auto">
          <a:xfrm>
            <a:off x="571500" y="1165225"/>
            <a:ext cx="1900238" cy="1797050"/>
          </a:xfrm>
          <a:custGeom>
            <a:avLst/>
            <a:gdLst>
              <a:gd name="T0" fmla="*/ 0 w 223"/>
              <a:gd name="T1" fmla="*/ 1481927 h 211"/>
              <a:gd name="T2" fmla="*/ 315286 w 223"/>
              <a:gd name="T3" fmla="*/ 953884 h 211"/>
              <a:gd name="T4" fmla="*/ 843603 w 223"/>
              <a:gd name="T5" fmla="*/ 851682 h 211"/>
              <a:gd name="T6" fmla="*/ 630572 w 223"/>
              <a:gd name="T7" fmla="*/ 425841 h 211"/>
              <a:gd name="T8" fmla="*/ 630572 w 223"/>
              <a:gd name="T9" fmla="*/ 110719 h 211"/>
              <a:gd name="T10" fmla="*/ 1371921 w 223"/>
              <a:gd name="T11" fmla="*/ 0 h 211"/>
              <a:gd name="T12" fmla="*/ 1474176 w 223"/>
              <a:gd name="T13" fmla="*/ 851682 h 211"/>
              <a:gd name="T14" fmla="*/ 1797983 w 223"/>
              <a:gd name="T15" fmla="*/ 851682 h 211"/>
              <a:gd name="T16" fmla="*/ 1900238 w 223"/>
              <a:gd name="T17" fmla="*/ 953884 h 211"/>
              <a:gd name="T18" fmla="*/ 1687207 w 223"/>
              <a:gd name="T19" fmla="*/ 1166805 h 211"/>
              <a:gd name="T20" fmla="*/ 1474176 w 223"/>
              <a:gd name="T21" fmla="*/ 1269007 h 211"/>
              <a:gd name="T22" fmla="*/ 1474176 w 223"/>
              <a:gd name="T23" fmla="*/ 1481927 h 211"/>
              <a:gd name="T24" fmla="*/ 1371921 w 223"/>
              <a:gd name="T25" fmla="*/ 1694848 h 211"/>
              <a:gd name="T26" fmla="*/ 1158890 w 223"/>
              <a:gd name="T27" fmla="*/ 1797050 h 211"/>
              <a:gd name="T28" fmla="*/ 843603 w 223"/>
              <a:gd name="T29" fmla="*/ 1797050 h 211"/>
              <a:gd name="T30" fmla="*/ 417541 w 223"/>
              <a:gd name="T31" fmla="*/ 1797050 h 211"/>
              <a:gd name="T32" fmla="*/ 0 w 223"/>
              <a:gd name="T33" fmla="*/ 1481927 h 21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23" h="211">
                <a:moveTo>
                  <a:pt x="0" y="174"/>
                </a:moveTo>
                <a:lnTo>
                  <a:pt x="37" y="112"/>
                </a:lnTo>
                <a:lnTo>
                  <a:pt x="99" y="100"/>
                </a:lnTo>
                <a:lnTo>
                  <a:pt x="74" y="50"/>
                </a:lnTo>
                <a:lnTo>
                  <a:pt x="74" y="13"/>
                </a:lnTo>
                <a:lnTo>
                  <a:pt x="161" y="0"/>
                </a:lnTo>
                <a:lnTo>
                  <a:pt x="173" y="100"/>
                </a:lnTo>
                <a:lnTo>
                  <a:pt x="211" y="100"/>
                </a:lnTo>
                <a:lnTo>
                  <a:pt x="223" y="112"/>
                </a:lnTo>
                <a:lnTo>
                  <a:pt x="198" y="137"/>
                </a:lnTo>
                <a:lnTo>
                  <a:pt x="173" y="149"/>
                </a:lnTo>
                <a:lnTo>
                  <a:pt x="173" y="174"/>
                </a:lnTo>
                <a:lnTo>
                  <a:pt x="161" y="199"/>
                </a:lnTo>
                <a:lnTo>
                  <a:pt x="136" y="211"/>
                </a:lnTo>
                <a:lnTo>
                  <a:pt x="99" y="211"/>
                </a:lnTo>
                <a:lnTo>
                  <a:pt x="49" y="211"/>
                </a:lnTo>
                <a:lnTo>
                  <a:pt x="0" y="174"/>
                </a:lnTo>
                <a:close/>
              </a:path>
            </a:pathLst>
          </a:custGeom>
          <a:solidFill>
            <a:srgbClr val="29AAE2"/>
          </a:solidFill>
          <a:ln w="38100" cmpd="sng">
            <a:solidFill>
              <a:schemeClr val="tx1"/>
            </a:solidFill>
            <a:round/>
            <a:headEnd/>
            <a:tailEnd/>
          </a:ln>
        </p:spPr>
        <p:txBody>
          <a:bodyPr/>
          <a:lstStyle/>
          <a:p>
            <a:endParaRPr lang="en-GB"/>
          </a:p>
        </p:txBody>
      </p:sp>
      <p:sp>
        <p:nvSpPr>
          <p:cNvPr id="11269" name="Freeform 5"/>
          <p:cNvSpPr>
            <a:spLocks/>
          </p:cNvSpPr>
          <p:nvPr/>
        </p:nvSpPr>
        <p:spPr bwMode="auto">
          <a:xfrm>
            <a:off x="1917700" y="854075"/>
            <a:ext cx="741363" cy="1166813"/>
          </a:xfrm>
          <a:custGeom>
            <a:avLst/>
            <a:gdLst>
              <a:gd name="T0" fmla="*/ 0 w 87"/>
              <a:gd name="T1" fmla="*/ 315125 h 137"/>
              <a:gd name="T2" fmla="*/ 426071 w 87"/>
              <a:gd name="T3" fmla="*/ 0 h 137"/>
              <a:gd name="T4" fmla="*/ 741363 w 87"/>
              <a:gd name="T5" fmla="*/ 0 h 137"/>
              <a:gd name="T6" fmla="*/ 639106 w 87"/>
              <a:gd name="T7" fmla="*/ 638766 h 137"/>
              <a:gd name="T8" fmla="*/ 315292 w 87"/>
              <a:gd name="T9" fmla="*/ 1166813 h 137"/>
              <a:gd name="T10" fmla="*/ 102257 w 87"/>
              <a:gd name="T11" fmla="*/ 1166813 h 137"/>
              <a:gd name="T12" fmla="*/ 0 w 87"/>
              <a:gd name="T13" fmla="*/ 315125 h 13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7" h="137">
                <a:moveTo>
                  <a:pt x="0" y="37"/>
                </a:moveTo>
                <a:lnTo>
                  <a:pt x="50" y="0"/>
                </a:lnTo>
                <a:lnTo>
                  <a:pt x="87" y="0"/>
                </a:lnTo>
                <a:lnTo>
                  <a:pt x="75" y="75"/>
                </a:lnTo>
                <a:lnTo>
                  <a:pt x="37" y="137"/>
                </a:lnTo>
                <a:lnTo>
                  <a:pt x="12" y="137"/>
                </a:lnTo>
                <a:lnTo>
                  <a:pt x="0" y="37"/>
                </a:lnTo>
                <a:close/>
              </a:path>
            </a:pathLst>
          </a:custGeom>
          <a:solidFill>
            <a:srgbClr val="FFF200"/>
          </a:solidFill>
          <a:ln w="38100" cmpd="sng">
            <a:solidFill>
              <a:schemeClr val="tx1"/>
            </a:solidFill>
            <a:round/>
            <a:headEnd/>
            <a:tailEnd/>
          </a:ln>
        </p:spPr>
        <p:txBody>
          <a:bodyPr/>
          <a:lstStyle/>
          <a:p>
            <a:endParaRPr lang="en-GB"/>
          </a:p>
        </p:txBody>
      </p:sp>
      <p:sp>
        <p:nvSpPr>
          <p:cNvPr id="11270" name="Freeform 6"/>
          <p:cNvSpPr>
            <a:spLocks/>
          </p:cNvSpPr>
          <p:nvPr/>
        </p:nvSpPr>
        <p:spPr bwMode="auto">
          <a:xfrm>
            <a:off x="1743075" y="2605088"/>
            <a:ext cx="1166813" cy="527050"/>
          </a:xfrm>
          <a:custGeom>
            <a:avLst/>
            <a:gdLst>
              <a:gd name="T0" fmla="*/ 0 w 137"/>
              <a:gd name="T1" fmla="*/ 314530 h 62"/>
              <a:gd name="T2" fmla="*/ 315125 w 137"/>
              <a:gd name="T3" fmla="*/ 0 h 62"/>
              <a:gd name="T4" fmla="*/ 740969 w 137"/>
              <a:gd name="T5" fmla="*/ 110510 h 62"/>
              <a:gd name="T6" fmla="*/ 1166813 w 137"/>
              <a:gd name="T7" fmla="*/ 110510 h 62"/>
              <a:gd name="T8" fmla="*/ 1166813 w 137"/>
              <a:gd name="T9" fmla="*/ 314530 h 62"/>
              <a:gd name="T10" fmla="*/ 953891 w 137"/>
              <a:gd name="T11" fmla="*/ 527050 h 62"/>
              <a:gd name="T12" fmla="*/ 315125 w 137"/>
              <a:gd name="T13" fmla="*/ 527050 h 62"/>
              <a:gd name="T14" fmla="*/ 0 w 137"/>
              <a:gd name="T15" fmla="*/ 314530 h 6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7" h="62">
                <a:moveTo>
                  <a:pt x="0" y="37"/>
                </a:moveTo>
                <a:lnTo>
                  <a:pt x="37" y="0"/>
                </a:lnTo>
                <a:lnTo>
                  <a:pt x="87" y="13"/>
                </a:lnTo>
                <a:lnTo>
                  <a:pt x="137" y="13"/>
                </a:lnTo>
                <a:lnTo>
                  <a:pt x="137" y="37"/>
                </a:lnTo>
                <a:lnTo>
                  <a:pt x="112" y="62"/>
                </a:lnTo>
                <a:lnTo>
                  <a:pt x="37" y="62"/>
                </a:lnTo>
                <a:lnTo>
                  <a:pt x="0" y="37"/>
                </a:lnTo>
                <a:close/>
              </a:path>
            </a:pathLst>
          </a:custGeom>
          <a:solidFill>
            <a:srgbClr val="FF6666"/>
          </a:solidFill>
          <a:ln w="38100" cmpd="sng">
            <a:solidFill>
              <a:schemeClr val="tx1"/>
            </a:solidFill>
            <a:round/>
            <a:headEnd/>
            <a:tailEnd/>
          </a:ln>
        </p:spPr>
        <p:txBody>
          <a:bodyPr/>
          <a:lstStyle/>
          <a:p>
            <a:endParaRPr lang="en-GB"/>
          </a:p>
        </p:txBody>
      </p:sp>
      <p:sp>
        <p:nvSpPr>
          <p:cNvPr id="11271" name="Freeform 7"/>
          <p:cNvSpPr>
            <a:spLocks/>
          </p:cNvSpPr>
          <p:nvPr/>
        </p:nvSpPr>
        <p:spPr bwMode="auto">
          <a:xfrm>
            <a:off x="2032000" y="1663700"/>
            <a:ext cx="2863850" cy="1584325"/>
          </a:xfrm>
          <a:custGeom>
            <a:avLst/>
            <a:gdLst>
              <a:gd name="T0" fmla="*/ 426168 w 336"/>
              <a:gd name="T1" fmla="*/ 1056217 h 186"/>
              <a:gd name="T2" fmla="*/ 0 w 336"/>
              <a:gd name="T3" fmla="*/ 945484 h 186"/>
              <a:gd name="T4" fmla="*/ 0 w 336"/>
              <a:gd name="T5" fmla="*/ 732537 h 186"/>
              <a:gd name="T6" fmla="*/ 213084 w 336"/>
              <a:gd name="T7" fmla="*/ 630323 h 186"/>
              <a:gd name="T8" fmla="*/ 426168 w 336"/>
              <a:gd name="T9" fmla="*/ 417376 h 186"/>
              <a:gd name="T10" fmla="*/ 852336 w 336"/>
              <a:gd name="T11" fmla="*/ 315161 h 186"/>
              <a:gd name="T12" fmla="*/ 1269981 w 336"/>
              <a:gd name="T13" fmla="*/ 204429 h 186"/>
              <a:gd name="T14" fmla="*/ 1696149 w 336"/>
              <a:gd name="T15" fmla="*/ 0 h 186"/>
              <a:gd name="T16" fmla="*/ 2335401 w 336"/>
              <a:gd name="T17" fmla="*/ 0 h 186"/>
              <a:gd name="T18" fmla="*/ 2863850 w 336"/>
              <a:gd name="T19" fmla="*/ 315161 h 186"/>
              <a:gd name="T20" fmla="*/ 2650766 w 336"/>
              <a:gd name="T21" fmla="*/ 528108 h 186"/>
              <a:gd name="T22" fmla="*/ 2011514 w 336"/>
              <a:gd name="T23" fmla="*/ 528108 h 186"/>
              <a:gd name="T24" fmla="*/ 1909233 w 336"/>
              <a:gd name="T25" fmla="*/ 630323 h 186"/>
              <a:gd name="T26" fmla="*/ 1909233 w 336"/>
              <a:gd name="T27" fmla="*/ 843270 h 186"/>
              <a:gd name="T28" fmla="*/ 1269981 w 336"/>
              <a:gd name="T29" fmla="*/ 1158431 h 186"/>
              <a:gd name="T30" fmla="*/ 1380785 w 336"/>
              <a:gd name="T31" fmla="*/ 1371378 h 186"/>
              <a:gd name="T32" fmla="*/ 954617 w 336"/>
              <a:gd name="T33" fmla="*/ 1584325 h 186"/>
              <a:gd name="T34" fmla="*/ 852336 w 336"/>
              <a:gd name="T35" fmla="*/ 1056217 h 186"/>
              <a:gd name="T36" fmla="*/ 426168 w 336"/>
              <a:gd name="T37" fmla="*/ 1056217 h 18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36" h="186">
                <a:moveTo>
                  <a:pt x="50" y="124"/>
                </a:moveTo>
                <a:lnTo>
                  <a:pt x="0" y="111"/>
                </a:lnTo>
                <a:lnTo>
                  <a:pt x="0" y="86"/>
                </a:lnTo>
                <a:lnTo>
                  <a:pt x="25" y="74"/>
                </a:lnTo>
                <a:lnTo>
                  <a:pt x="50" y="49"/>
                </a:lnTo>
                <a:lnTo>
                  <a:pt x="100" y="37"/>
                </a:lnTo>
                <a:lnTo>
                  <a:pt x="149" y="24"/>
                </a:lnTo>
                <a:lnTo>
                  <a:pt x="199" y="0"/>
                </a:lnTo>
                <a:lnTo>
                  <a:pt x="274" y="0"/>
                </a:lnTo>
                <a:lnTo>
                  <a:pt x="336" y="37"/>
                </a:lnTo>
                <a:lnTo>
                  <a:pt x="311" y="62"/>
                </a:lnTo>
                <a:lnTo>
                  <a:pt x="236" y="62"/>
                </a:lnTo>
                <a:lnTo>
                  <a:pt x="224" y="74"/>
                </a:lnTo>
                <a:lnTo>
                  <a:pt x="224" y="99"/>
                </a:lnTo>
                <a:lnTo>
                  <a:pt x="149" y="136"/>
                </a:lnTo>
                <a:lnTo>
                  <a:pt x="162" y="161"/>
                </a:lnTo>
                <a:lnTo>
                  <a:pt x="112" y="186"/>
                </a:lnTo>
                <a:lnTo>
                  <a:pt x="100" y="124"/>
                </a:lnTo>
                <a:lnTo>
                  <a:pt x="50" y="124"/>
                </a:lnTo>
                <a:close/>
              </a:path>
            </a:pathLst>
          </a:custGeom>
          <a:solidFill>
            <a:srgbClr val="C7B399"/>
          </a:solidFill>
          <a:ln w="38100" cmpd="sng">
            <a:solidFill>
              <a:schemeClr val="tx1"/>
            </a:solidFill>
            <a:prstDash val="solid"/>
            <a:round/>
            <a:headEnd/>
            <a:tailEnd/>
          </a:ln>
        </p:spPr>
        <p:txBody>
          <a:bodyPr/>
          <a:lstStyle/>
          <a:p>
            <a:endParaRPr lang="en-GB"/>
          </a:p>
        </p:txBody>
      </p:sp>
      <p:sp>
        <p:nvSpPr>
          <p:cNvPr id="11272" name="Freeform 8"/>
          <p:cNvSpPr>
            <a:spLocks/>
          </p:cNvSpPr>
          <p:nvPr/>
        </p:nvSpPr>
        <p:spPr bwMode="auto">
          <a:xfrm>
            <a:off x="2987675" y="1970088"/>
            <a:ext cx="2011363" cy="2112962"/>
          </a:xfrm>
          <a:custGeom>
            <a:avLst/>
            <a:gdLst>
              <a:gd name="T0" fmla="*/ 0 w 1267"/>
              <a:gd name="T1" fmla="*/ 1270000 h 1331"/>
              <a:gd name="T2" fmla="*/ 425450 w 1267"/>
              <a:gd name="T3" fmla="*/ 1057275 h 1331"/>
              <a:gd name="T4" fmla="*/ 315913 w 1267"/>
              <a:gd name="T5" fmla="*/ 842962 h 1331"/>
              <a:gd name="T6" fmla="*/ 936625 w 1267"/>
              <a:gd name="T7" fmla="*/ 534987 h 1331"/>
              <a:gd name="T8" fmla="*/ 949325 w 1267"/>
              <a:gd name="T9" fmla="*/ 204787 h 1331"/>
              <a:gd name="T10" fmla="*/ 1695450 w 1267"/>
              <a:gd name="T11" fmla="*/ 212725 h 1331"/>
              <a:gd name="T12" fmla="*/ 1909763 w 1267"/>
              <a:gd name="T13" fmla="*/ 0 h 1331"/>
              <a:gd name="T14" fmla="*/ 1909763 w 1267"/>
              <a:gd name="T15" fmla="*/ 1482725 h 1331"/>
              <a:gd name="T16" fmla="*/ 2011363 w 1267"/>
              <a:gd name="T17" fmla="*/ 1900237 h 1331"/>
              <a:gd name="T18" fmla="*/ 1695450 w 1267"/>
              <a:gd name="T19" fmla="*/ 2112962 h 1331"/>
              <a:gd name="T20" fmla="*/ 1482725 w 1267"/>
              <a:gd name="T21" fmla="*/ 1797050 h 1331"/>
              <a:gd name="T22" fmla="*/ 954088 w 1267"/>
              <a:gd name="T23" fmla="*/ 1900237 h 1331"/>
              <a:gd name="T24" fmla="*/ 528638 w 1267"/>
              <a:gd name="T25" fmla="*/ 1687512 h 1331"/>
              <a:gd name="T26" fmla="*/ 0 w 1267"/>
              <a:gd name="T27" fmla="*/ 1270000 h 1331"/>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1267" h="1331">
                <a:moveTo>
                  <a:pt x="0" y="800"/>
                </a:moveTo>
                <a:lnTo>
                  <a:pt x="268" y="666"/>
                </a:lnTo>
                <a:lnTo>
                  <a:pt x="199" y="531"/>
                </a:lnTo>
                <a:lnTo>
                  <a:pt x="590" y="337"/>
                </a:lnTo>
                <a:lnTo>
                  <a:pt x="598" y="129"/>
                </a:lnTo>
                <a:lnTo>
                  <a:pt x="1068" y="134"/>
                </a:lnTo>
                <a:lnTo>
                  <a:pt x="1203" y="0"/>
                </a:lnTo>
                <a:lnTo>
                  <a:pt x="1203" y="934"/>
                </a:lnTo>
                <a:lnTo>
                  <a:pt x="1267" y="1197"/>
                </a:lnTo>
                <a:lnTo>
                  <a:pt x="1068" y="1331"/>
                </a:lnTo>
                <a:lnTo>
                  <a:pt x="934" y="1132"/>
                </a:lnTo>
                <a:lnTo>
                  <a:pt x="601" y="1197"/>
                </a:lnTo>
                <a:lnTo>
                  <a:pt x="333" y="1063"/>
                </a:lnTo>
                <a:lnTo>
                  <a:pt x="0" y="800"/>
                </a:lnTo>
                <a:close/>
              </a:path>
            </a:pathLst>
          </a:custGeom>
          <a:solidFill>
            <a:srgbClr val="22B573"/>
          </a:solidFill>
          <a:ln w="38100" cmpd="sng">
            <a:solidFill>
              <a:schemeClr val="tx1"/>
            </a:solidFill>
            <a:round/>
            <a:headEnd/>
            <a:tailEnd/>
          </a:ln>
        </p:spPr>
        <p:txBody>
          <a:bodyPr/>
          <a:lstStyle/>
          <a:p>
            <a:endParaRPr lang="en-GB"/>
          </a:p>
        </p:txBody>
      </p:sp>
      <p:sp>
        <p:nvSpPr>
          <p:cNvPr id="11273" name="Freeform 9"/>
          <p:cNvSpPr>
            <a:spLocks/>
          </p:cNvSpPr>
          <p:nvPr/>
        </p:nvSpPr>
        <p:spPr bwMode="auto">
          <a:xfrm>
            <a:off x="3957638" y="3759200"/>
            <a:ext cx="1584325" cy="1158875"/>
          </a:xfrm>
          <a:custGeom>
            <a:avLst/>
            <a:gdLst>
              <a:gd name="T0" fmla="*/ 0 w 186"/>
              <a:gd name="T1" fmla="*/ 102254 h 136"/>
              <a:gd name="T2" fmla="*/ 0 w 186"/>
              <a:gd name="T3" fmla="*/ 528311 h 136"/>
              <a:gd name="T4" fmla="*/ 212947 w 186"/>
              <a:gd name="T5" fmla="*/ 741339 h 136"/>
              <a:gd name="T6" fmla="*/ 315161 w 186"/>
              <a:gd name="T7" fmla="*/ 528311 h 136"/>
              <a:gd name="T8" fmla="*/ 843270 w 186"/>
              <a:gd name="T9" fmla="*/ 741339 h 136"/>
              <a:gd name="T10" fmla="*/ 1056217 w 186"/>
              <a:gd name="T11" fmla="*/ 843593 h 136"/>
              <a:gd name="T12" fmla="*/ 1269164 w 186"/>
              <a:gd name="T13" fmla="*/ 1158875 h 136"/>
              <a:gd name="T14" fmla="*/ 1584325 w 186"/>
              <a:gd name="T15" fmla="*/ 1056621 h 136"/>
              <a:gd name="T16" fmla="*/ 1584325 w 186"/>
              <a:gd name="T17" fmla="*/ 528311 h 136"/>
              <a:gd name="T18" fmla="*/ 1056217 w 186"/>
              <a:gd name="T19" fmla="*/ 102254 h 136"/>
              <a:gd name="T20" fmla="*/ 741055 w 186"/>
              <a:gd name="T21" fmla="*/ 315282 h 136"/>
              <a:gd name="T22" fmla="*/ 528108 w 186"/>
              <a:gd name="T23" fmla="*/ 0 h 136"/>
              <a:gd name="T24" fmla="*/ 0 w 186"/>
              <a:gd name="T25" fmla="*/ 102254 h 1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86" h="136">
                <a:moveTo>
                  <a:pt x="0" y="12"/>
                </a:moveTo>
                <a:lnTo>
                  <a:pt x="0" y="62"/>
                </a:lnTo>
                <a:lnTo>
                  <a:pt x="25" y="87"/>
                </a:lnTo>
                <a:lnTo>
                  <a:pt x="37" y="62"/>
                </a:lnTo>
                <a:lnTo>
                  <a:pt x="99" y="87"/>
                </a:lnTo>
                <a:lnTo>
                  <a:pt x="124" y="99"/>
                </a:lnTo>
                <a:lnTo>
                  <a:pt x="149" y="136"/>
                </a:lnTo>
                <a:lnTo>
                  <a:pt x="186" y="124"/>
                </a:lnTo>
                <a:lnTo>
                  <a:pt x="186" y="62"/>
                </a:lnTo>
                <a:lnTo>
                  <a:pt x="124" y="12"/>
                </a:lnTo>
                <a:lnTo>
                  <a:pt x="87" y="37"/>
                </a:lnTo>
                <a:lnTo>
                  <a:pt x="62" y="0"/>
                </a:lnTo>
                <a:lnTo>
                  <a:pt x="0" y="12"/>
                </a:lnTo>
                <a:close/>
              </a:path>
            </a:pathLst>
          </a:custGeom>
          <a:solidFill>
            <a:srgbClr val="00AEEF"/>
          </a:solidFill>
          <a:ln w="38100" cmpd="sng">
            <a:solidFill>
              <a:schemeClr val="tx1"/>
            </a:solidFill>
            <a:round/>
            <a:headEnd/>
            <a:tailEnd/>
          </a:ln>
        </p:spPr>
        <p:txBody>
          <a:bodyPr/>
          <a:lstStyle/>
          <a:p>
            <a:endParaRPr lang="en-GB"/>
          </a:p>
        </p:txBody>
      </p:sp>
      <p:sp>
        <p:nvSpPr>
          <p:cNvPr id="11274" name="Freeform 10"/>
          <p:cNvSpPr>
            <a:spLocks/>
          </p:cNvSpPr>
          <p:nvPr/>
        </p:nvSpPr>
        <p:spPr bwMode="auto">
          <a:xfrm>
            <a:off x="5524500" y="3962400"/>
            <a:ext cx="2752725" cy="1270000"/>
          </a:xfrm>
          <a:custGeom>
            <a:avLst/>
            <a:gdLst>
              <a:gd name="T0" fmla="*/ 2326607 w 323"/>
              <a:gd name="T1" fmla="*/ 843826 h 149"/>
              <a:gd name="T2" fmla="*/ 2011279 w 323"/>
              <a:gd name="T3" fmla="*/ 741544 h 149"/>
              <a:gd name="T4" fmla="*/ 2224338 w 323"/>
              <a:gd name="T5" fmla="*/ 417651 h 149"/>
              <a:gd name="T6" fmla="*/ 2113547 w 323"/>
              <a:gd name="T7" fmla="*/ 315369 h 149"/>
              <a:gd name="T8" fmla="*/ 1695951 w 323"/>
              <a:gd name="T9" fmla="*/ 204564 h 149"/>
              <a:gd name="T10" fmla="*/ 1482892 w 323"/>
              <a:gd name="T11" fmla="*/ 315369 h 149"/>
              <a:gd name="T12" fmla="*/ 1269833 w 323"/>
              <a:gd name="T13" fmla="*/ 630738 h 149"/>
              <a:gd name="T14" fmla="*/ 1167564 w 323"/>
              <a:gd name="T15" fmla="*/ 741544 h 149"/>
              <a:gd name="T16" fmla="*/ 1372101 w 323"/>
              <a:gd name="T17" fmla="*/ 946107 h 149"/>
              <a:gd name="T18" fmla="*/ 1167564 w 323"/>
              <a:gd name="T19" fmla="*/ 1270000 h 149"/>
              <a:gd name="T20" fmla="*/ 741446 w 323"/>
              <a:gd name="T21" fmla="*/ 1159195 h 149"/>
              <a:gd name="T22" fmla="*/ 213059 w 323"/>
              <a:gd name="T23" fmla="*/ 946107 h 149"/>
              <a:gd name="T24" fmla="*/ 0 w 323"/>
              <a:gd name="T25" fmla="*/ 843826 h 149"/>
              <a:gd name="T26" fmla="*/ 0 w 323"/>
              <a:gd name="T27" fmla="*/ 315369 h 149"/>
              <a:gd name="T28" fmla="*/ 315328 w 323"/>
              <a:gd name="T29" fmla="*/ 528456 h 149"/>
              <a:gd name="T30" fmla="*/ 528387 w 323"/>
              <a:gd name="T31" fmla="*/ 630738 h 149"/>
              <a:gd name="T32" fmla="*/ 954505 w 323"/>
              <a:gd name="T33" fmla="*/ 417651 h 149"/>
              <a:gd name="T34" fmla="*/ 1482892 w 323"/>
              <a:gd name="T35" fmla="*/ 0 h 149"/>
              <a:gd name="T36" fmla="*/ 1900488 w 323"/>
              <a:gd name="T37" fmla="*/ 0 h 149"/>
              <a:gd name="T38" fmla="*/ 2224338 w 323"/>
              <a:gd name="T39" fmla="*/ 0 h 149"/>
              <a:gd name="T40" fmla="*/ 2641934 w 323"/>
              <a:gd name="T41" fmla="*/ 102282 h 149"/>
              <a:gd name="T42" fmla="*/ 2752725 w 323"/>
              <a:gd name="T43" fmla="*/ 417651 h 149"/>
              <a:gd name="T44" fmla="*/ 2326607 w 323"/>
              <a:gd name="T45" fmla="*/ 843826 h 14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23" h="149">
                <a:moveTo>
                  <a:pt x="273" y="99"/>
                </a:moveTo>
                <a:lnTo>
                  <a:pt x="236" y="87"/>
                </a:lnTo>
                <a:lnTo>
                  <a:pt x="261" y="49"/>
                </a:lnTo>
                <a:lnTo>
                  <a:pt x="248" y="37"/>
                </a:lnTo>
                <a:lnTo>
                  <a:pt x="199" y="24"/>
                </a:lnTo>
                <a:lnTo>
                  <a:pt x="174" y="37"/>
                </a:lnTo>
                <a:lnTo>
                  <a:pt x="149" y="74"/>
                </a:lnTo>
                <a:lnTo>
                  <a:pt x="137" y="87"/>
                </a:lnTo>
                <a:lnTo>
                  <a:pt x="161" y="111"/>
                </a:lnTo>
                <a:lnTo>
                  <a:pt x="137" y="149"/>
                </a:lnTo>
                <a:lnTo>
                  <a:pt x="87" y="136"/>
                </a:lnTo>
                <a:lnTo>
                  <a:pt x="25" y="111"/>
                </a:lnTo>
                <a:lnTo>
                  <a:pt x="0" y="99"/>
                </a:lnTo>
                <a:lnTo>
                  <a:pt x="0" y="37"/>
                </a:lnTo>
                <a:lnTo>
                  <a:pt x="37" y="62"/>
                </a:lnTo>
                <a:lnTo>
                  <a:pt x="62" y="74"/>
                </a:lnTo>
                <a:lnTo>
                  <a:pt x="112" y="49"/>
                </a:lnTo>
                <a:lnTo>
                  <a:pt x="174" y="0"/>
                </a:lnTo>
                <a:lnTo>
                  <a:pt x="223" y="0"/>
                </a:lnTo>
                <a:lnTo>
                  <a:pt x="261" y="0"/>
                </a:lnTo>
                <a:lnTo>
                  <a:pt x="310" y="12"/>
                </a:lnTo>
                <a:lnTo>
                  <a:pt x="323" y="49"/>
                </a:lnTo>
                <a:lnTo>
                  <a:pt x="273" y="99"/>
                </a:lnTo>
                <a:close/>
              </a:path>
            </a:pathLst>
          </a:custGeom>
          <a:solidFill>
            <a:srgbClr val="FFFF66"/>
          </a:solidFill>
          <a:ln w="38100" cmpd="sng">
            <a:solidFill>
              <a:schemeClr val="tx1"/>
            </a:solidFill>
            <a:round/>
            <a:headEnd/>
            <a:tailEnd/>
          </a:ln>
        </p:spPr>
        <p:txBody>
          <a:bodyPr/>
          <a:lstStyle/>
          <a:p>
            <a:endParaRPr lang="en-GB"/>
          </a:p>
        </p:txBody>
      </p:sp>
      <p:sp>
        <p:nvSpPr>
          <p:cNvPr id="11275" name="Freeform 13"/>
          <p:cNvSpPr>
            <a:spLocks/>
          </p:cNvSpPr>
          <p:nvPr/>
        </p:nvSpPr>
        <p:spPr bwMode="auto">
          <a:xfrm>
            <a:off x="203200" y="3822700"/>
            <a:ext cx="552450" cy="522288"/>
          </a:xfrm>
          <a:custGeom>
            <a:avLst/>
            <a:gdLst>
              <a:gd name="T0" fmla="*/ 0 w 223"/>
              <a:gd name="T1" fmla="*/ 430702 h 211"/>
              <a:gd name="T2" fmla="*/ 91662 w 223"/>
              <a:gd name="T3" fmla="*/ 277233 h 211"/>
              <a:gd name="T4" fmla="*/ 245258 w 223"/>
              <a:gd name="T5" fmla="*/ 247530 h 211"/>
              <a:gd name="T6" fmla="*/ 183324 w 223"/>
              <a:gd name="T7" fmla="*/ 123765 h 211"/>
              <a:gd name="T8" fmla="*/ 183324 w 223"/>
              <a:gd name="T9" fmla="*/ 32179 h 211"/>
              <a:gd name="T10" fmla="*/ 398854 w 223"/>
              <a:gd name="T11" fmla="*/ 0 h 211"/>
              <a:gd name="T12" fmla="*/ 428582 w 223"/>
              <a:gd name="T13" fmla="*/ 247530 h 211"/>
              <a:gd name="T14" fmla="*/ 522722 w 223"/>
              <a:gd name="T15" fmla="*/ 247530 h 211"/>
              <a:gd name="T16" fmla="*/ 552450 w 223"/>
              <a:gd name="T17" fmla="*/ 277233 h 211"/>
              <a:gd name="T18" fmla="*/ 490516 w 223"/>
              <a:gd name="T19" fmla="*/ 339116 h 211"/>
              <a:gd name="T20" fmla="*/ 428582 w 223"/>
              <a:gd name="T21" fmla="*/ 368819 h 211"/>
              <a:gd name="T22" fmla="*/ 428582 w 223"/>
              <a:gd name="T23" fmla="*/ 430702 h 211"/>
              <a:gd name="T24" fmla="*/ 398854 w 223"/>
              <a:gd name="T25" fmla="*/ 492584 h 211"/>
              <a:gd name="T26" fmla="*/ 336920 w 223"/>
              <a:gd name="T27" fmla="*/ 522288 h 211"/>
              <a:gd name="T28" fmla="*/ 245258 w 223"/>
              <a:gd name="T29" fmla="*/ 522288 h 211"/>
              <a:gd name="T30" fmla="*/ 121390 w 223"/>
              <a:gd name="T31" fmla="*/ 522288 h 211"/>
              <a:gd name="T32" fmla="*/ 0 w 223"/>
              <a:gd name="T33" fmla="*/ 430702 h 211"/>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223" h="211">
                <a:moveTo>
                  <a:pt x="0" y="174"/>
                </a:moveTo>
                <a:lnTo>
                  <a:pt x="37" y="112"/>
                </a:lnTo>
                <a:lnTo>
                  <a:pt x="99" y="100"/>
                </a:lnTo>
                <a:lnTo>
                  <a:pt x="74" y="50"/>
                </a:lnTo>
                <a:lnTo>
                  <a:pt x="74" y="13"/>
                </a:lnTo>
                <a:lnTo>
                  <a:pt x="161" y="0"/>
                </a:lnTo>
                <a:lnTo>
                  <a:pt x="173" y="100"/>
                </a:lnTo>
                <a:lnTo>
                  <a:pt x="211" y="100"/>
                </a:lnTo>
                <a:lnTo>
                  <a:pt x="223" y="112"/>
                </a:lnTo>
                <a:lnTo>
                  <a:pt x="198" y="137"/>
                </a:lnTo>
                <a:lnTo>
                  <a:pt x="173" y="149"/>
                </a:lnTo>
                <a:lnTo>
                  <a:pt x="173" y="174"/>
                </a:lnTo>
                <a:lnTo>
                  <a:pt x="161" y="199"/>
                </a:lnTo>
                <a:lnTo>
                  <a:pt x="136" y="211"/>
                </a:lnTo>
                <a:lnTo>
                  <a:pt x="99" y="211"/>
                </a:lnTo>
                <a:lnTo>
                  <a:pt x="49" y="211"/>
                </a:lnTo>
                <a:lnTo>
                  <a:pt x="0" y="174"/>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76" name="Freeform 14"/>
          <p:cNvSpPr>
            <a:spLocks/>
          </p:cNvSpPr>
          <p:nvPr/>
        </p:nvSpPr>
        <p:spPr bwMode="auto">
          <a:xfrm>
            <a:off x="622300" y="3695700"/>
            <a:ext cx="215900" cy="339725"/>
          </a:xfrm>
          <a:custGeom>
            <a:avLst/>
            <a:gdLst>
              <a:gd name="T0" fmla="*/ 0 w 87"/>
              <a:gd name="T1" fmla="*/ 91751 h 137"/>
              <a:gd name="T2" fmla="*/ 124080 w 87"/>
              <a:gd name="T3" fmla="*/ 0 h 137"/>
              <a:gd name="T4" fmla="*/ 215900 w 87"/>
              <a:gd name="T5" fmla="*/ 0 h 137"/>
              <a:gd name="T6" fmla="*/ 186121 w 87"/>
              <a:gd name="T7" fmla="*/ 185981 h 137"/>
              <a:gd name="T8" fmla="*/ 91820 w 87"/>
              <a:gd name="T9" fmla="*/ 339725 h 137"/>
              <a:gd name="T10" fmla="*/ 29779 w 87"/>
              <a:gd name="T11" fmla="*/ 339725 h 137"/>
              <a:gd name="T12" fmla="*/ 0 w 87"/>
              <a:gd name="T13" fmla="*/ 91751 h 13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7" h="137">
                <a:moveTo>
                  <a:pt x="0" y="37"/>
                </a:moveTo>
                <a:lnTo>
                  <a:pt x="50" y="0"/>
                </a:lnTo>
                <a:lnTo>
                  <a:pt x="87" y="0"/>
                </a:lnTo>
                <a:lnTo>
                  <a:pt x="75" y="75"/>
                </a:lnTo>
                <a:lnTo>
                  <a:pt x="37" y="137"/>
                </a:lnTo>
                <a:lnTo>
                  <a:pt x="12" y="137"/>
                </a:lnTo>
                <a:lnTo>
                  <a:pt x="0" y="3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77" name="Freeform 15"/>
          <p:cNvSpPr>
            <a:spLocks/>
          </p:cNvSpPr>
          <p:nvPr/>
        </p:nvSpPr>
        <p:spPr bwMode="auto">
          <a:xfrm>
            <a:off x="565150" y="4270375"/>
            <a:ext cx="339725" cy="152400"/>
          </a:xfrm>
          <a:custGeom>
            <a:avLst/>
            <a:gdLst>
              <a:gd name="T0" fmla="*/ 0 w 137"/>
              <a:gd name="T1" fmla="*/ 90948 h 62"/>
              <a:gd name="T2" fmla="*/ 91751 w 137"/>
              <a:gd name="T3" fmla="*/ 0 h 62"/>
              <a:gd name="T4" fmla="*/ 215738 w 137"/>
              <a:gd name="T5" fmla="*/ 31955 h 62"/>
              <a:gd name="T6" fmla="*/ 339725 w 137"/>
              <a:gd name="T7" fmla="*/ 31955 h 62"/>
              <a:gd name="T8" fmla="*/ 339725 w 137"/>
              <a:gd name="T9" fmla="*/ 90948 h 62"/>
              <a:gd name="T10" fmla="*/ 277731 w 137"/>
              <a:gd name="T11" fmla="*/ 152400 h 62"/>
              <a:gd name="T12" fmla="*/ 91751 w 137"/>
              <a:gd name="T13" fmla="*/ 152400 h 62"/>
              <a:gd name="T14" fmla="*/ 0 w 137"/>
              <a:gd name="T15" fmla="*/ 90948 h 6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7" h="62">
                <a:moveTo>
                  <a:pt x="0" y="37"/>
                </a:moveTo>
                <a:lnTo>
                  <a:pt x="37" y="0"/>
                </a:lnTo>
                <a:lnTo>
                  <a:pt x="87" y="13"/>
                </a:lnTo>
                <a:lnTo>
                  <a:pt x="137" y="13"/>
                </a:lnTo>
                <a:lnTo>
                  <a:pt x="137" y="37"/>
                </a:lnTo>
                <a:lnTo>
                  <a:pt x="112" y="62"/>
                </a:lnTo>
                <a:lnTo>
                  <a:pt x="37" y="62"/>
                </a:lnTo>
                <a:lnTo>
                  <a:pt x="0" y="3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78" name="Freeform 16"/>
          <p:cNvSpPr>
            <a:spLocks/>
          </p:cNvSpPr>
          <p:nvPr/>
        </p:nvSpPr>
        <p:spPr bwMode="auto">
          <a:xfrm>
            <a:off x="673100" y="3987800"/>
            <a:ext cx="831850" cy="460375"/>
          </a:xfrm>
          <a:custGeom>
            <a:avLst/>
            <a:gdLst>
              <a:gd name="T0" fmla="*/ 123787 w 336"/>
              <a:gd name="T1" fmla="*/ 306917 h 186"/>
              <a:gd name="T2" fmla="*/ 0 w 336"/>
              <a:gd name="T3" fmla="*/ 274740 h 186"/>
              <a:gd name="T4" fmla="*/ 0 w 336"/>
              <a:gd name="T5" fmla="*/ 212862 h 186"/>
              <a:gd name="T6" fmla="*/ 61894 w 336"/>
              <a:gd name="T7" fmla="*/ 183160 h 186"/>
              <a:gd name="T8" fmla="*/ 123787 w 336"/>
              <a:gd name="T9" fmla="*/ 121282 h 186"/>
              <a:gd name="T10" fmla="*/ 247574 w 336"/>
              <a:gd name="T11" fmla="*/ 91580 h 186"/>
              <a:gd name="T12" fmla="*/ 368886 w 336"/>
              <a:gd name="T13" fmla="*/ 59403 h 186"/>
              <a:gd name="T14" fmla="*/ 492673 w 336"/>
              <a:gd name="T15" fmla="*/ 0 h 186"/>
              <a:gd name="T16" fmla="*/ 678354 w 336"/>
              <a:gd name="T17" fmla="*/ 0 h 186"/>
              <a:gd name="T18" fmla="*/ 831850 w 336"/>
              <a:gd name="T19" fmla="*/ 91580 h 186"/>
              <a:gd name="T20" fmla="*/ 769956 w 336"/>
              <a:gd name="T21" fmla="*/ 153458 h 186"/>
              <a:gd name="T22" fmla="*/ 584276 w 336"/>
              <a:gd name="T23" fmla="*/ 153458 h 186"/>
              <a:gd name="T24" fmla="*/ 554567 w 336"/>
              <a:gd name="T25" fmla="*/ 183160 h 186"/>
              <a:gd name="T26" fmla="*/ 554567 w 336"/>
              <a:gd name="T27" fmla="*/ 245038 h 186"/>
              <a:gd name="T28" fmla="*/ 368886 w 336"/>
              <a:gd name="T29" fmla="*/ 336618 h 186"/>
              <a:gd name="T30" fmla="*/ 401071 w 336"/>
              <a:gd name="T31" fmla="*/ 398497 h 186"/>
              <a:gd name="T32" fmla="*/ 277283 w 336"/>
              <a:gd name="T33" fmla="*/ 460375 h 186"/>
              <a:gd name="T34" fmla="*/ 247574 w 336"/>
              <a:gd name="T35" fmla="*/ 306917 h 186"/>
              <a:gd name="T36" fmla="*/ 123787 w 336"/>
              <a:gd name="T37" fmla="*/ 306917 h 18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0" t="0" r="r" b="b"/>
            <a:pathLst>
              <a:path w="336" h="186">
                <a:moveTo>
                  <a:pt x="50" y="124"/>
                </a:moveTo>
                <a:lnTo>
                  <a:pt x="0" y="111"/>
                </a:lnTo>
                <a:lnTo>
                  <a:pt x="0" y="86"/>
                </a:lnTo>
                <a:lnTo>
                  <a:pt x="25" y="74"/>
                </a:lnTo>
                <a:lnTo>
                  <a:pt x="50" y="49"/>
                </a:lnTo>
                <a:lnTo>
                  <a:pt x="100" y="37"/>
                </a:lnTo>
                <a:lnTo>
                  <a:pt x="149" y="24"/>
                </a:lnTo>
                <a:lnTo>
                  <a:pt x="199" y="0"/>
                </a:lnTo>
                <a:lnTo>
                  <a:pt x="274" y="0"/>
                </a:lnTo>
                <a:lnTo>
                  <a:pt x="336" y="37"/>
                </a:lnTo>
                <a:lnTo>
                  <a:pt x="311" y="62"/>
                </a:lnTo>
                <a:lnTo>
                  <a:pt x="236" y="62"/>
                </a:lnTo>
                <a:lnTo>
                  <a:pt x="224" y="74"/>
                </a:lnTo>
                <a:lnTo>
                  <a:pt x="224" y="99"/>
                </a:lnTo>
                <a:lnTo>
                  <a:pt x="149" y="136"/>
                </a:lnTo>
                <a:lnTo>
                  <a:pt x="162" y="161"/>
                </a:lnTo>
                <a:lnTo>
                  <a:pt x="112" y="186"/>
                </a:lnTo>
                <a:lnTo>
                  <a:pt x="100" y="124"/>
                </a:lnTo>
                <a:lnTo>
                  <a:pt x="50" y="124"/>
                </a:lnTo>
                <a:close/>
              </a:path>
            </a:pathLst>
          </a:custGeom>
          <a:solidFill>
            <a:schemeClr val="bg2"/>
          </a:solidFill>
          <a:ln>
            <a:noFill/>
          </a:ln>
          <a:extLst>
            <a:ext uri="{91240B29-F687-4F45-9708-019B960494DF}">
              <a14:hiddenLine xmlns:a14="http://schemas.microsoft.com/office/drawing/2010/main" w="19050">
                <a:solidFill>
                  <a:srgbClr val="000000"/>
                </a:solidFill>
                <a:prstDash val="solid"/>
                <a:round/>
                <a:headEnd/>
                <a:tailEnd/>
              </a14:hiddenLine>
            </a:ext>
          </a:extLst>
        </p:spPr>
        <p:txBody>
          <a:bodyPr/>
          <a:lstStyle/>
          <a:p>
            <a:endParaRPr lang="en-GB"/>
          </a:p>
        </p:txBody>
      </p:sp>
      <p:sp>
        <p:nvSpPr>
          <p:cNvPr id="11279" name="Freeform 17"/>
          <p:cNvSpPr>
            <a:spLocks/>
          </p:cNvSpPr>
          <p:nvPr/>
        </p:nvSpPr>
        <p:spPr bwMode="auto">
          <a:xfrm>
            <a:off x="965200" y="4094163"/>
            <a:ext cx="584200" cy="614362"/>
          </a:xfrm>
          <a:custGeom>
            <a:avLst/>
            <a:gdLst>
              <a:gd name="T0" fmla="*/ 0 w 236"/>
              <a:gd name="T1" fmla="*/ 369113 h 248"/>
              <a:gd name="T2" fmla="*/ 123771 w 236"/>
              <a:gd name="T3" fmla="*/ 307181 h 248"/>
              <a:gd name="T4" fmla="*/ 91591 w 236"/>
              <a:gd name="T5" fmla="*/ 245249 h 248"/>
              <a:gd name="T6" fmla="*/ 277247 w 236"/>
              <a:gd name="T7" fmla="*/ 153591 h 248"/>
              <a:gd name="T8" fmla="*/ 306953 w 236"/>
              <a:gd name="T9" fmla="*/ 61932 h 248"/>
              <a:gd name="T10" fmla="*/ 492609 w 236"/>
              <a:gd name="T11" fmla="*/ 61932 h 248"/>
              <a:gd name="T12" fmla="*/ 554495 w 236"/>
              <a:gd name="T13" fmla="*/ 0 h 248"/>
              <a:gd name="T14" fmla="*/ 554495 w 236"/>
              <a:gd name="T15" fmla="*/ 431044 h 248"/>
              <a:gd name="T16" fmla="*/ 584200 w 236"/>
              <a:gd name="T17" fmla="*/ 552430 h 248"/>
              <a:gd name="T18" fmla="*/ 492609 w 236"/>
              <a:gd name="T19" fmla="*/ 614362 h 248"/>
              <a:gd name="T20" fmla="*/ 430724 w 236"/>
              <a:gd name="T21" fmla="*/ 522703 h 248"/>
              <a:gd name="T22" fmla="*/ 277247 w 236"/>
              <a:gd name="T23" fmla="*/ 552430 h 248"/>
              <a:gd name="T24" fmla="*/ 153476 w 236"/>
              <a:gd name="T25" fmla="*/ 490499 h 248"/>
              <a:gd name="T26" fmla="*/ 0 w 236"/>
              <a:gd name="T27" fmla="*/ 369113 h 24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236" h="248">
                <a:moveTo>
                  <a:pt x="0" y="149"/>
                </a:moveTo>
                <a:lnTo>
                  <a:pt x="50" y="124"/>
                </a:lnTo>
                <a:lnTo>
                  <a:pt x="37" y="99"/>
                </a:lnTo>
                <a:lnTo>
                  <a:pt x="112" y="62"/>
                </a:lnTo>
                <a:lnTo>
                  <a:pt x="124" y="25"/>
                </a:lnTo>
                <a:lnTo>
                  <a:pt x="199" y="25"/>
                </a:lnTo>
                <a:lnTo>
                  <a:pt x="224" y="0"/>
                </a:lnTo>
                <a:lnTo>
                  <a:pt x="224" y="174"/>
                </a:lnTo>
                <a:lnTo>
                  <a:pt x="236" y="223"/>
                </a:lnTo>
                <a:lnTo>
                  <a:pt x="199" y="248"/>
                </a:lnTo>
                <a:lnTo>
                  <a:pt x="174" y="211"/>
                </a:lnTo>
                <a:lnTo>
                  <a:pt x="112" y="223"/>
                </a:lnTo>
                <a:lnTo>
                  <a:pt x="62" y="198"/>
                </a:lnTo>
                <a:lnTo>
                  <a:pt x="0" y="149"/>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80" name="Freeform 18"/>
          <p:cNvSpPr>
            <a:spLocks/>
          </p:cNvSpPr>
          <p:nvPr/>
        </p:nvSpPr>
        <p:spPr bwMode="auto">
          <a:xfrm>
            <a:off x="1247775" y="4637088"/>
            <a:ext cx="460375" cy="336550"/>
          </a:xfrm>
          <a:custGeom>
            <a:avLst/>
            <a:gdLst>
              <a:gd name="T0" fmla="*/ 0 w 186"/>
              <a:gd name="T1" fmla="*/ 29696 h 136"/>
              <a:gd name="T2" fmla="*/ 0 w 186"/>
              <a:gd name="T3" fmla="*/ 153427 h 136"/>
              <a:gd name="T4" fmla="*/ 61878 w 186"/>
              <a:gd name="T5" fmla="*/ 215293 h 136"/>
              <a:gd name="T6" fmla="*/ 91580 w 186"/>
              <a:gd name="T7" fmla="*/ 153427 h 136"/>
              <a:gd name="T8" fmla="*/ 245038 w 186"/>
              <a:gd name="T9" fmla="*/ 215293 h 136"/>
              <a:gd name="T10" fmla="*/ 306917 w 186"/>
              <a:gd name="T11" fmla="*/ 244989 h 136"/>
              <a:gd name="T12" fmla="*/ 368795 w 186"/>
              <a:gd name="T13" fmla="*/ 336550 h 136"/>
              <a:gd name="T14" fmla="*/ 460375 w 186"/>
              <a:gd name="T15" fmla="*/ 306854 h 136"/>
              <a:gd name="T16" fmla="*/ 460375 w 186"/>
              <a:gd name="T17" fmla="*/ 153427 h 136"/>
              <a:gd name="T18" fmla="*/ 306917 w 186"/>
              <a:gd name="T19" fmla="*/ 29696 h 136"/>
              <a:gd name="T20" fmla="*/ 215337 w 186"/>
              <a:gd name="T21" fmla="*/ 91561 h 136"/>
              <a:gd name="T22" fmla="*/ 153458 w 186"/>
              <a:gd name="T23" fmla="*/ 0 h 136"/>
              <a:gd name="T24" fmla="*/ 0 w 186"/>
              <a:gd name="T25" fmla="*/ 29696 h 1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86" h="136">
                <a:moveTo>
                  <a:pt x="0" y="12"/>
                </a:moveTo>
                <a:lnTo>
                  <a:pt x="0" y="62"/>
                </a:lnTo>
                <a:lnTo>
                  <a:pt x="25" y="87"/>
                </a:lnTo>
                <a:lnTo>
                  <a:pt x="37" y="62"/>
                </a:lnTo>
                <a:lnTo>
                  <a:pt x="99" y="87"/>
                </a:lnTo>
                <a:lnTo>
                  <a:pt x="124" y="99"/>
                </a:lnTo>
                <a:lnTo>
                  <a:pt x="149" y="136"/>
                </a:lnTo>
                <a:lnTo>
                  <a:pt x="186" y="124"/>
                </a:lnTo>
                <a:lnTo>
                  <a:pt x="186" y="62"/>
                </a:lnTo>
                <a:lnTo>
                  <a:pt x="124" y="12"/>
                </a:lnTo>
                <a:lnTo>
                  <a:pt x="87" y="37"/>
                </a:lnTo>
                <a:lnTo>
                  <a:pt x="62" y="0"/>
                </a:lnTo>
                <a:lnTo>
                  <a:pt x="0" y="12"/>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81" name="Freeform 19"/>
          <p:cNvSpPr>
            <a:spLocks/>
          </p:cNvSpPr>
          <p:nvPr/>
        </p:nvSpPr>
        <p:spPr bwMode="auto">
          <a:xfrm>
            <a:off x="1714500" y="4737100"/>
            <a:ext cx="800100" cy="368300"/>
          </a:xfrm>
          <a:custGeom>
            <a:avLst/>
            <a:gdLst>
              <a:gd name="T0" fmla="*/ 676246 w 323"/>
              <a:gd name="T1" fmla="*/ 244709 h 149"/>
              <a:gd name="T2" fmla="*/ 584593 w 323"/>
              <a:gd name="T3" fmla="*/ 215048 h 149"/>
              <a:gd name="T4" fmla="*/ 646520 w 323"/>
              <a:gd name="T5" fmla="*/ 121119 h 149"/>
              <a:gd name="T6" fmla="*/ 614318 w 323"/>
              <a:gd name="T7" fmla="*/ 91457 h 149"/>
              <a:gd name="T8" fmla="*/ 492941 w 323"/>
              <a:gd name="T9" fmla="*/ 59323 h 149"/>
              <a:gd name="T10" fmla="*/ 431014 w 323"/>
              <a:gd name="T11" fmla="*/ 91457 h 149"/>
              <a:gd name="T12" fmla="*/ 369086 w 323"/>
              <a:gd name="T13" fmla="*/ 182914 h 149"/>
              <a:gd name="T14" fmla="*/ 339361 w 323"/>
              <a:gd name="T15" fmla="*/ 215048 h 149"/>
              <a:gd name="T16" fmla="*/ 398811 w 323"/>
              <a:gd name="T17" fmla="*/ 274371 h 149"/>
              <a:gd name="T18" fmla="*/ 339361 w 323"/>
              <a:gd name="T19" fmla="*/ 368300 h 149"/>
              <a:gd name="T20" fmla="*/ 215507 w 323"/>
              <a:gd name="T21" fmla="*/ 336166 h 149"/>
              <a:gd name="T22" fmla="*/ 61927 w 323"/>
              <a:gd name="T23" fmla="*/ 274371 h 149"/>
              <a:gd name="T24" fmla="*/ 0 w 323"/>
              <a:gd name="T25" fmla="*/ 244709 h 149"/>
              <a:gd name="T26" fmla="*/ 0 w 323"/>
              <a:gd name="T27" fmla="*/ 91457 h 149"/>
              <a:gd name="T28" fmla="*/ 91652 w 323"/>
              <a:gd name="T29" fmla="*/ 153252 h 149"/>
              <a:gd name="T30" fmla="*/ 153580 w 323"/>
              <a:gd name="T31" fmla="*/ 182914 h 149"/>
              <a:gd name="T32" fmla="*/ 277434 w 323"/>
              <a:gd name="T33" fmla="*/ 121119 h 149"/>
              <a:gd name="T34" fmla="*/ 431014 w 323"/>
              <a:gd name="T35" fmla="*/ 0 h 149"/>
              <a:gd name="T36" fmla="*/ 552391 w 323"/>
              <a:gd name="T37" fmla="*/ 0 h 149"/>
              <a:gd name="T38" fmla="*/ 646520 w 323"/>
              <a:gd name="T39" fmla="*/ 0 h 149"/>
              <a:gd name="T40" fmla="*/ 767898 w 323"/>
              <a:gd name="T41" fmla="*/ 29662 h 149"/>
              <a:gd name="T42" fmla="*/ 800100 w 323"/>
              <a:gd name="T43" fmla="*/ 121119 h 149"/>
              <a:gd name="T44" fmla="*/ 676246 w 323"/>
              <a:gd name="T45" fmla="*/ 244709 h 149"/>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0" t="0" r="r" b="b"/>
            <a:pathLst>
              <a:path w="323" h="149">
                <a:moveTo>
                  <a:pt x="273" y="99"/>
                </a:moveTo>
                <a:lnTo>
                  <a:pt x="236" y="87"/>
                </a:lnTo>
                <a:lnTo>
                  <a:pt x="261" y="49"/>
                </a:lnTo>
                <a:lnTo>
                  <a:pt x="248" y="37"/>
                </a:lnTo>
                <a:lnTo>
                  <a:pt x="199" y="24"/>
                </a:lnTo>
                <a:lnTo>
                  <a:pt x="174" y="37"/>
                </a:lnTo>
                <a:lnTo>
                  <a:pt x="149" y="74"/>
                </a:lnTo>
                <a:lnTo>
                  <a:pt x="137" y="87"/>
                </a:lnTo>
                <a:lnTo>
                  <a:pt x="161" y="111"/>
                </a:lnTo>
                <a:lnTo>
                  <a:pt x="137" y="149"/>
                </a:lnTo>
                <a:lnTo>
                  <a:pt x="87" y="136"/>
                </a:lnTo>
                <a:lnTo>
                  <a:pt x="25" y="111"/>
                </a:lnTo>
                <a:lnTo>
                  <a:pt x="0" y="99"/>
                </a:lnTo>
                <a:lnTo>
                  <a:pt x="0" y="37"/>
                </a:lnTo>
                <a:lnTo>
                  <a:pt x="37" y="62"/>
                </a:lnTo>
                <a:lnTo>
                  <a:pt x="62" y="74"/>
                </a:lnTo>
                <a:lnTo>
                  <a:pt x="112" y="49"/>
                </a:lnTo>
                <a:lnTo>
                  <a:pt x="174" y="0"/>
                </a:lnTo>
                <a:lnTo>
                  <a:pt x="223" y="0"/>
                </a:lnTo>
                <a:lnTo>
                  <a:pt x="261" y="0"/>
                </a:lnTo>
                <a:lnTo>
                  <a:pt x="310" y="12"/>
                </a:lnTo>
                <a:lnTo>
                  <a:pt x="323" y="49"/>
                </a:lnTo>
                <a:lnTo>
                  <a:pt x="273" y="99"/>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1282" name="Text Box 31"/>
          <p:cNvSpPr txBox="1">
            <a:spLocks noChangeArrowheads="1"/>
          </p:cNvSpPr>
          <p:nvPr/>
        </p:nvSpPr>
        <p:spPr bwMode="auto">
          <a:xfrm>
            <a:off x="7010400" y="585788"/>
            <a:ext cx="2514600" cy="2843212"/>
          </a:xfrm>
          <a:prstGeom prst="rect">
            <a:avLst/>
          </a:prstGeom>
          <a:noFill/>
          <a:ln>
            <a:noFill/>
          </a:ln>
          <a:effectLst/>
          <a:extLst>
            <a:ext uri="{909E8E84-426E-40DD-AFC4-6F175D3DCCD1}">
              <a14:hiddenFill xmlns:a14="http://schemas.microsoft.com/office/drawing/2010/main">
                <a:solidFill>
                  <a:srgbClr val="231F2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400">
                <a:solidFill>
                  <a:schemeClr val="tx1"/>
                </a:solidFill>
                <a:latin typeface="Arial" panose="020B0604020202020204" pitchFamily="34" charset="0"/>
                <a:ea typeface="MS PGothic" panose="020B0600070205080204" pitchFamily="34" charset="-128"/>
              </a:defRPr>
            </a:lvl1pPr>
            <a:lvl2pPr marL="742950" indent="-285750" algn="ctr">
              <a:defRPr sz="2400">
                <a:solidFill>
                  <a:schemeClr val="tx1"/>
                </a:solidFill>
                <a:latin typeface="Arial" panose="020B0604020202020204" pitchFamily="34" charset="0"/>
                <a:ea typeface="MS PGothic" panose="020B0600070205080204" pitchFamily="34" charset="-128"/>
              </a:defRPr>
            </a:lvl2pPr>
            <a:lvl3pPr marL="1143000" indent="-228600" algn="ctr">
              <a:defRPr sz="2400">
                <a:solidFill>
                  <a:schemeClr val="tx1"/>
                </a:solidFill>
                <a:latin typeface="Arial" panose="020B0604020202020204" pitchFamily="34" charset="0"/>
                <a:ea typeface="MS PGothic" panose="020B0600070205080204" pitchFamily="34" charset="-128"/>
              </a:defRPr>
            </a:lvl3pPr>
            <a:lvl4pPr marL="1600200" indent="-228600" algn="ctr">
              <a:defRPr sz="2400">
                <a:solidFill>
                  <a:schemeClr val="tx1"/>
                </a:solidFill>
                <a:latin typeface="Arial" panose="020B0604020202020204" pitchFamily="34" charset="0"/>
                <a:ea typeface="MS PGothic" panose="020B0600070205080204" pitchFamily="34" charset="-128"/>
              </a:defRPr>
            </a:lvl4pPr>
            <a:lvl5pPr marL="2057400" indent="-228600" algn="ctr">
              <a:defRPr sz="24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l">
              <a:spcBef>
                <a:spcPct val="50000"/>
              </a:spcBef>
            </a:pPr>
            <a:r>
              <a:rPr lang="en-US" altLang="en-US" sz="1800"/>
              <a:t>GUATEMALA</a:t>
            </a:r>
          </a:p>
          <a:p>
            <a:pPr algn="l">
              <a:spcBef>
                <a:spcPct val="50000"/>
              </a:spcBef>
            </a:pPr>
            <a:r>
              <a:rPr lang="en-US" altLang="en-US" sz="1800"/>
              <a:t>BELIZE</a:t>
            </a:r>
          </a:p>
          <a:p>
            <a:pPr algn="l">
              <a:spcBef>
                <a:spcPct val="50000"/>
              </a:spcBef>
            </a:pPr>
            <a:r>
              <a:rPr lang="en-US" altLang="en-US" sz="1800"/>
              <a:t>HONDURAS</a:t>
            </a:r>
          </a:p>
          <a:p>
            <a:pPr algn="l">
              <a:spcBef>
                <a:spcPct val="50000"/>
              </a:spcBef>
            </a:pPr>
            <a:r>
              <a:rPr lang="en-US" altLang="en-US" sz="1800"/>
              <a:t>EL SALVADOR</a:t>
            </a:r>
          </a:p>
          <a:p>
            <a:pPr algn="l">
              <a:spcBef>
                <a:spcPct val="50000"/>
              </a:spcBef>
            </a:pPr>
            <a:r>
              <a:rPr lang="en-US" altLang="en-US" sz="1800"/>
              <a:t>COSTA RICA</a:t>
            </a:r>
          </a:p>
          <a:p>
            <a:pPr algn="l">
              <a:spcBef>
                <a:spcPct val="50000"/>
              </a:spcBef>
            </a:pPr>
            <a:r>
              <a:rPr lang="en-US" altLang="en-US" sz="1800"/>
              <a:t>PANAMA</a:t>
            </a:r>
          </a:p>
          <a:p>
            <a:pPr algn="l">
              <a:spcBef>
                <a:spcPct val="50000"/>
              </a:spcBef>
            </a:pPr>
            <a:r>
              <a:rPr lang="en-US" altLang="en-US" sz="1800"/>
              <a:t>NICARAGUA</a:t>
            </a:r>
            <a:endParaRPr lang="en-US"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Freeform 8"/>
          <p:cNvSpPr>
            <a:spLocks/>
          </p:cNvSpPr>
          <p:nvPr/>
        </p:nvSpPr>
        <p:spPr bwMode="auto">
          <a:xfrm>
            <a:off x="800100" y="546100"/>
            <a:ext cx="7543800" cy="5327650"/>
          </a:xfrm>
          <a:custGeom>
            <a:avLst/>
            <a:gdLst>
              <a:gd name="T0" fmla="*/ 3994077 w 1477"/>
              <a:gd name="T1" fmla="*/ 1711182 h 1043"/>
              <a:gd name="T2" fmla="*/ 3422035 w 1477"/>
              <a:gd name="T3" fmla="*/ 1205489 h 1043"/>
              <a:gd name="T4" fmla="*/ 2977681 w 1477"/>
              <a:gd name="T5" fmla="*/ 1139085 h 1043"/>
              <a:gd name="T6" fmla="*/ 2727413 w 1477"/>
              <a:gd name="T7" fmla="*/ 694689 h 1043"/>
              <a:gd name="T8" fmla="*/ 2088974 w 1477"/>
              <a:gd name="T9" fmla="*/ 633393 h 1043"/>
              <a:gd name="T10" fmla="*/ 1205374 w 1477"/>
              <a:gd name="T11" fmla="*/ 444397 h 1043"/>
              <a:gd name="T12" fmla="*/ 188978 w 1477"/>
              <a:gd name="T13" fmla="*/ 0 h 1043"/>
              <a:gd name="T14" fmla="*/ 61290 w 1477"/>
              <a:gd name="T15" fmla="*/ 316696 h 1043"/>
              <a:gd name="T16" fmla="*/ 188978 w 1477"/>
              <a:gd name="T17" fmla="*/ 694689 h 1043"/>
              <a:gd name="T18" fmla="*/ 444354 w 1477"/>
              <a:gd name="T19" fmla="*/ 1394486 h 1043"/>
              <a:gd name="T20" fmla="*/ 377956 w 1477"/>
              <a:gd name="T21" fmla="*/ 1649886 h 1043"/>
              <a:gd name="T22" fmla="*/ 822310 w 1477"/>
              <a:gd name="T23" fmla="*/ 2027878 h 1043"/>
              <a:gd name="T24" fmla="*/ 1011288 w 1477"/>
              <a:gd name="T25" fmla="*/ 2533571 h 1043"/>
              <a:gd name="T26" fmla="*/ 1333061 w 1477"/>
              <a:gd name="T27" fmla="*/ 2916671 h 1043"/>
              <a:gd name="T28" fmla="*/ 1455642 w 1477"/>
              <a:gd name="T29" fmla="*/ 2661271 h 1043"/>
              <a:gd name="T30" fmla="*/ 1205374 w 1477"/>
              <a:gd name="T31" fmla="*/ 2344575 h 1043"/>
              <a:gd name="T32" fmla="*/ 1077686 w 1477"/>
              <a:gd name="T33" fmla="*/ 1900178 h 1043"/>
              <a:gd name="T34" fmla="*/ 694622 w 1477"/>
              <a:gd name="T35" fmla="*/ 1205489 h 1043"/>
              <a:gd name="T36" fmla="*/ 444354 w 1477"/>
              <a:gd name="T37" fmla="*/ 694689 h 1043"/>
              <a:gd name="T38" fmla="*/ 761020 w 1477"/>
              <a:gd name="T39" fmla="*/ 505693 h 1043"/>
              <a:gd name="T40" fmla="*/ 1205374 w 1477"/>
              <a:gd name="T41" fmla="*/ 1455782 h 1043"/>
              <a:gd name="T42" fmla="*/ 1522040 w 1477"/>
              <a:gd name="T43" fmla="*/ 2155578 h 1043"/>
              <a:gd name="T44" fmla="*/ 1838705 w 1477"/>
              <a:gd name="T45" fmla="*/ 2410979 h 1043"/>
              <a:gd name="T46" fmla="*/ 2472037 w 1477"/>
              <a:gd name="T47" fmla="*/ 3105667 h 1043"/>
              <a:gd name="T48" fmla="*/ 2533328 w 1477"/>
              <a:gd name="T49" fmla="*/ 3677764 h 1043"/>
              <a:gd name="T50" fmla="*/ 2977681 w 1477"/>
              <a:gd name="T51" fmla="*/ 4249861 h 1043"/>
              <a:gd name="T52" fmla="*/ 3483325 w 1477"/>
              <a:gd name="T53" fmla="*/ 4500153 h 1043"/>
              <a:gd name="T54" fmla="*/ 4121765 w 1477"/>
              <a:gd name="T55" fmla="*/ 4816849 h 1043"/>
              <a:gd name="T56" fmla="*/ 5199451 w 1477"/>
              <a:gd name="T57" fmla="*/ 5072250 h 1043"/>
              <a:gd name="T58" fmla="*/ 6210739 w 1477"/>
              <a:gd name="T59" fmla="*/ 5327650 h 1043"/>
              <a:gd name="T60" fmla="*/ 6655092 w 1477"/>
              <a:gd name="T61" fmla="*/ 4883253 h 1043"/>
              <a:gd name="T62" fmla="*/ 6527404 w 1477"/>
              <a:gd name="T63" fmla="*/ 4438857 h 1043"/>
              <a:gd name="T64" fmla="*/ 7227134 w 1477"/>
              <a:gd name="T65" fmla="*/ 4183457 h 1043"/>
              <a:gd name="T66" fmla="*/ 7416112 w 1477"/>
              <a:gd name="T67" fmla="*/ 3611360 h 1043"/>
              <a:gd name="T68" fmla="*/ 7477402 w 1477"/>
              <a:gd name="T69" fmla="*/ 3233368 h 1043"/>
              <a:gd name="T70" fmla="*/ 6910468 w 1477"/>
              <a:gd name="T71" fmla="*/ 3361068 h 1043"/>
              <a:gd name="T72" fmla="*/ 6593802 w 1477"/>
              <a:gd name="T73" fmla="*/ 3739060 h 1043"/>
              <a:gd name="T74" fmla="*/ 5894073 w 1477"/>
              <a:gd name="T75" fmla="*/ 4249861 h 1043"/>
              <a:gd name="T76" fmla="*/ 5516116 w 1477"/>
              <a:gd name="T77" fmla="*/ 4311157 h 1043"/>
              <a:gd name="T78" fmla="*/ 5133053 w 1477"/>
              <a:gd name="T79" fmla="*/ 4249861 h 1043"/>
              <a:gd name="T80" fmla="*/ 4688699 w 1477"/>
              <a:gd name="T81" fmla="*/ 3488768 h 1043"/>
              <a:gd name="T82" fmla="*/ 4688699 w 1477"/>
              <a:gd name="T83" fmla="*/ 2533571 h 1043"/>
              <a:gd name="T84" fmla="*/ 4244345 w 1477"/>
              <a:gd name="T85" fmla="*/ 2094282 h 104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477" h="1043">
                <a:moveTo>
                  <a:pt x="794" y="360"/>
                </a:moveTo>
                <a:lnTo>
                  <a:pt x="782" y="335"/>
                </a:lnTo>
                <a:lnTo>
                  <a:pt x="757" y="273"/>
                </a:lnTo>
                <a:lnTo>
                  <a:pt x="670" y="236"/>
                </a:lnTo>
                <a:lnTo>
                  <a:pt x="633" y="261"/>
                </a:lnTo>
                <a:lnTo>
                  <a:pt x="583" y="223"/>
                </a:lnTo>
                <a:lnTo>
                  <a:pt x="571" y="186"/>
                </a:lnTo>
                <a:lnTo>
                  <a:pt x="534" y="136"/>
                </a:lnTo>
                <a:lnTo>
                  <a:pt x="484" y="99"/>
                </a:lnTo>
                <a:lnTo>
                  <a:pt x="409" y="124"/>
                </a:lnTo>
                <a:lnTo>
                  <a:pt x="335" y="124"/>
                </a:lnTo>
                <a:lnTo>
                  <a:pt x="236" y="87"/>
                </a:lnTo>
                <a:lnTo>
                  <a:pt x="62" y="0"/>
                </a:lnTo>
                <a:lnTo>
                  <a:pt x="37" y="0"/>
                </a:lnTo>
                <a:lnTo>
                  <a:pt x="0" y="12"/>
                </a:lnTo>
                <a:lnTo>
                  <a:pt x="12" y="62"/>
                </a:lnTo>
                <a:lnTo>
                  <a:pt x="12" y="99"/>
                </a:lnTo>
                <a:lnTo>
                  <a:pt x="37" y="136"/>
                </a:lnTo>
                <a:lnTo>
                  <a:pt x="74" y="211"/>
                </a:lnTo>
                <a:lnTo>
                  <a:pt x="87" y="273"/>
                </a:lnTo>
                <a:lnTo>
                  <a:pt x="50" y="273"/>
                </a:lnTo>
                <a:lnTo>
                  <a:pt x="74" y="323"/>
                </a:lnTo>
                <a:lnTo>
                  <a:pt x="149" y="372"/>
                </a:lnTo>
                <a:lnTo>
                  <a:pt x="161" y="397"/>
                </a:lnTo>
                <a:lnTo>
                  <a:pt x="161" y="472"/>
                </a:lnTo>
                <a:lnTo>
                  <a:pt x="198" y="496"/>
                </a:lnTo>
                <a:lnTo>
                  <a:pt x="248" y="534"/>
                </a:lnTo>
                <a:lnTo>
                  <a:pt x="261" y="571"/>
                </a:lnTo>
                <a:lnTo>
                  <a:pt x="285" y="559"/>
                </a:lnTo>
                <a:lnTo>
                  <a:pt x="285" y="521"/>
                </a:lnTo>
                <a:lnTo>
                  <a:pt x="236" y="484"/>
                </a:lnTo>
                <a:lnTo>
                  <a:pt x="236" y="459"/>
                </a:lnTo>
                <a:lnTo>
                  <a:pt x="223" y="422"/>
                </a:lnTo>
                <a:lnTo>
                  <a:pt x="211" y="372"/>
                </a:lnTo>
                <a:lnTo>
                  <a:pt x="161" y="298"/>
                </a:lnTo>
                <a:lnTo>
                  <a:pt x="136" y="236"/>
                </a:lnTo>
                <a:lnTo>
                  <a:pt x="136" y="211"/>
                </a:lnTo>
                <a:lnTo>
                  <a:pt x="87" y="136"/>
                </a:lnTo>
                <a:lnTo>
                  <a:pt x="87" y="74"/>
                </a:lnTo>
                <a:lnTo>
                  <a:pt x="149" y="99"/>
                </a:lnTo>
                <a:lnTo>
                  <a:pt x="174" y="161"/>
                </a:lnTo>
                <a:lnTo>
                  <a:pt x="236" y="285"/>
                </a:lnTo>
                <a:lnTo>
                  <a:pt x="310" y="385"/>
                </a:lnTo>
                <a:lnTo>
                  <a:pt x="298" y="422"/>
                </a:lnTo>
                <a:lnTo>
                  <a:pt x="310" y="447"/>
                </a:lnTo>
                <a:lnTo>
                  <a:pt x="360" y="472"/>
                </a:lnTo>
                <a:lnTo>
                  <a:pt x="409" y="534"/>
                </a:lnTo>
                <a:lnTo>
                  <a:pt x="484" y="608"/>
                </a:lnTo>
                <a:lnTo>
                  <a:pt x="509" y="683"/>
                </a:lnTo>
                <a:lnTo>
                  <a:pt x="496" y="720"/>
                </a:lnTo>
                <a:lnTo>
                  <a:pt x="496" y="745"/>
                </a:lnTo>
                <a:lnTo>
                  <a:pt x="583" y="832"/>
                </a:lnTo>
                <a:lnTo>
                  <a:pt x="658" y="869"/>
                </a:lnTo>
                <a:lnTo>
                  <a:pt x="682" y="881"/>
                </a:lnTo>
                <a:lnTo>
                  <a:pt x="732" y="931"/>
                </a:lnTo>
                <a:lnTo>
                  <a:pt x="807" y="943"/>
                </a:lnTo>
                <a:lnTo>
                  <a:pt x="918" y="981"/>
                </a:lnTo>
                <a:lnTo>
                  <a:pt x="1018" y="993"/>
                </a:lnTo>
                <a:lnTo>
                  <a:pt x="1117" y="968"/>
                </a:lnTo>
                <a:lnTo>
                  <a:pt x="1216" y="1043"/>
                </a:lnTo>
                <a:lnTo>
                  <a:pt x="1241" y="968"/>
                </a:lnTo>
                <a:lnTo>
                  <a:pt x="1303" y="956"/>
                </a:lnTo>
                <a:lnTo>
                  <a:pt x="1278" y="906"/>
                </a:lnTo>
                <a:lnTo>
                  <a:pt x="1278" y="869"/>
                </a:lnTo>
                <a:lnTo>
                  <a:pt x="1365" y="856"/>
                </a:lnTo>
                <a:lnTo>
                  <a:pt x="1415" y="819"/>
                </a:lnTo>
                <a:lnTo>
                  <a:pt x="1452" y="819"/>
                </a:lnTo>
                <a:lnTo>
                  <a:pt x="1452" y="707"/>
                </a:lnTo>
                <a:lnTo>
                  <a:pt x="1477" y="670"/>
                </a:lnTo>
                <a:lnTo>
                  <a:pt x="1464" y="633"/>
                </a:lnTo>
                <a:lnTo>
                  <a:pt x="1427" y="645"/>
                </a:lnTo>
                <a:lnTo>
                  <a:pt x="1353" y="658"/>
                </a:lnTo>
                <a:lnTo>
                  <a:pt x="1303" y="683"/>
                </a:lnTo>
                <a:lnTo>
                  <a:pt x="1291" y="732"/>
                </a:lnTo>
                <a:lnTo>
                  <a:pt x="1241" y="832"/>
                </a:lnTo>
                <a:lnTo>
                  <a:pt x="1154" y="832"/>
                </a:lnTo>
                <a:lnTo>
                  <a:pt x="1092" y="856"/>
                </a:lnTo>
                <a:lnTo>
                  <a:pt x="1080" y="844"/>
                </a:lnTo>
                <a:lnTo>
                  <a:pt x="1055" y="832"/>
                </a:lnTo>
                <a:lnTo>
                  <a:pt x="1005" y="832"/>
                </a:lnTo>
                <a:lnTo>
                  <a:pt x="931" y="720"/>
                </a:lnTo>
                <a:lnTo>
                  <a:pt x="918" y="683"/>
                </a:lnTo>
                <a:lnTo>
                  <a:pt x="906" y="633"/>
                </a:lnTo>
                <a:lnTo>
                  <a:pt x="918" y="496"/>
                </a:lnTo>
                <a:lnTo>
                  <a:pt x="931" y="447"/>
                </a:lnTo>
                <a:lnTo>
                  <a:pt x="831" y="410"/>
                </a:lnTo>
                <a:lnTo>
                  <a:pt x="794" y="360"/>
                </a:lnTo>
                <a:close/>
              </a:path>
            </a:pathLst>
          </a:custGeom>
          <a:solidFill>
            <a:srgbClr val="DEF6F1"/>
          </a:solidFill>
          <a:ln w="152400" cap="flat" cmpd="sng">
            <a:solidFill>
              <a:schemeClr val="accent1"/>
            </a:solidFill>
            <a:prstDash val="solid"/>
            <a:round/>
            <a:headEnd/>
            <a:tailEnd/>
          </a:ln>
        </p:spPr>
        <p:txBody>
          <a:bodyPr/>
          <a:lstStyle/>
          <a:p>
            <a:endParaRPr lang="en-GB"/>
          </a:p>
        </p:txBody>
      </p:sp>
      <p:sp>
        <p:nvSpPr>
          <p:cNvPr id="13315" name="Freeform 7"/>
          <p:cNvSpPr>
            <a:spLocks/>
          </p:cNvSpPr>
          <p:nvPr/>
        </p:nvSpPr>
        <p:spPr bwMode="auto">
          <a:xfrm>
            <a:off x="800100" y="539750"/>
            <a:ext cx="7543800" cy="5327650"/>
          </a:xfrm>
          <a:custGeom>
            <a:avLst/>
            <a:gdLst>
              <a:gd name="T0" fmla="*/ 3994077 w 1477"/>
              <a:gd name="T1" fmla="*/ 1711182 h 1043"/>
              <a:gd name="T2" fmla="*/ 3422035 w 1477"/>
              <a:gd name="T3" fmla="*/ 1205489 h 1043"/>
              <a:gd name="T4" fmla="*/ 2977681 w 1477"/>
              <a:gd name="T5" fmla="*/ 1139085 h 1043"/>
              <a:gd name="T6" fmla="*/ 2727413 w 1477"/>
              <a:gd name="T7" fmla="*/ 694689 h 1043"/>
              <a:gd name="T8" fmla="*/ 2088974 w 1477"/>
              <a:gd name="T9" fmla="*/ 633393 h 1043"/>
              <a:gd name="T10" fmla="*/ 1205374 w 1477"/>
              <a:gd name="T11" fmla="*/ 444397 h 1043"/>
              <a:gd name="T12" fmla="*/ 188978 w 1477"/>
              <a:gd name="T13" fmla="*/ 0 h 1043"/>
              <a:gd name="T14" fmla="*/ 61290 w 1477"/>
              <a:gd name="T15" fmla="*/ 316696 h 1043"/>
              <a:gd name="T16" fmla="*/ 188978 w 1477"/>
              <a:gd name="T17" fmla="*/ 694689 h 1043"/>
              <a:gd name="T18" fmla="*/ 444354 w 1477"/>
              <a:gd name="T19" fmla="*/ 1394486 h 1043"/>
              <a:gd name="T20" fmla="*/ 377956 w 1477"/>
              <a:gd name="T21" fmla="*/ 1649886 h 1043"/>
              <a:gd name="T22" fmla="*/ 822310 w 1477"/>
              <a:gd name="T23" fmla="*/ 2027878 h 1043"/>
              <a:gd name="T24" fmla="*/ 1011288 w 1477"/>
              <a:gd name="T25" fmla="*/ 2533571 h 1043"/>
              <a:gd name="T26" fmla="*/ 1333061 w 1477"/>
              <a:gd name="T27" fmla="*/ 2916671 h 1043"/>
              <a:gd name="T28" fmla="*/ 1455642 w 1477"/>
              <a:gd name="T29" fmla="*/ 2661271 h 1043"/>
              <a:gd name="T30" fmla="*/ 1205374 w 1477"/>
              <a:gd name="T31" fmla="*/ 2344575 h 1043"/>
              <a:gd name="T32" fmla="*/ 1077686 w 1477"/>
              <a:gd name="T33" fmla="*/ 1900178 h 1043"/>
              <a:gd name="T34" fmla="*/ 694622 w 1477"/>
              <a:gd name="T35" fmla="*/ 1205489 h 1043"/>
              <a:gd name="T36" fmla="*/ 444354 w 1477"/>
              <a:gd name="T37" fmla="*/ 694689 h 1043"/>
              <a:gd name="T38" fmla="*/ 761020 w 1477"/>
              <a:gd name="T39" fmla="*/ 505693 h 1043"/>
              <a:gd name="T40" fmla="*/ 1205374 w 1477"/>
              <a:gd name="T41" fmla="*/ 1455782 h 1043"/>
              <a:gd name="T42" fmla="*/ 1522040 w 1477"/>
              <a:gd name="T43" fmla="*/ 2155578 h 1043"/>
              <a:gd name="T44" fmla="*/ 1838705 w 1477"/>
              <a:gd name="T45" fmla="*/ 2410979 h 1043"/>
              <a:gd name="T46" fmla="*/ 2472037 w 1477"/>
              <a:gd name="T47" fmla="*/ 3105667 h 1043"/>
              <a:gd name="T48" fmla="*/ 2533328 w 1477"/>
              <a:gd name="T49" fmla="*/ 3677764 h 1043"/>
              <a:gd name="T50" fmla="*/ 2977681 w 1477"/>
              <a:gd name="T51" fmla="*/ 4249861 h 1043"/>
              <a:gd name="T52" fmla="*/ 3483325 w 1477"/>
              <a:gd name="T53" fmla="*/ 4500153 h 1043"/>
              <a:gd name="T54" fmla="*/ 4121765 w 1477"/>
              <a:gd name="T55" fmla="*/ 4816849 h 1043"/>
              <a:gd name="T56" fmla="*/ 5199451 w 1477"/>
              <a:gd name="T57" fmla="*/ 5072250 h 1043"/>
              <a:gd name="T58" fmla="*/ 6210739 w 1477"/>
              <a:gd name="T59" fmla="*/ 5327650 h 1043"/>
              <a:gd name="T60" fmla="*/ 6655092 w 1477"/>
              <a:gd name="T61" fmla="*/ 4883253 h 1043"/>
              <a:gd name="T62" fmla="*/ 6527404 w 1477"/>
              <a:gd name="T63" fmla="*/ 4438857 h 1043"/>
              <a:gd name="T64" fmla="*/ 7227134 w 1477"/>
              <a:gd name="T65" fmla="*/ 4183457 h 1043"/>
              <a:gd name="T66" fmla="*/ 7416112 w 1477"/>
              <a:gd name="T67" fmla="*/ 3611360 h 1043"/>
              <a:gd name="T68" fmla="*/ 7477402 w 1477"/>
              <a:gd name="T69" fmla="*/ 3233368 h 1043"/>
              <a:gd name="T70" fmla="*/ 6910468 w 1477"/>
              <a:gd name="T71" fmla="*/ 3361068 h 1043"/>
              <a:gd name="T72" fmla="*/ 6593802 w 1477"/>
              <a:gd name="T73" fmla="*/ 3739060 h 1043"/>
              <a:gd name="T74" fmla="*/ 5894073 w 1477"/>
              <a:gd name="T75" fmla="*/ 4249861 h 1043"/>
              <a:gd name="T76" fmla="*/ 5516116 w 1477"/>
              <a:gd name="T77" fmla="*/ 4311157 h 1043"/>
              <a:gd name="T78" fmla="*/ 5133053 w 1477"/>
              <a:gd name="T79" fmla="*/ 4249861 h 1043"/>
              <a:gd name="T80" fmla="*/ 4688699 w 1477"/>
              <a:gd name="T81" fmla="*/ 3488768 h 1043"/>
              <a:gd name="T82" fmla="*/ 4688699 w 1477"/>
              <a:gd name="T83" fmla="*/ 2533571 h 1043"/>
              <a:gd name="T84" fmla="*/ 4244345 w 1477"/>
              <a:gd name="T85" fmla="*/ 2094282 h 104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477" h="1043">
                <a:moveTo>
                  <a:pt x="794" y="360"/>
                </a:moveTo>
                <a:lnTo>
                  <a:pt x="782" y="335"/>
                </a:lnTo>
                <a:lnTo>
                  <a:pt x="757" y="273"/>
                </a:lnTo>
                <a:lnTo>
                  <a:pt x="670" y="236"/>
                </a:lnTo>
                <a:lnTo>
                  <a:pt x="633" y="261"/>
                </a:lnTo>
                <a:lnTo>
                  <a:pt x="583" y="223"/>
                </a:lnTo>
                <a:lnTo>
                  <a:pt x="571" y="186"/>
                </a:lnTo>
                <a:lnTo>
                  <a:pt x="534" y="136"/>
                </a:lnTo>
                <a:lnTo>
                  <a:pt x="484" y="99"/>
                </a:lnTo>
                <a:lnTo>
                  <a:pt x="409" y="124"/>
                </a:lnTo>
                <a:lnTo>
                  <a:pt x="335" y="124"/>
                </a:lnTo>
                <a:lnTo>
                  <a:pt x="236" y="87"/>
                </a:lnTo>
                <a:lnTo>
                  <a:pt x="62" y="0"/>
                </a:lnTo>
                <a:lnTo>
                  <a:pt x="37" y="0"/>
                </a:lnTo>
                <a:lnTo>
                  <a:pt x="0" y="12"/>
                </a:lnTo>
                <a:lnTo>
                  <a:pt x="12" y="62"/>
                </a:lnTo>
                <a:lnTo>
                  <a:pt x="12" y="99"/>
                </a:lnTo>
                <a:lnTo>
                  <a:pt x="37" y="136"/>
                </a:lnTo>
                <a:lnTo>
                  <a:pt x="74" y="211"/>
                </a:lnTo>
                <a:lnTo>
                  <a:pt x="87" y="273"/>
                </a:lnTo>
                <a:lnTo>
                  <a:pt x="50" y="273"/>
                </a:lnTo>
                <a:lnTo>
                  <a:pt x="74" y="323"/>
                </a:lnTo>
                <a:lnTo>
                  <a:pt x="149" y="372"/>
                </a:lnTo>
                <a:lnTo>
                  <a:pt x="161" y="397"/>
                </a:lnTo>
                <a:lnTo>
                  <a:pt x="161" y="472"/>
                </a:lnTo>
                <a:lnTo>
                  <a:pt x="198" y="496"/>
                </a:lnTo>
                <a:lnTo>
                  <a:pt x="248" y="534"/>
                </a:lnTo>
                <a:lnTo>
                  <a:pt x="261" y="571"/>
                </a:lnTo>
                <a:lnTo>
                  <a:pt x="285" y="559"/>
                </a:lnTo>
                <a:lnTo>
                  <a:pt x="285" y="521"/>
                </a:lnTo>
                <a:lnTo>
                  <a:pt x="236" y="484"/>
                </a:lnTo>
                <a:lnTo>
                  <a:pt x="236" y="459"/>
                </a:lnTo>
                <a:lnTo>
                  <a:pt x="223" y="422"/>
                </a:lnTo>
                <a:lnTo>
                  <a:pt x="211" y="372"/>
                </a:lnTo>
                <a:lnTo>
                  <a:pt x="161" y="298"/>
                </a:lnTo>
                <a:lnTo>
                  <a:pt x="136" y="236"/>
                </a:lnTo>
                <a:lnTo>
                  <a:pt x="136" y="211"/>
                </a:lnTo>
                <a:lnTo>
                  <a:pt x="87" y="136"/>
                </a:lnTo>
                <a:lnTo>
                  <a:pt x="87" y="74"/>
                </a:lnTo>
                <a:lnTo>
                  <a:pt x="149" y="99"/>
                </a:lnTo>
                <a:lnTo>
                  <a:pt x="174" y="161"/>
                </a:lnTo>
                <a:lnTo>
                  <a:pt x="236" y="285"/>
                </a:lnTo>
                <a:lnTo>
                  <a:pt x="310" y="385"/>
                </a:lnTo>
                <a:lnTo>
                  <a:pt x="298" y="422"/>
                </a:lnTo>
                <a:lnTo>
                  <a:pt x="310" y="447"/>
                </a:lnTo>
                <a:lnTo>
                  <a:pt x="360" y="472"/>
                </a:lnTo>
                <a:lnTo>
                  <a:pt x="409" y="534"/>
                </a:lnTo>
                <a:lnTo>
                  <a:pt x="484" y="608"/>
                </a:lnTo>
                <a:lnTo>
                  <a:pt x="509" y="683"/>
                </a:lnTo>
                <a:lnTo>
                  <a:pt x="496" y="720"/>
                </a:lnTo>
                <a:lnTo>
                  <a:pt x="496" y="745"/>
                </a:lnTo>
                <a:lnTo>
                  <a:pt x="583" y="832"/>
                </a:lnTo>
                <a:lnTo>
                  <a:pt x="658" y="869"/>
                </a:lnTo>
                <a:lnTo>
                  <a:pt x="682" y="881"/>
                </a:lnTo>
                <a:lnTo>
                  <a:pt x="732" y="931"/>
                </a:lnTo>
                <a:lnTo>
                  <a:pt x="807" y="943"/>
                </a:lnTo>
                <a:lnTo>
                  <a:pt x="918" y="981"/>
                </a:lnTo>
                <a:lnTo>
                  <a:pt x="1018" y="993"/>
                </a:lnTo>
                <a:lnTo>
                  <a:pt x="1117" y="968"/>
                </a:lnTo>
                <a:lnTo>
                  <a:pt x="1216" y="1043"/>
                </a:lnTo>
                <a:lnTo>
                  <a:pt x="1241" y="968"/>
                </a:lnTo>
                <a:lnTo>
                  <a:pt x="1303" y="956"/>
                </a:lnTo>
                <a:lnTo>
                  <a:pt x="1278" y="906"/>
                </a:lnTo>
                <a:lnTo>
                  <a:pt x="1278" y="869"/>
                </a:lnTo>
                <a:lnTo>
                  <a:pt x="1365" y="856"/>
                </a:lnTo>
                <a:lnTo>
                  <a:pt x="1415" y="819"/>
                </a:lnTo>
                <a:lnTo>
                  <a:pt x="1452" y="819"/>
                </a:lnTo>
                <a:lnTo>
                  <a:pt x="1452" y="707"/>
                </a:lnTo>
                <a:lnTo>
                  <a:pt x="1477" y="670"/>
                </a:lnTo>
                <a:lnTo>
                  <a:pt x="1464" y="633"/>
                </a:lnTo>
                <a:lnTo>
                  <a:pt x="1427" y="645"/>
                </a:lnTo>
                <a:lnTo>
                  <a:pt x="1353" y="658"/>
                </a:lnTo>
                <a:lnTo>
                  <a:pt x="1303" y="683"/>
                </a:lnTo>
                <a:lnTo>
                  <a:pt x="1291" y="732"/>
                </a:lnTo>
                <a:lnTo>
                  <a:pt x="1241" y="832"/>
                </a:lnTo>
                <a:lnTo>
                  <a:pt x="1154" y="832"/>
                </a:lnTo>
                <a:lnTo>
                  <a:pt x="1092" y="856"/>
                </a:lnTo>
                <a:lnTo>
                  <a:pt x="1080" y="844"/>
                </a:lnTo>
                <a:lnTo>
                  <a:pt x="1055" y="832"/>
                </a:lnTo>
                <a:lnTo>
                  <a:pt x="1005" y="832"/>
                </a:lnTo>
                <a:lnTo>
                  <a:pt x="931" y="720"/>
                </a:lnTo>
                <a:lnTo>
                  <a:pt x="918" y="683"/>
                </a:lnTo>
                <a:lnTo>
                  <a:pt x="906" y="633"/>
                </a:lnTo>
                <a:lnTo>
                  <a:pt x="918" y="496"/>
                </a:lnTo>
                <a:lnTo>
                  <a:pt x="931" y="447"/>
                </a:lnTo>
                <a:lnTo>
                  <a:pt x="831" y="410"/>
                </a:lnTo>
                <a:lnTo>
                  <a:pt x="794" y="360"/>
                </a:lnTo>
                <a:close/>
              </a:path>
            </a:pathLst>
          </a:custGeom>
          <a:solidFill>
            <a:srgbClr val="DEF6F1"/>
          </a:solidFill>
          <a:ln w="38100" cap="flat" cmpd="sng">
            <a:solidFill>
              <a:schemeClr val="bg2"/>
            </a:solidFill>
            <a:prstDash val="sysDot"/>
            <a:round/>
            <a:headEnd/>
            <a:tailEnd/>
          </a:ln>
        </p:spPr>
        <p:txBody>
          <a:bodyPr/>
          <a:lstStyle/>
          <a:p>
            <a:endParaRPr lang="en-GB"/>
          </a:p>
        </p:txBody>
      </p:sp>
      <p:sp>
        <p:nvSpPr>
          <p:cNvPr id="13316" name="Rectangle 2"/>
          <p:cNvSpPr>
            <a:spLocks noGrp="1" noChangeArrowheads="1"/>
          </p:cNvSpPr>
          <p:nvPr>
            <p:ph type="title"/>
          </p:nvPr>
        </p:nvSpPr>
        <p:spPr>
          <a:xfrm>
            <a:off x="0" y="5715000"/>
            <a:ext cx="7772400" cy="1143000"/>
          </a:xfrm>
        </p:spPr>
        <p:txBody>
          <a:bodyPr/>
          <a:lstStyle/>
          <a:p>
            <a:pPr algn="l" eaLnBrk="1" hangingPunct="1"/>
            <a:r>
              <a:rPr lang="en-US" altLang="en-US" b="1" smtClean="0"/>
              <a:t>MEXICO</a:t>
            </a:r>
            <a:endParaRPr lang="en-US" altLang="en-US" smtClean="0"/>
          </a:p>
        </p:txBody>
      </p:sp>
      <p:sp>
        <p:nvSpPr>
          <p:cNvPr id="13317" name="Freeform 4"/>
          <p:cNvSpPr>
            <a:spLocks/>
          </p:cNvSpPr>
          <p:nvPr/>
        </p:nvSpPr>
        <p:spPr bwMode="auto">
          <a:xfrm>
            <a:off x="228600" y="4114800"/>
            <a:ext cx="2344738" cy="1655763"/>
          </a:xfrm>
          <a:custGeom>
            <a:avLst/>
            <a:gdLst>
              <a:gd name="T0" fmla="*/ 1241425 w 1477"/>
              <a:gd name="T1" fmla="*/ 531813 h 1043"/>
              <a:gd name="T2" fmla="*/ 1063625 w 1477"/>
              <a:gd name="T3" fmla="*/ 374650 h 1043"/>
              <a:gd name="T4" fmla="*/ 925513 w 1477"/>
              <a:gd name="T5" fmla="*/ 354013 h 1043"/>
              <a:gd name="T6" fmla="*/ 847725 w 1477"/>
              <a:gd name="T7" fmla="*/ 215900 h 1043"/>
              <a:gd name="T8" fmla="*/ 649288 w 1477"/>
              <a:gd name="T9" fmla="*/ 196850 h 1043"/>
              <a:gd name="T10" fmla="*/ 374650 w 1477"/>
              <a:gd name="T11" fmla="*/ 138113 h 1043"/>
              <a:gd name="T12" fmla="*/ 58738 w 1477"/>
              <a:gd name="T13" fmla="*/ 0 h 1043"/>
              <a:gd name="T14" fmla="*/ 19050 w 1477"/>
              <a:gd name="T15" fmla="*/ 98425 h 1043"/>
              <a:gd name="T16" fmla="*/ 58738 w 1477"/>
              <a:gd name="T17" fmla="*/ 215900 h 1043"/>
              <a:gd name="T18" fmla="*/ 138113 w 1477"/>
              <a:gd name="T19" fmla="*/ 433388 h 1043"/>
              <a:gd name="T20" fmla="*/ 117475 w 1477"/>
              <a:gd name="T21" fmla="*/ 512763 h 1043"/>
              <a:gd name="T22" fmla="*/ 255588 w 1477"/>
              <a:gd name="T23" fmla="*/ 630238 h 1043"/>
              <a:gd name="T24" fmla="*/ 314325 w 1477"/>
              <a:gd name="T25" fmla="*/ 787400 h 1043"/>
              <a:gd name="T26" fmla="*/ 414338 w 1477"/>
              <a:gd name="T27" fmla="*/ 906463 h 1043"/>
              <a:gd name="T28" fmla="*/ 452438 w 1477"/>
              <a:gd name="T29" fmla="*/ 827088 h 1043"/>
              <a:gd name="T30" fmla="*/ 374650 w 1477"/>
              <a:gd name="T31" fmla="*/ 728663 h 1043"/>
              <a:gd name="T32" fmla="*/ 334963 w 1477"/>
              <a:gd name="T33" fmla="*/ 590550 h 1043"/>
              <a:gd name="T34" fmla="*/ 215900 w 1477"/>
              <a:gd name="T35" fmla="*/ 374650 h 1043"/>
              <a:gd name="T36" fmla="*/ 138113 w 1477"/>
              <a:gd name="T37" fmla="*/ 215900 h 1043"/>
              <a:gd name="T38" fmla="*/ 236538 w 1477"/>
              <a:gd name="T39" fmla="*/ 157163 h 1043"/>
              <a:gd name="T40" fmla="*/ 374650 w 1477"/>
              <a:gd name="T41" fmla="*/ 452438 h 1043"/>
              <a:gd name="T42" fmla="*/ 473075 w 1477"/>
              <a:gd name="T43" fmla="*/ 669925 h 1043"/>
              <a:gd name="T44" fmla="*/ 571500 w 1477"/>
              <a:gd name="T45" fmla="*/ 749300 h 1043"/>
              <a:gd name="T46" fmla="*/ 768350 w 1477"/>
              <a:gd name="T47" fmla="*/ 965200 h 1043"/>
              <a:gd name="T48" fmla="*/ 787400 w 1477"/>
              <a:gd name="T49" fmla="*/ 1143000 h 1043"/>
              <a:gd name="T50" fmla="*/ 925513 w 1477"/>
              <a:gd name="T51" fmla="*/ 1320800 h 1043"/>
              <a:gd name="T52" fmla="*/ 1082675 w 1477"/>
              <a:gd name="T53" fmla="*/ 1398588 h 1043"/>
              <a:gd name="T54" fmla="*/ 1281113 w 1477"/>
              <a:gd name="T55" fmla="*/ 1497013 h 1043"/>
              <a:gd name="T56" fmla="*/ 1616075 w 1477"/>
              <a:gd name="T57" fmla="*/ 1576388 h 1043"/>
              <a:gd name="T58" fmla="*/ 1930400 w 1477"/>
              <a:gd name="T59" fmla="*/ 1655763 h 1043"/>
              <a:gd name="T60" fmla="*/ 2068513 w 1477"/>
              <a:gd name="T61" fmla="*/ 1517650 h 1043"/>
              <a:gd name="T62" fmla="*/ 2028825 w 1477"/>
              <a:gd name="T63" fmla="*/ 1379538 h 1043"/>
              <a:gd name="T64" fmla="*/ 2246313 w 1477"/>
              <a:gd name="T65" fmla="*/ 1300163 h 1043"/>
              <a:gd name="T66" fmla="*/ 2305050 w 1477"/>
              <a:gd name="T67" fmla="*/ 1122363 h 1043"/>
              <a:gd name="T68" fmla="*/ 2324100 w 1477"/>
              <a:gd name="T69" fmla="*/ 1004888 h 1043"/>
              <a:gd name="T70" fmla="*/ 2147888 w 1477"/>
              <a:gd name="T71" fmla="*/ 1044575 h 1043"/>
              <a:gd name="T72" fmla="*/ 2049463 w 1477"/>
              <a:gd name="T73" fmla="*/ 1162050 h 1043"/>
              <a:gd name="T74" fmla="*/ 1831975 w 1477"/>
              <a:gd name="T75" fmla="*/ 1320800 h 1043"/>
              <a:gd name="T76" fmla="*/ 1714500 w 1477"/>
              <a:gd name="T77" fmla="*/ 1339850 h 1043"/>
              <a:gd name="T78" fmla="*/ 1595438 w 1477"/>
              <a:gd name="T79" fmla="*/ 1320800 h 1043"/>
              <a:gd name="T80" fmla="*/ 1457325 w 1477"/>
              <a:gd name="T81" fmla="*/ 1084263 h 1043"/>
              <a:gd name="T82" fmla="*/ 1457325 w 1477"/>
              <a:gd name="T83" fmla="*/ 787400 h 1043"/>
              <a:gd name="T84" fmla="*/ 1319213 w 1477"/>
              <a:gd name="T85" fmla="*/ 650875 h 1043"/>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1477" h="1043">
                <a:moveTo>
                  <a:pt x="794" y="360"/>
                </a:moveTo>
                <a:lnTo>
                  <a:pt x="782" y="335"/>
                </a:lnTo>
                <a:lnTo>
                  <a:pt x="757" y="273"/>
                </a:lnTo>
                <a:lnTo>
                  <a:pt x="670" y="236"/>
                </a:lnTo>
                <a:lnTo>
                  <a:pt x="633" y="261"/>
                </a:lnTo>
                <a:lnTo>
                  <a:pt x="583" y="223"/>
                </a:lnTo>
                <a:lnTo>
                  <a:pt x="571" y="186"/>
                </a:lnTo>
                <a:lnTo>
                  <a:pt x="534" y="136"/>
                </a:lnTo>
                <a:lnTo>
                  <a:pt x="484" y="99"/>
                </a:lnTo>
                <a:lnTo>
                  <a:pt x="409" y="124"/>
                </a:lnTo>
                <a:lnTo>
                  <a:pt x="335" y="124"/>
                </a:lnTo>
                <a:lnTo>
                  <a:pt x="236" y="87"/>
                </a:lnTo>
                <a:lnTo>
                  <a:pt x="62" y="0"/>
                </a:lnTo>
                <a:lnTo>
                  <a:pt x="37" y="0"/>
                </a:lnTo>
                <a:lnTo>
                  <a:pt x="0" y="12"/>
                </a:lnTo>
                <a:lnTo>
                  <a:pt x="12" y="62"/>
                </a:lnTo>
                <a:lnTo>
                  <a:pt x="12" y="99"/>
                </a:lnTo>
                <a:lnTo>
                  <a:pt x="37" y="136"/>
                </a:lnTo>
                <a:lnTo>
                  <a:pt x="74" y="211"/>
                </a:lnTo>
                <a:lnTo>
                  <a:pt x="87" y="273"/>
                </a:lnTo>
                <a:lnTo>
                  <a:pt x="50" y="273"/>
                </a:lnTo>
                <a:lnTo>
                  <a:pt x="74" y="323"/>
                </a:lnTo>
                <a:lnTo>
                  <a:pt x="149" y="372"/>
                </a:lnTo>
                <a:lnTo>
                  <a:pt x="161" y="397"/>
                </a:lnTo>
                <a:lnTo>
                  <a:pt x="161" y="472"/>
                </a:lnTo>
                <a:lnTo>
                  <a:pt x="198" y="496"/>
                </a:lnTo>
                <a:lnTo>
                  <a:pt x="248" y="534"/>
                </a:lnTo>
                <a:lnTo>
                  <a:pt x="261" y="571"/>
                </a:lnTo>
                <a:lnTo>
                  <a:pt x="285" y="559"/>
                </a:lnTo>
                <a:lnTo>
                  <a:pt x="285" y="521"/>
                </a:lnTo>
                <a:lnTo>
                  <a:pt x="236" y="484"/>
                </a:lnTo>
                <a:lnTo>
                  <a:pt x="236" y="459"/>
                </a:lnTo>
                <a:lnTo>
                  <a:pt x="223" y="422"/>
                </a:lnTo>
                <a:lnTo>
                  <a:pt x="211" y="372"/>
                </a:lnTo>
                <a:lnTo>
                  <a:pt x="161" y="298"/>
                </a:lnTo>
                <a:lnTo>
                  <a:pt x="136" y="236"/>
                </a:lnTo>
                <a:lnTo>
                  <a:pt x="136" y="211"/>
                </a:lnTo>
                <a:lnTo>
                  <a:pt x="87" y="136"/>
                </a:lnTo>
                <a:lnTo>
                  <a:pt x="87" y="74"/>
                </a:lnTo>
                <a:lnTo>
                  <a:pt x="149" y="99"/>
                </a:lnTo>
                <a:lnTo>
                  <a:pt x="174" y="161"/>
                </a:lnTo>
                <a:lnTo>
                  <a:pt x="236" y="285"/>
                </a:lnTo>
                <a:lnTo>
                  <a:pt x="310" y="385"/>
                </a:lnTo>
                <a:lnTo>
                  <a:pt x="298" y="422"/>
                </a:lnTo>
                <a:lnTo>
                  <a:pt x="310" y="447"/>
                </a:lnTo>
                <a:lnTo>
                  <a:pt x="360" y="472"/>
                </a:lnTo>
                <a:lnTo>
                  <a:pt x="409" y="534"/>
                </a:lnTo>
                <a:lnTo>
                  <a:pt x="484" y="608"/>
                </a:lnTo>
                <a:lnTo>
                  <a:pt x="509" y="683"/>
                </a:lnTo>
                <a:lnTo>
                  <a:pt x="496" y="720"/>
                </a:lnTo>
                <a:lnTo>
                  <a:pt x="496" y="745"/>
                </a:lnTo>
                <a:lnTo>
                  <a:pt x="583" y="832"/>
                </a:lnTo>
                <a:lnTo>
                  <a:pt x="658" y="869"/>
                </a:lnTo>
                <a:lnTo>
                  <a:pt x="682" y="881"/>
                </a:lnTo>
                <a:lnTo>
                  <a:pt x="732" y="931"/>
                </a:lnTo>
                <a:lnTo>
                  <a:pt x="807" y="943"/>
                </a:lnTo>
                <a:lnTo>
                  <a:pt x="918" y="981"/>
                </a:lnTo>
                <a:lnTo>
                  <a:pt x="1018" y="993"/>
                </a:lnTo>
                <a:lnTo>
                  <a:pt x="1117" y="968"/>
                </a:lnTo>
                <a:lnTo>
                  <a:pt x="1216" y="1043"/>
                </a:lnTo>
                <a:lnTo>
                  <a:pt x="1241" y="968"/>
                </a:lnTo>
                <a:lnTo>
                  <a:pt x="1303" y="956"/>
                </a:lnTo>
                <a:lnTo>
                  <a:pt x="1278" y="906"/>
                </a:lnTo>
                <a:lnTo>
                  <a:pt x="1278" y="869"/>
                </a:lnTo>
                <a:lnTo>
                  <a:pt x="1365" y="856"/>
                </a:lnTo>
                <a:lnTo>
                  <a:pt x="1415" y="819"/>
                </a:lnTo>
                <a:lnTo>
                  <a:pt x="1452" y="819"/>
                </a:lnTo>
                <a:lnTo>
                  <a:pt x="1452" y="707"/>
                </a:lnTo>
                <a:lnTo>
                  <a:pt x="1477" y="670"/>
                </a:lnTo>
                <a:lnTo>
                  <a:pt x="1464" y="633"/>
                </a:lnTo>
                <a:lnTo>
                  <a:pt x="1427" y="645"/>
                </a:lnTo>
                <a:lnTo>
                  <a:pt x="1353" y="658"/>
                </a:lnTo>
                <a:lnTo>
                  <a:pt x="1303" y="683"/>
                </a:lnTo>
                <a:lnTo>
                  <a:pt x="1291" y="732"/>
                </a:lnTo>
                <a:lnTo>
                  <a:pt x="1241" y="832"/>
                </a:lnTo>
                <a:lnTo>
                  <a:pt x="1154" y="832"/>
                </a:lnTo>
                <a:lnTo>
                  <a:pt x="1092" y="856"/>
                </a:lnTo>
                <a:lnTo>
                  <a:pt x="1080" y="844"/>
                </a:lnTo>
                <a:lnTo>
                  <a:pt x="1055" y="832"/>
                </a:lnTo>
                <a:lnTo>
                  <a:pt x="1005" y="832"/>
                </a:lnTo>
                <a:lnTo>
                  <a:pt x="931" y="720"/>
                </a:lnTo>
                <a:lnTo>
                  <a:pt x="918" y="683"/>
                </a:lnTo>
                <a:lnTo>
                  <a:pt x="906" y="633"/>
                </a:lnTo>
                <a:lnTo>
                  <a:pt x="918" y="496"/>
                </a:lnTo>
                <a:lnTo>
                  <a:pt x="931" y="447"/>
                </a:lnTo>
                <a:lnTo>
                  <a:pt x="831" y="410"/>
                </a:lnTo>
                <a:lnTo>
                  <a:pt x="794" y="36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reeform 27"/>
          <p:cNvSpPr>
            <a:spLocks/>
          </p:cNvSpPr>
          <p:nvPr/>
        </p:nvSpPr>
        <p:spPr bwMode="auto">
          <a:xfrm>
            <a:off x="312738" y="2146300"/>
            <a:ext cx="4719637" cy="1047750"/>
          </a:xfrm>
          <a:custGeom>
            <a:avLst/>
            <a:gdLst>
              <a:gd name="T0" fmla="*/ 0 w 558"/>
              <a:gd name="T1" fmla="*/ 836510 h 124"/>
              <a:gd name="T2" fmla="*/ 101498 w 558"/>
              <a:gd name="T3" fmla="*/ 523875 h 124"/>
              <a:gd name="T4" fmla="*/ 625902 w 558"/>
              <a:gd name="T5" fmla="*/ 101395 h 124"/>
              <a:gd name="T6" fmla="*/ 1048808 w 558"/>
              <a:gd name="T7" fmla="*/ 101395 h 124"/>
              <a:gd name="T8" fmla="*/ 1471715 w 558"/>
              <a:gd name="T9" fmla="*/ 0 h 124"/>
              <a:gd name="T10" fmla="*/ 2097616 w 558"/>
              <a:gd name="T11" fmla="*/ 0 h 124"/>
              <a:gd name="T12" fmla="*/ 2309070 w 558"/>
              <a:gd name="T13" fmla="*/ 0 h 124"/>
              <a:gd name="T14" fmla="*/ 2833474 w 558"/>
              <a:gd name="T15" fmla="*/ 0 h 124"/>
              <a:gd name="T16" fmla="*/ 3459376 w 558"/>
              <a:gd name="T17" fmla="*/ 312635 h 124"/>
              <a:gd name="T18" fmla="*/ 3882282 w 558"/>
              <a:gd name="T19" fmla="*/ 312635 h 124"/>
              <a:gd name="T20" fmla="*/ 3992238 w 558"/>
              <a:gd name="T21" fmla="*/ 414030 h 124"/>
              <a:gd name="T22" fmla="*/ 4195233 w 558"/>
              <a:gd name="T23" fmla="*/ 414030 h 124"/>
              <a:gd name="T24" fmla="*/ 4618139 w 558"/>
              <a:gd name="T25" fmla="*/ 523875 h 124"/>
              <a:gd name="T26" fmla="*/ 4406686 w 558"/>
              <a:gd name="T27" fmla="*/ 414030 h 124"/>
              <a:gd name="T28" fmla="*/ 4719637 w 558"/>
              <a:gd name="T29" fmla="*/ 523875 h 124"/>
              <a:gd name="T30" fmla="*/ 4406686 w 558"/>
              <a:gd name="T31" fmla="*/ 625270 h 124"/>
              <a:gd name="T32" fmla="*/ 4195233 w 558"/>
              <a:gd name="T33" fmla="*/ 836510 h 124"/>
              <a:gd name="T34" fmla="*/ 3882282 w 558"/>
              <a:gd name="T35" fmla="*/ 836510 h 124"/>
              <a:gd name="T36" fmla="*/ 3357878 w 558"/>
              <a:gd name="T37" fmla="*/ 1047750 h 124"/>
              <a:gd name="T38" fmla="*/ 3357878 w 558"/>
              <a:gd name="T39" fmla="*/ 625270 h 124"/>
              <a:gd name="T40" fmla="*/ 3146425 w 558"/>
              <a:gd name="T41" fmla="*/ 735115 h 124"/>
              <a:gd name="T42" fmla="*/ 2833474 w 558"/>
              <a:gd name="T43" fmla="*/ 735115 h 124"/>
              <a:gd name="T44" fmla="*/ 2622021 w 558"/>
              <a:gd name="T45" fmla="*/ 414030 h 124"/>
              <a:gd name="T46" fmla="*/ 2309070 w 558"/>
              <a:gd name="T47" fmla="*/ 414030 h 124"/>
              <a:gd name="T48" fmla="*/ 1996119 w 558"/>
              <a:gd name="T49" fmla="*/ 414030 h 124"/>
              <a:gd name="T50" fmla="*/ 1674710 w 558"/>
              <a:gd name="T51" fmla="*/ 312635 h 124"/>
              <a:gd name="T52" fmla="*/ 1260261 w 558"/>
              <a:gd name="T53" fmla="*/ 312635 h 124"/>
              <a:gd name="T54" fmla="*/ 1260261 w 558"/>
              <a:gd name="T55" fmla="*/ 202790 h 124"/>
              <a:gd name="T56" fmla="*/ 837355 w 558"/>
              <a:gd name="T57" fmla="*/ 202790 h 124"/>
              <a:gd name="T58" fmla="*/ 524404 w 558"/>
              <a:gd name="T59" fmla="*/ 625270 h 124"/>
              <a:gd name="T60" fmla="*/ 422907 w 558"/>
              <a:gd name="T61" fmla="*/ 625270 h 124"/>
              <a:gd name="T62" fmla="*/ 0 w 558"/>
              <a:gd name="T63" fmla="*/ 836510 h 12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58" h="124">
                <a:moveTo>
                  <a:pt x="0" y="99"/>
                </a:moveTo>
                <a:lnTo>
                  <a:pt x="12" y="62"/>
                </a:lnTo>
                <a:lnTo>
                  <a:pt x="74" y="12"/>
                </a:lnTo>
                <a:lnTo>
                  <a:pt x="124" y="12"/>
                </a:lnTo>
                <a:lnTo>
                  <a:pt x="174" y="0"/>
                </a:lnTo>
                <a:lnTo>
                  <a:pt x="248" y="0"/>
                </a:lnTo>
                <a:lnTo>
                  <a:pt x="273" y="0"/>
                </a:lnTo>
                <a:lnTo>
                  <a:pt x="335" y="0"/>
                </a:lnTo>
                <a:lnTo>
                  <a:pt x="409" y="37"/>
                </a:lnTo>
                <a:lnTo>
                  <a:pt x="459" y="37"/>
                </a:lnTo>
                <a:lnTo>
                  <a:pt x="472" y="49"/>
                </a:lnTo>
                <a:lnTo>
                  <a:pt x="496" y="49"/>
                </a:lnTo>
                <a:lnTo>
                  <a:pt x="546" y="62"/>
                </a:lnTo>
                <a:lnTo>
                  <a:pt x="521" y="49"/>
                </a:lnTo>
                <a:lnTo>
                  <a:pt x="558" y="62"/>
                </a:lnTo>
                <a:lnTo>
                  <a:pt x="521" y="74"/>
                </a:lnTo>
                <a:lnTo>
                  <a:pt x="496" y="99"/>
                </a:lnTo>
                <a:lnTo>
                  <a:pt x="459" y="99"/>
                </a:lnTo>
                <a:lnTo>
                  <a:pt x="397" y="124"/>
                </a:lnTo>
                <a:lnTo>
                  <a:pt x="397" y="74"/>
                </a:lnTo>
                <a:lnTo>
                  <a:pt x="372" y="87"/>
                </a:lnTo>
                <a:lnTo>
                  <a:pt x="335" y="87"/>
                </a:lnTo>
                <a:lnTo>
                  <a:pt x="310" y="49"/>
                </a:lnTo>
                <a:lnTo>
                  <a:pt x="273" y="49"/>
                </a:lnTo>
                <a:lnTo>
                  <a:pt x="236" y="49"/>
                </a:lnTo>
                <a:lnTo>
                  <a:pt x="198" y="37"/>
                </a:lnTo>
                <a:lnTo>
                  <a:pt x="149" y="37"/>
                </a:lnTo>
                <a:lnTo>
                  <a:pt x="149" y="24"/>
                </a:lnTo>
                <a:lnTo>
                  <a:pt x="99" y="24"/>
                </a:lnTo>
                <a:lnTo>
                  <a:pt x="62" y="74"/>
                </a:lnTo>
                <a:lnTo>
                  <a:pt x="50" y="74"/>
                </a:lnTo>
                <a:lnTo>
                  <a:pt x="0" y="99"/>
                </a:lnTo>
                <a:close/>
              </a:path>
            </a:pathLst>
          </a:custGeom>
          <a:solidFill>
            <a:srgbClr val="FFFF66"/>
          </a:solidFill>
          <a:ln w="508000" cap="flat" cmpd="sng">
            <a:solidFill>
              <a:schemeClr val="accent2"/>
            </a:solidFill>
            <a:prstDash val="solid"/>
            <a:round/>
            <a:headEnd/>
            <a:tailEnd/>
          </a:ln>
        </p:spPr>
        <p:txBody>
          <a:bodyPr/>
          <a:lstStyle/>
          <a:p>
            <a:endParaRPr lang="en-GB"/>
          </a:p>
        </p:txBody>
      </p:sp>
      <p:sp>
        <p:nvSpPr>
          <p:cNvPr id="15363" name="Freeform 28"/>
          <p:cNvSpPr>
            <a:spLocks/>
          </p:cNvSpPr>
          <p:nvPr/>
        </p:nvSpPr>
        <p:spPr bwMode="auto">
          <a:xfrm>
            <a:off x="3352800" y="3825875"/>
            <a:ext cx="947738" cy="312738"/>
          </a:xfrm>
          <a:custGeom>
            <a:avLst/>
            <a:gdLst>
              <a:gd name="T0" fmla="*/ 0 w 112"/>
              <a:gd name="T1" fmla="*/ 211309 h 37"/>
              <a:gd name="T2" fmla="*/ 313092 w 112"/>
              <a:gd name="T3" fmla="*/ 0 h 37"/>
              <a:gd name="T4" fmla="*/ 524641 w 112"/>
              <a:gd name="T5" fmla="*/ 0 h 37"/>
              <a:gd name="T6" fmla="*/ 947738 w 112"/>
              <a:gd name="T7" fmla="*/ 109881 h 37"/>
              <a:gd name="T8" fmla="*/ 626184 w 112"/>
              <a:gd name="T9" fmla="*/ 109881 h 37"/>
              <a:gd name="T10" fmla="*/ 524641 w 112"/>
              <a:gd name="T11" fmla="*/ 312738 h 37"/>
              <a:gd name="T12" fmla="*/ 211549 w 112"/>
              <a:gd name="T13" fmla="*/ 312738 h 37"/>
              <a:gd name="T14" fmla="*/ 0 w 112"/>
              <a:gd name="T15" fmla="*/ 211309 h 3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2" h="37">
                <a:moveTo>
                  <a:pt x="0" y="25"/>
                </a:moveTo>
                <a:lnTo>
                  <a:pt x="37" y="0"/>
                </a:lnTo>
                <a:lnTo>
                  <a:pt x="62" y="0"/>
                </a:lnTo>
                <a:lnTo>
                  <a:pt x="112" y="13"/>
                </a:lnTo>
                <a:lnTo>
                  <a:pt x="74" y="13"/>
                </a:lnTo>
                <a:lnTo>
                  <a:pt x="62" y="37"/>
                </a:lnTo>
                <a:lnTo>
                  <a:pt x="25" y="37"/>
                </a:lnTo>
                <a:lnTo>
                  <a:pt x="0" y="25"/>
                </a:lnTo>
                <a:close/>
              </a:path>
            </a:pathLst>
          </a:custGeom>
          <a:solidFill>
            <a:srgbClr val="FFFF66"/>
          </a:solidFill>
          <a:ln w="508000" cap="flat" cmpd="sng">
            <a:solidFill>
              <a:schemeClr val="accent2"/>
            </a:solidFill>
            <a:prstDash val="solid"/>
            <a:round/>
            <a:headEnd/>
            <a:tailEnd/>
          </a:ln>
        </p:spPr>
        <p:txBody>
          <a:bodyPr/>
          <a:lstStyle/>
          <a:p>
            <a:endParaRPr lang="en-GB"/>
          </a:p>
        </p:txBody>
      </p:sp>
      <p:sp>
        <p:nvSpPr>
          <p:cNvPr id="15364" name="Freeform 29"/>
          <p:cNvSpPr>
            <a:spLocks/>
          </p:cNvSpPr>
          <p:nvPr/>
        </p:nvSpPr>
        <p:spPr bwMode="auto">
          <a:xfrm>
            <a:off x="4876800" y="2665413"/>
            <a:ext cx="1362075" cy="936625"/>
          </a:xfrm>
          <a:custGeom>
            <a:avLst/>
            <a:gdLst>
              <a:gd name="T0" fmla="*/ 423005 w 161"/>
              <a:gd name="T1" fmla="*/ 101257 h 111"/>
              <a:gd name="T2" fmla="*/ 626047 w 161"/>
              <a:gd name="T3" fmla="*/ 0 h 111"/>
              <a:gd name="T4" fmla="*/ 1049052 w 161"/>
              <a:gd name="T5" fmla="*/ 0 h 111"/>
              <a:gd name="T6" fmla="*/ 1260554 w 161"/>
              <a:gd name="T7" fmla="*/ 101257 h 111"/>
              <a:gd name="T8" fmla="*/ 1362075 w 161"/>
              <a:gd name="T9" fmla="*/ 734111 h 111"/>
              <a:gd name="T10" fmla="*/ 947530 w 161"/>
              <a:gd name="T11" fmla="*/ 835368 h 111"/>
              <a:gd name="T12" fmla="*/ 423005 w 161"/>
              <a:gd name="T13" fmla="*/ 936625 h 111"/>
              <a:gd name="T14" fmla="*/ 0 w 161"/>
              <a:gd name="T15" fmla="*/ 835368 h 111"/>
              <a:gd name="T16" fmla="*/ 211502 w 161"/>
              <a:gd name="T17" fmla="*/ 734111 h 111"/>
              <a:gd name="T18" fmla="*/ 837549 w 161"/>
              <a:gd name="T19" fmla="*/ 624417 h 111"/>
              <a:gd name="T20" fmla="*/ 947530 w 161"/>
              <a:gd name="T21" fmla="*/ 523160 h 111"/>
              <a:gd name="T22" fmla="*/ 837549 w 161"/>
              <a:gd name="T23" fmla="*/ 210952 h 111"/>
              <a:gd name="T24" fmla="*/ 423005 w 161"/>
              <a:gd name="T25" fmla="*/ 101257 h 11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61" h="111">
                <a:moveTo>
                  <a:pt x="50" y="12"/>
                </a:moveTo>
                <a:lnTo>
                  <a:pt x="74" y="0"/>
                </a:lnTo>
                <a:lnTo>
                  <a:pt x="124" y="0"/>
                </a:lnTo>
                <a:lnTo>
                  <a:pt x="149" y="12"/>
                </a:lnTo>
                <a:lnTo>
                  <a:pt x="161" y="87"/>
                </a:lnTo>
                <a:lnTo>
                  <a:pt x="112" y="99"/>
                </a:lnTo>
                <a:lnTo>
                  <a:pt x="50" y="111"/>
                </a:lnTo>
                <a:lnTo>
                  <a:pt x="0" y="99"/>
                </a:lnTo>
                <a:lnTo>
                  <a:pt x="25" y="87"/>
                </a:lnTo>
                <a:lnTo>
                  <a:pt x="99" y="74"/>
                </a:lnTo>
                <a:lnTo>
                  <a:pt x="112" y="62"/>
                </a:lnTo>
                <a:lnTo>
                  <a:pt x="99" y="25"/>
                </a:lnTo>
                <a:lnTo>
                  <a:pt x="50" y="12"/>
                </a:lnTo>
                <a:close/>
              </a:path>
            </a:pathLst>
          </a:custGeom>
          <a:solidFill>
            <a:srgbClr val="FFFF66"/>
          </a:solidFill>
          <a:ln w="508000" cap="flat" cmpd="sng">
            <a:solidFill>
              <a:schemeClr val="accent2"/>
            </a:solidFill>
            <a:prstDash val="solid"/>
            <a:round/>
            <a:headEnd/>
            <a:tailEnd/>
          </a:ln>
        </p:spPr>
        <p:txBody>
          <a:bodyPr/>
          <a:lstStyle/>
          <a:p>
            <a:endParaRPr lang="en-GB"/>
          </a:p>
        </p:txBody>
      </p:sp>
      <p:sp>
        <p:nvSpPr>
          <p:cNvPr id="15365" name="Freeform 30"/>
          <p:cNvSpPr>
            <a:spLocks/>
          </p:cNvSpPr>
          <p:nvPr/>
        </p:nvSpPr>
        <p:spPr bwMode="auto">
          <a:xfrm>
            <a:off x="6019800" y="2454275"/>
            <a:ext cx="1581150" cy="1046163"/>
          </a:xfrm>
          <a:custGeom>
            <a:avLst/>
            <a:gdLst>
              <a:gd name="T0" fmla="*/ 1581150 w 187"/>
              <a:gd name="T1" fmla="*/ 312162 h 124"/>
              <a:gd name="T2" fmla="*/ 1471230 w 187"/>
              <a:gd name="T3" fmla="*/ 523082 h 124"/>
              <a:gd name="T4" fmla="*/ 1158383 w 187"/>
              <a:gd name="T5" fmla="*/ 523082 h 124"/>
              <a:gd name="T6" fmla="*/ 845535 w 187"/>
              <a:gd name="T7" fmla="*/ 734001 h 124"/>
              <a:gd name="T8" fmla="*/ 532687 w 187"/>
              <a:gd name="T9" fmla="*/ 734001 h 124"/>
              <a:gd name="T10" fmla="*/ 422767 w 187"/>
              <a:gd name="T11" fmla="*/ 1046163 h 124"/>
              <a:gd name="T12" fmla="*/ 321303 w 187"/>
              <a:gd name="T13" fmla="*/ 1046163 h 124"/>
              <a:gd name="T14" fmla="*/ 211384 w 187"/>
              <a:gd name="T15" fmla="*/ 944921 h 124"/>
              <a:gd name="T16" fmla="*/ 0 w 187"/>
              <a:gd name="T17" fmla="*/ 101242 h 124"/>
              <a:gd name="T18" fmla="*/ 211384 w 187"/>
              <a:gd name="T19" fmla="*/ 0 h 124"/>
              <a:gd name="T20" fmla="*/ 634151 w 187"/>
              <a:gd name="T21" fmla="*/ 0 h 124"/>
              <a:gd name="T22" fmla="*/ 946999 w 187"/>
              <a:gd name="T23" fmla="*/ 101242 h 124"/>
              <a:gd name="T24" fmla="*/ 1158383 w 187"/>
              <a:gd name="T25" fmla="*/ 210920 h 124"/>
              <a:gd name="T26" fmla="*/ 1581150 w 187"/>
              <a:gd name="T27" fmla="*/ 210920 h 124"/>
              <a:gd name="T28" fmla="*/ 1581150 w 187"/>
              <a:gd name="T29" fmla="*/ 312162 h 12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7" h="124">
                <a:moveTo>
                  <a:pt x="187" y="37"/>
                </a:moveTo>
                <a:lnTo>
                  <a:pt x="174" y="62"/>
                </a:lnTo>
                <a:lnTo>
                  <a:pt x="137" y="62"/>
                </a:lnTo>
                <a:lnTo>
                  <a:pt x="100" y="87"/>
                </a:lnTo>
                <a:lnTo>
                  <a:pt x="63" y="87"/>
                </a:lnTo>
                <a:lnTo>
                  <a:pt x="50" y="124"/>
                </a:lnTo>
                <a:lnTo>
                  <a:pt x="38" y="124"/>
                </a:lnTo>
                <a:lnTo>
                  <a:pt x="25" y="112"/>
                </a:lnTo>
                <a:lnTo>
                  <a:pt x="0" y="12"/>
                </a:lnTo>
                <a:lnTo>
                  <a:pt x="25" y="0"/>
                </a:lnTo>
                <a:lnTo>
                  <a:pt x="75" y="0"/>
                </a:lnTo>
                <a:lnTo>
                  <a:pt x="112" y="12"/>
                </a:lnTo>
                <a:lnTo>
                  <a:pt x="137" y="25"/>
                </a:lnTo>
                <a:lnTo>
                  <a:pt x="187" y="25"/>
                </a:lnTo>
                <a:lnTo>
                  <a:pt x="187" y="37"/>
                </a:lnTo>
                <a:close/>
              </a:path>
            </a:pathLst>
          </a:custGeom>
          <a:solidFill>
            <a:srgbClr val="FFFF66"/>
          </a:solidFill>
          <a:ln w="508000" cap="flat" cmpd="sng">
            <a:solidFill>
              <a:schemeClr val="accent2"/>
            </a:solidFill>
            <a:prstDash val="solid"/>
            <a:round/>
            <a:headEnd/>
            <a:tailEnd/>
          </a:ln>
        </p:spPr>
        <p:txBody>
          <a:bodyPr/>
          <a:lstStyle/>
          <a:p>
            <a:endParaRPr lang="en-GB"/>
          </a:p>
        </p:txBody>
      </p:sp>
      <p:sp>
        <p:nvSpPr>
          <p:cNvPr id="15366" name="Freeform 31"/>
          <p:cNvSpPr>
            <a:spLocks/>
          </p:cNvSpPr>
          <p:nvPr/>
        </p:nvSpPr>
        <p:spPr bwMode="auto">
          <a:xfrm>
            <a:off x="7942263" y="2479675"/>
            <a:ext cx="947737" cy="422275"/>
          </a:xfrm>
          <a:custGeom>
            <a:avLst/>
            <a:gdLst>
              <a:gd name="T0" fmla="*/ 0 w 112"/>
              <a:gd name="T1" fmla="*/ 211138 h 50"/>
              <a:gd name="T2" fmla="*/ 313092 w 112"/>
              <a:gd name="T3" fmla="*/ 101346 h 50"/>
              <a:gd name="T4" fmla="*/ 626183 w 112"/>
              <a:gd name="T5" fmla="*/ 0 h 50"/>
              <a:gd name="T6" fmla="*/ 947737 w 112"/>
              <a:gd name="T7" fmla="*/ 101346 h 50"/>
              <a:gd name="T8" fmla="*/ 736189 w 112"/>
              <a:gd name="T9" fmla="*/ 211138 h 50"/>
              <a:gd name="T10" fmla="*/ 423097 w 112"/>
              <a:gd name="T11" fmla="*/ 312484 h 50"/>
              <a:gd name="T12" fmla="*/ 101543 w 112"/>
              <a:gd name="T13" fmla="*/ 422275 h 50"/>
              <a:gd name="T14" fmla="*/ 0 w 112"/>
              <a:gd name="T15" fmla="*/ 211138 h 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2" h="50">
                <a:moveTo>
                  <a:pt x="0" y="25"/>
                </a:moveTo>
                <a:lnTo>
                  <a:pt x="37" y="12"/>
                </a:lnTo>
                <a:lnTo>
                  <a:pt x="74" y="0"/>
                </a:lnTo>
                <a:lnTo>
                  <a:pt x="112" y="12"/>
                </a:lnTo>
                <a:lnTo>
                  <a:pt x="87" y="25"/>
                </a:lnTo>
                <a:lnTo>
                  <a:pt x="50" y="37"/>
                </a:lnTo>
                <a:lnTo>
                  <a:pt x="12" y="50"/>
                </a:lnTo>
                <a:lnTo>
                  <a:pt x="0" y="25"/>
                </a:lnTo>
                <a:close/>
              </a:path>
            </a:pathLst>
          </a:custGeom>
          <a:solidFill>
            <a:srgbClr val="FFFF66"/>
          </a:solidFill>
          <a:ln w="508000" cap="flat" cmpd="sng">
            <a:solidFill>
              <a:schemeClr val="accent2"/>
            </a:solidFill>
            <a:prstDash val="solid"/>
            <a:round/>
            <a:headEnd/>
            <a:tailEnd/>
          </a:ln>
        </p:spPr>
        <p:txBody>
          <a:bodyPr/>
          <a:lstStyle/>
          <a:p>
            <a:endParaRPr lang="en-GB"/>
          </a:p>
        </p:txBody>
      </p:sp>
      <p:sp>
        <p:nvSpPr>
          <p:cNvPr id="15367" name="Freeform 21"/>
          <p:cNvSpPr>
            <a:spLocks/>
          </p:cNvSpPr>
          <p:nvPr/>
        </p:nvSpPr>
        <p:spPr bwMode="auto">
          <a:xfrm>
            <a:off x="304800" y="2143125"/>
            <a:ext cx="4719638" cy="1047750"/>
          </a:xfrm>
          <a:custGeom>
            <a:avLst/>
            <a:gdLst>
              <a:gd name="T0" fmla="*/ 0 w 558"/>
              <a:gd name="T1" fmla="*/ 836510 h 124"/>
              <a:gd name="T2" fmla="*/ 101498 w 558"/>
              <a:gd name="T3" fmla="*/ 523875 h 124"/>
              <a:gd name="T4" fmla="*/ 625902 w 558"/>
              <a:gd name="T5" fmla="*/ 101395 h 124"/>
              <a:gd name="T6" fmla="*/ 1048808 w 558"/>
              <a:gd name="T7" fmla="*/ 101395 h 124"/>
              <a:gd name="T8" fmla="*/ 1471715 w 558"/>
              <a:gd name="T9" fmla="*/ 0 h 124"/>
              <a:gd name="T10" fmla="*/ 2097617 w 558"/>
              <a:gd name="T11" fmla="*/ 0 h 124"/>
              <a:gd name="T12" fmla="*/ 2309070 w 558"/>
              <a:gd name="T13" fmla="*/ 0 h 124"/>
              <a:gd name="T14" fmla="*/ 2833474 w 558"/>
              <a:gd name="T15" fmla="*/ 0 h 124"/>
              <a:gd name="T16" fmla="*/ 3459376 w 558"/>
              <a:gd name="T17" fmla="*/ 312635 h 124"/>
              <a:gd name="T18" fmla="*/ 3882283 w 558"/>
              <a:gd name="T19" fmla="*/ 312635 h 124"/>
              <a:gd name="T20" fmla="*/ 3992239 w 558"/>
              <a:gd name="T21" fmla="*/ 414030 h 124"/>
              <a:gd name="T22" fmla="*/ 4195234 w 558"/>
              <a:gd name="T23" fmla="*/ 414030 h 124"/>
              <a:gd name="T24" fmla="*/ 4618140 w 558"/>
              <a:gd name="T25" fmla="*/ 523875 h 124"/>
              <a:gd name="T26" fmla="*/ 4406687 w 558"/>
              <a:gd name="T27" fmla="*/ 414030 h 124"/>
              <a:gd name="T28" fmla="*/ 4719638 w 558"/>
              <a:gd name="T29" fmla="*/ 523875 h 124"/>
              <a:gd name="T30" fmla="*/ 4406687 w 558"/>
              <a:gd name="T31" fmla="*/ 625270 h 124"/>
              <a:gd name="T32" fmla="*/ 4195234 w 558"/>
              <a:gd name="T33" fmla="*/ 836510 h 124"/>
              <a:gd name="T34" fmla="*/ 3882283 w 558"/>
              <a:gd name="T35" fmla="*/ 836510 h 124"/>
              <a:gd name="T36" fmla="*/ 3357879 w 558"/>
              <a:gd name="T37" fmla="*/ 1047750 h 124"/>
              <a:gd name="T38" fmla="*/ 3357879 w 558"/>
              <a:gd name="T39" fmla="*/ 625270 h 124"/>
              <a:gd name="T40" fmla="*/ 3146425 w 558"/>
              <a:gd name="T41" fmla="*/ 735115 h 124"/>
              <a:gd name="T42" fmla="*/ 2833474 w 558"/>
              <a:gd name="T43" fmla="*/ 735115 h 124"/>
              <a:gd name="T44" fmla="*/ 2622021 w 558"/>
              <a:gd name="T45" fmla="*/ 414030 h 124"/>
              <a:gd name="T46" fmla="*/ 2309070 w 558"/>
              <a:gd name="T47" fmla="*/ 414030 h 124"/>
              <a:gd name="T48" fmla="*/ 1996119 w 558"/>
              <a:gd name="T49" fmla="*/ 414030 h 124"/>
              <a:gd name="T50" fmla="*/ 1674710 w 558"/>
              <a:gd name="T51" fmla="*/ 312635 h 124"/>
              <a:gd name="T52" fmla="*/ 1260262 w 558"/>
              <a:gd name="T53" fmla="*/ 312635 h 124"/>
              <a:gd name="T54" fmla="*/ 1260262 w 558"/>
              <a:gd name="T55" fmla="*/ 202790 h 124"/>
              <a:gd name="T56" fmla="*/ 837355 w 558"/>
              <a:gd name="T57" fmla="*/ 202790 h 124"/>
              <a:gd name="T58" fmla="*/ 524404 w 558"/>
              <a:gd name="T59" fmla="*/ 625270 h 124"/>
              <a:gd name="T60" fmla="*/ 422907 w 558"/>
              <a:gd name="T61" fmla="*/ 625270 h 124"/>
              <a:gd name="T62" fmla="*/ 0 w 558"/>
              <a:gd name="T63" fmla="*/ 836510 h 12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58" h="124">
                <a:moveTo>
                  <a:pt x="0" y="99"/>
                </a:moveTo>
                <a:lnTo>
                  <a:pt x="12" y="62"/>
                </a:lnTo>
                <a:lnTo>
                  <a:pt x="74" y="12"/>
                </a:lnTo>
                <a:lnTo>
                  <a:pt x="124" y="12"/>
                </a:lnTo>
                <a:lnTo>
                  <a:pt x="174" y="0"/>
                </a:lnTo>
                <a:lnTo>
                  <a:pt x="248" y="0"/>
                </a:lnTo>
                <a:lnTo>
                  <a:pt x="273" y="0"/>
                </a:lnTo>
                <a:lnTo>
                  <a:pt x="335" y="0"/>
                </a:lnTo>
                <a:lnTo>
                  <a:pt x="409" y="37"/>
                </a:lnTo>
                <a:lnTo>
                  <a:pt x="459" y="37"/>
                </a:lnTo>
                <a:lnTo>
                  <a:pt x="472" y="49"/>
                </a:lnTo>
                <a:lnTo>
                  <a:pt x="496" y="49"/>
                </a:lnTo>
                <a:lnTo>
                  <a:pt x="546" y="62"/>
                </a:lnTo>
                <a:lnTo>
                  <a:pt x="521" y="49"/>
                </a:lnTo>
                <a:lnTo>
                  <a:pt x="558" y="62"/>
                </a:lnTo>
                <a:lnTo>
                  <a:pt x="521" y="74"/>
                </a:lnTo>
                <a:lnTo>
                  <a:pt x="496" y="99"/>
                </a:lnTo>
                <a:lnTo>
                  <a:pt x="459" y="99"/>
                </a:lnTo>
                <a:lnTo>
                  <a:pt x="397" y="124"/>
                </a:lnTo>
                <a:lnTo>
                  <a:pt x="397" y="74"/>
                </a:lnTo>
                <a:lnTo>
                  <a:pt x="372" y="87"/>
                </a:lnTo>
                <a:lnTo>
                  <a:pt x="335" y="87"/>
                </a:lnTo>
                <a:lnTo>
                  <a:pt x="310" y="49"/>
                </a:lnTo>
                <a:lnTo>
                  <a:pt x="273" y="49"/>
                </a:lnTo>
                <a:lnTo>
                  <a:pt x="236" y="49"/>
                </a:lnTo>
                <a:lnTo>
                  <a:pt x="198" y="37"/>
                </a:lnTo>
                <a:lnTo>
                  <a:pt x="149" y="37"/>
                </a:lnTo>
                <a:lnTo>
                  <a:pt x="149" y="24"/>
                </a:lnTo>
                <a:lnTo>
                  <a:pt x="99" y="24"/>
                </a:lnTo>
                <a:lnTo>
                  <a:pt x="62" y="74"/>
                </a:lnTo>
                <a:lnTo>
                  <a:pt x="50" y="74"/>
                </a:lnTo>
                <a:lnTo>
                  <a:pt x="0" y="99"/>
                </a:lnTo>
                <a:close/>
              </a:path>
            </a:pathLst>
          </a:custGeom>
          <a:solidFill>
            <a:srgbClr val="FFFF66"/>
          </a:solidFill>
          <a:ln w="381000" cap="flat" cmpd="sng">
            <a:solidFill>
              <a:schemeClr val="accent1"/>
            </a:solidFill>
            <a:prstDash val="solid"/>
            <a:round/>
            <a:headEnd/>
            <a:tailEnd/>
          </a:ln>
        </p:spPr>
        <p:txBody>
          <a:bodyPr/>
          <a:lstStyle/>
          <a:p>
            <a:endParaRPr lang="en-GB"/>
          </a:p>
        </p:txBody>
      </p:sp>
      <p:sp>
        <p:nvSpPr>
          <p:cNvPr id="15368" name="Freeform 22"/>
          <p:cNvSpPr>
            <a:spLocks/>
          </p:cNvSpPr>
          <p:nvPr/>
        </p:nvSpPr>
        <p:spPr bwMode="auto">
          <a:xfrm>
            <a:off x="3360738" y="3806825"/>
            <a:ext cx="947737" cy="312738"/>
          </a:xfrm>
          <a:custGeom>
            <a:avLst/>
            <a:gdLst>
              <a:gd name="T0" fmla="*/ 0 w 112"/>
              <a:gd name="T1" fmla="*/ 211309 h 37"/>
              <a:gd name="T2" fmla="*/ 313092 w 112"/>
              <a:gd name="T3" fmla="*/ 0 h 37"/>
              <a:gd name="T4" fmla="*/ 524640 w 112"/>
              <a:gd name="T5" fmla="*/ 0 h 37"/>
              <a:gd name="T6" fmla="*/ 947737 w 112"/>
              <a:gd name="T7" fmla="*/ 109881 h 37"/>
              <a:gd name="T8" fmla="*/ 626183 w 112"/>
              <a:gd name="T9" fmla="*/ 109881 h 37"/>
              <a:gd name="T10" fmla="*/ 524640 w 112"/>
              <a:gd name="T11" fmla="*/ 312738 h 37"/>
              <a:gd name="T12" fmla="*/ 211548 w 112"/>
              <a:gd name="T13" fmla="*/ 312738 h 37"/>
              <a:gd name="T14" fmla="*/ 0 w 112"/>
              <a:gd name="T15" fmla="*/ 211309 h 3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2" h="37">
                <a:moveTo>
                  <a:pt x="0" y="25"/>
                </a:moveTo>
                <a:lnTo>
                  <a:pt x="37" y="0"/>
                </a:lnTo>
                <a:lnTo>
                  <a:pt x="62" y="0"/>
                </a:lnTo>
                <a:lnTo>
                  <a:pt x="112" y="13"/>
                </a:lnTo>
                <a:lnTo>
                  <a:pt x="74" y="13"/>
                </a:lnTo>
                <a:lnTo>
                  <a:pt x="62" y="37"/>
                </a:lnTo>
                <a:lnTo>
                  <a:pt x="25" y="37"/>
                </a:lnTo>
                <a:lnTo>
                  <a:pt x="0" y="25"/>
                </a:lnTo>
                <a:close/>
              </a:path>
            </a:pathLst>
          </a:custGeom>
          <a:solidFill>
            <a:srgbClr val="FFFF66"/>
          </a:solidFill>
          <a:ln w="381000" cap="flat" cmpd="sng">
            <a:solidFill>
              <a:schemeClr val="accent1"/>
            </a:solidFill>
            <a:prstDash val="solid"/>
            <a:round/>
            <a:headEnd/>
            <a:tailEnd/>
          </a:ln>
        </p:spPr>
        <p:txBody>
          <a:bodyPr/>
          <a:lstStyle/>
          <a:p>
            <a:endParaRPr lang="en-GB"/>
          </a:p>
        </p:txBody>
      </p:sp>
      <p:sp>
        <p:nvSpPr>
          <p:cNvPr id="15369" name="Freeform 23"/>
          <p:cNvSpPr>
            <a:spLocks/>
          </p:cNvSpPr>
          <p:nvPr/>
        </p:nvSpPr>
        <p:spPr bwMode="auto">
          <a:xfrm>
            <a:off x="4868863" y="2662238"/>
            <a:ext cx="1362075" cy="936625"/>
          </a:xfrm>
          <a:custGeom>
            <a:avLst/>
            <a:gdLst>
              <a:gd name="T0" fmla="*/ 423005 w 161"/>
              <a:gd name="T1" fmla="*/ 101257 h 111"/>
              <a:gd name="T2" fmla="*/ 626047 w 161"/>
              <a:gd name="T3" fmla="*/ 0 h 111"/>
              <a:gd name="T4" fmla="*/ 1049052 w 161"/>
              <a:gd name="T5" fmla="*/ 0 h 111"/>
              <a:gd name="T6" fmla="*/ 1260554 w 161"/>
              <a:gd name="T7" fmla="*/ 101257 h 111"/>
              <a:gd name="T8" fmla="*/ 1362075 w 161"/>
              <a:gd name="T9" fmla="*/ 734111 h 111"/>
              <a:gd name="T10" fmla="*/ 947530 w 161"/>
              <a:gd name="T11" fmla="*/ 835368 h 111"/>
              <a:gd name="T12" fmla="*/ 423005 w 161"/>
              <a:gd name="T13" fmla="*/ 936625 h 111"/>
              <a:gd name="T14" fmla="*/ 0 w 161"/>
              <a:gd name="T15" fmla="*/ 835368 h 111"/>
              <a:gd name="T16" fmla="*/ 211502 w 161"/>
              <a:gd name="T17" fmla="*/ 734111 h 111"/>
              <a:gd name="T18" fmla="*/ 837549 w 161"/>
              <a:gd name="T19" fmla="*/ 624417 h 111"/>
              <a:gd name="T20" fmla="*/ 947530 w 161"/>
              <a:gd name="T21" fmla="*/ 523160 h 111"/>
              <a:gd name="T22" fmla="*/ 837549 w 161"/>
              <a:gd name="T23" fmla="*/ 210952 h 111"/>
              <a:gd name="T24" fmla="*/ 423005 w 161"/>
              <a:gd name="T25" fmla="*/ 101257 h 11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61" h="111">
                <a:moveTo>
                  <a:pt x="50" y="12"/>
                </a:moveTo>
                <a:lnTo>
                  <a:pt x="74" y="0"/>
                </a:lnTo>
                <a:lnTo>
                  <a:pt x="124" y="0"/>
                </a:lnTo>
                <a:lnTo>
                  <a:pt x="149" y="12"/>
                </a:lnTo>
                <a:lnTo>
                  <a:pt x="161" y="87"/>
                </a:lnTo>
                <a:lnTo>
                  <a:pt x="112" y="99"/>
                </a:lnTo>
                <a:lnTo>
                  <a:pt x="50" y="111"/>
                </a:lnTo>
                <a:lnTo>
                  <a:pt x="0" y="99"/>
                </a:lnTo>
                <a:lnTo>
                  <a:pt x="25" y="87"/>
                </a:lnTo>
                <a:lnTo>
                  <a:pt x="99" y="74"/>
                </a:lnTo>
                <a:lnTo>
                  <a:pt x="112" y="62"/>
                </a:lnTo>
                <a:lnTo>
                  <a:pt x="99" y="25"/>
                </a:lnTo>
                <a:lnTo>
                  <a:pt x="50" y="12"/>
                </a:lnTo>
                <a:close/>
              </a:path>
            </a:pathLst>
          </a:custGeom>
          <a:solidFill>
            <a:srgbClr val="FFFF66"/>
          </a:solidFill>
          <a:ln w="381000" cap="flat" cmpd="sng">
            <a:solidFill>
              <a:schemeClr val="accent1"/>
            </a:solidFill>
            <a:prstDash val="solid"/>
            <a:round/>
            <a:headEnd/>
            <a:tailEnd/>
          </a:ln>
        </p:spPr>
        <p:txBody>
          <a:bodyPr/>
          <a:lstStyle/>
          <a:p>
            <a:endParaRPr lang="en-GB"/>
          </a:p>
        </p:txBody>
      </p:sp>
      <p:sp>
        <p:nvSpPr>
          <p:cNvPr id="15370" name="Freeform 24"/>
          <p:cNvSpPr>
            <a:spLocks/>
          </p:cNvSpPr>
          <p:nvPr/>
        </p:nvSpPr>
        <p:spPr bwMode="auto">
          <a:xfrm>
            <a:off x="6019800" y="2451100"/>
            <a:ext cx="1581150" cy="1046163"/>
          </a:xfrm>
          <a:custGeom>
            <a:avLst/>
            <a:gdLst>
              <a:gd name="T0" fmla="*/ 1581150 w 187"/>
              <a:gd name="T1" fmla="*/ 312162 h 124"/>
              <a:gd name="T2" fmla="*/ 1471230 w 187"/>
              <a:gd name="T3" fmla="*/ 523082 h 124"/>
              <a:gd name="T4" fmla="*/ 1158383 w 187"/>
              <a:gd name="T5" fmla="*/ 523082 h 124"/>
              <a:gd name="T6" fmla="*/ 845535 w 187"/>
              <a:gd name="T7" fmla="*/ 734001 h 124"/>
              <a:gd name="T8" fmla="*/ 532687 w 187"/>
              <a:gd name="T9" fmla="*/ 734001 h 124"/>
              <a:gd name="T10" fmla="*/ 422767 w 187"/>
              <a:gd name="T11" fmla="*/ 1046163 h 124"/>
              <a:gd name="T12" fmla="*/ 321303 w 187"/>
              <a:gd name="T13" fmla="*/ 1046163 h 124"/>
              <a:gd name="T14" fmla="*/ 211384 w 187"/>
              <a:gd name="T15" fmla="*/ 944921 h 124"/>
              <a:gd name="T16" fmla="*/ 0 w 187"/>
              <a:gd name="T17" fmla="*/ 101242 h 124"/>
              <a:gd name="T18" fmla="*/ 211384 w 187"/>
              <a:gd name="T19" fmla="*/ 0 h 124"/>
              <a:gd name="T20" fmla="*/ 634151 w 187"/>
              <a:gd name="T21" fmla="*/ 0 h 124"/>
              <a:gd name="T22" fmla="*/ 946999 w 187"/>
              <a:gd name="T23" fmla="*/ 101242 h 124"/>
              <a:gd name="T24" fmla="*/ 1158383 w 187"/>
              <a:gd name="T25" fmla="*/ 210920 h 124"/>
              <a:gd name="T26" fmla="*/ 1581150 w 187"/>
              <a:gd name="T27" fmla="*/ 210920 h 124"/>
              <a:gd name="T28" fmla="*/ 1581150 w 187"/>
              <a:gd name="T29" fmla="*/ 312162 h 12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7" h="124">
                <a:moveTo>
                  <a:pt x="187" y="37"/>
                </a:moveTo>
                <a:lnTo>
                  <a:pt x="174" y="62"/>
                </a:lnTo>
                <a:lnTo>
                  <a:pt x="137" y="62"/>
                </a:lnTo>
                <a:lnTo>
                  <a:pt x="100" y="87"/>
                </a:lnTo>
                <a:lnTo>
                  <a:pt x="63" y="87"/>
                </a:lnTo>
                <a:lnTo>
                  <a:pt x="50" y="124"/>
                </a:lnTo>
                <a:lnTo>
                  <a:pt x="38" y="124"/>
                </a:lnTo>
                <a:lnTo>
                  <a:pt x="25" y="112"/>
                </a:lnTo>
                <a:lnTo>
                  <a:pt x="0" y="12"/>
                </a:lnTo>
                <a:lnTo>
                  <a:pt x="25" y="0"/>
                </a:lnTo>
                <a:lnTo>
                  <a:pt x="75" y="0"/>
                </a:lnTo>
                <a:lnTo>
                  <a:pt x="112" y="12"/>
                </a:lnTo>
                <a:lnTo>
                  <a:pt x="137" y="25"/>
                </a:lnTo>
                <a:lnTo>
                  <a:pt x="187" y="25"/>
                </a:lnTo>
                <a:lnTo>
                  <a:pt x="187" y="37"/>
                </a:lnTo>
                <a:close/>
              </a:path>
            </a:pathLst>
          </a:custGeom>
          <a:solidFill>
            <a:srgbClr val="FFFF66"/>
          </a:solidFill>
          <a:ln w="381000" cap="flat" cmpd="sng">
            <a:solidFill>
              <a:schemeClr val="accent1"/>
            </a:solidFill>
            <a:prstDash val="solid"/>
            <a:round/>
            <a:headEnd/>
            <a:tailEnd/>
          </a:ln>
        </p:spPr>
        <p:txBody>
          <a:bodyPr/>
          <a:lstStyle/>
          <a:p>
            <a:endParaRPr lang="en-GB"/>
          </a:p>
        </p:txBody>
      </p:sp>
      <p:sp>
        <p:nvSpPr>
          <p:cNvPr id="15371" name="Freeform 25"/>
          <p:cNvSpPr>
            <a:spLocks/>
          </p:cNvSpPr>
          <p:nvPr/>
        </p:nvSpPr>
        <p:spPr bwMode="auto">
          <a:xfrm>
            <a:off x="7924800" y="2473325"/>
            <a:ext cx="947738" cy="422275"/>
          </a:xfrm>
          <a:custGeom>
            <a:avLst/>
            <a:gdLst>
              <a:gd name="T0" fmla="*/ 0 w 112"/>
              <a:gd name="T1" fmla="*/ 211138 h 50"/>
              <a:gd name="T2" fmla="*/ 313092 w 112"/>
              <a:gd name="T3" fmla="*/ 101346 h 50"/>
              <a:gd name="T4" fmla="*/ 626184 w 112"/>
              <a:gd name="T5" fmla="*/ 0 h 50"/>
              <a:gd name="T6" fmla="*/ 947738 w 112"/>
              <a:gd name="T7" fmla="*/ 101346 h 50"/>
              <a:gd name="T8" fmla="*/ 736189 w 112"/>
              <a:gd name="T9" fmla="*/ 211138 h 50"/>
              <a:gd name="T10" fmla="*/ 423097 w 112"/>
              <a:gd name="T11" fmla="*/ 312484 h 50"/>
              <a:gd name="T12" fmla="*/ 101543 w 112"/>
              <a:gd name="T13" fmla="*/ 422275 h 50"/>
              <a:gd name="T14" fmla="*/ 0 w 112"/>
              <a:gd name="T15" fmla="*/ 211138 h 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2" h="50">
                <a:moveTo>
                  <a:pt x="0" y="25"/>
                </a:moveTo>
                <a:lnTo>
                  <a:pt x="37" y="12"/>
                </a:lnTo>
                <a:lnTo>
                  <a:pt x="74" y="0"/>
                </a:lnTo>
                <a:lnTo>
                  <a:pt x="112" y="12"/>
                </a:lnTo>
                <a:lnTo>
                  <a:pt x="87" y="25"/>
                </a:lnTo>
                <a:lnTo>
                  <a:pt x="50" y="37"/>
                </a:lnTo>
                <a:lnTo>
                  <a:pt x="12" y="50"/>
                </a:lnTo>
                <a:lnTo>
                  <a:pt x="0" y="25"/>
                </a:lnTo>
                <a:close/>
              </a:path>
            </a:pathLst>
          </a:custGeom>
          <a:solidFill>
            <a:srgbClr val="FFFF66"/>
          </a:solidFill>
          <a:ln w="381000" cap="flat" cmpd="sng">
            <a:solidFill>
              <a:schemeClr val="accent1"/>
            </a:solidFill>
            <a:prstDash val="solid"/>
            <a:round/>
            <a:headEnd/>
            <a:tailEnd/>
          </a:ln>
        </p:spPr>
        <p:txBody>
          <a:bodyPr/>
          <a:lstStyle/>
          <a:p>
            <a:endParaRPr lang="en-GB"/>
          </a:p>
        </p:txBody>
      </p:sp>
      <p:sp>
        <p:nvSpPr>
          <p:cNvPr id="15372" name="Freeform 16"/>
          <p:cNvSpPr>
            <a:spLocks/>
          </p:cNvSpPr>
          <p:nvPr/>
        </p:nvSpPr>
        <p:spPr bwMode="auto">
          <a:xfrm>
            <a:off x="317500" y="2146300"/>
            <a:ext cx="4719638" cy="1047750"/>
          </a:xfrm>
          <a:custGeom>
            <a:avLst/>
            <a:gdLst>
              <a:gd name="T0" fmla="*/ 0 w 558"/>
              <a:gd name="T1" fmla="*/ 836510 h 124"/>
              <a:gd name="T2" fmla="*/ 101498 w 558"/>
              <a:gd name="T3" fmla="*/ 523875 h 124"/>
              <a:gd name="T4" fmla="*/ 625902 w 558"/>
              <a:gd name="T5" fmla="*/ 101395 h 124"/>
              <a:gd name="T6" fmla="*/ 1048808 w 558"/>
              <a:gd name="T7" fmla="*/ 101395 h 124"/>
              <a:gd name="T8" fmla="*/ 1471715 w 558"/>
              <a:gd name="T9" fmla="*/ 0 h 124"/>
              <a:gd name="T10" fmla="*/ 2097617 w 558"/>
              <a:gd name="T11" fmla="*/ 0 h 124"/>
              <a:gd name="T12" fmla="*/ 2309070 w 558"/>
              <a:gd name="T13" fmla="*/ 0 h 124"/>
              <a:gd name="T14" fmla="*/ 2833474 w 558"/>
              <a:gd name="T15" fmla="*/ 0 h 124"/>
              <a:gd name="T16" fmla="*/ 3459376 w 558"/>
              <a:gd name="T17" fmla="*/ 312635 h 124"/>
              <a:gd name="T18" fmla="*/ 3882283 w 558"/>
              <a:gd name="T19" fmla="*/ 312635 h 124"/>
              <a:gd name="T20" fmla="*/ 3992239 w 558"/>
              <a:gd name="T21" fmla="*/ 414030 h 124"/>
              <a:gd name="T22" fmla="*/ 4195234 w 558"/>
              <a:gd name="T23" fmla="*/ 414030 h 124"/>
              <a:gd name="T24" fmla="*/ 4618140 w 558"/>
              <a:gd name="T25" fmla="*/ 523875 h 124"/>
              <a:gd name="T26" fmla="*/ 4406687 w 558"/>
              <a:gd name="T27" fmla="*/ 414030 h 124"/>
              <a:gd name="T28" fmla="*/ 4719638 w 558"/>
              <a:gd name="T29" fmla="*/ 523875 h 124"/>
              <a:gd name="T30" fmla="*/ 4406687 w 558"/>
              <a:gd name="T31" fmla="*/ 625270 h 124"/>
              <a:gd name="T32" fmla="*/ 4195234 w 558"/>
              <a:gd name="T33" fmla="*/ 836510 h 124"/>
              <a:gd name="T34" fmla="*/ 3882283 w 558"/>
              <a:gd name="T35" fmla="*/ 836510 h 124"/>
              <a:gd name="T36" fmla="*/ 3357879 w 558"/>
              <a:gd name="T37" fmla="*/ 1047750 h 124"/>
              <a:gd name="T38" fmla="*/ 3357879 w 558"/>
              <a:gd name="T39" fmla="*/ 625270 h 124"/>
              <a:gd name="T40" fmla="*/ 3146425 w 558"/>
              <a:gd name="T41" fmla="*/ 735115 h 124"/>
              <a:gd name="T42" fmla="*/ 2833474 w 558"/>
              <a:gd name="T43" fmla="*/ 735115 h 124"/>
              <a:gd name="T44" fmla="*/ 2622021 w 558"/>
              <a:gd name="T45" fmla="*/ 414030 h 124"/>
              <a:gd name="T46" fmla="*/ 2309070 w 558"/>
              <a:gd name="T47" fmla="*/ 414030 h 124"/>
              <a:gd name="T48" fmla="*/ 1996119 w 558"/>
              <a:gd name="T49" fmla="*/ 414030 h 124"/>
              <a:gd name="T50" fmla="*/ 1674710 w 558"/>
              <a:gd name="T51" fmla="*/ 312635 h 124"/>
              <a:gd name="T52" fmla="*/ 1260262 w 558"/>
              <a:gd name="T53" fmla="*/ 312635 h 124"/>
              <a:gd name="T54" fmla="*/ 1260262 w 558"/>
              <a:gd name="T55" fmla="*/ 202790 h 124"/>
              <a:gd name="T56" fmla="*/ 837355 w 558"/>
              <a:gd name="T57" fmla="*/ 202790 h 124"/>
              <a:gd name="T58" fmla="*/ 524404 w 558"/>
              <a:gd name="T59" fmla="*/ 625270 h 124"/>
              <a:gd name="T60" fmla="*/ 422907 w 558"/>
              <a:gd name="T61" fmla="*/ 625270 h 124"/>
              <a:gd name="T62" fmla="*/ 0 w 558"/>
              <a:gd name="T63" fmla="*/ 836510 h 12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58" h="124">
                <a:moveTo>
                  <a:pt x="0" y="99"/>
                </a:moveTo>
                <a:lnTo>
                  <a:pt x="12" y="62"/>
                </a:lnTo>
                <a:lnTo>
                  <a:pt x="74" y="12"/>
                </a:lnTo>
                <a:lnTo>
                  <a:pt x="124" y="12"/>
                </a:lnTo>
                <a:lnTo>
                  <a:pt x="174" y="0"/>
                </a:lnTo>
                <a:lnTo>
                  <a:pt x="248" y="0"/>
                </a:lnTo>
                <a:lnTo>
                  <a:pt x="273" y="0"/>
                </a:lnTo>
                <a:lnTo>
                  <a:pt x="335" y="0"/>
                </a:lnTo>
                <a:lnTo>
                  <a:pt x="409" y="37"/>
                </a:lnTo>
                <a:lnTo>
                  <a:pt x="459" y="37"/>
                </a:lnTo>
                <a:lnTo>
                  <a:pt x="472" y="49"/>
                </a:lnTo>
                <a:lnTo>
                  <a:pt x="496" y="49"/>
                </a:lnTo>
                <a:lnTo>
                  <a:pt x="546" y="62"/>
                </a:lnTo>
                <a:lnTo>
                  <a:pt x="521" y="49"/>
                </a:lnTo>
                <a:lnTo>
                  <a:pt x="558" y="62"/>
                </a:lnTo>
                <a:lnTo>
                  <a:pt x="521" y="74"/>
                </a:lnTo>
                <a:lnTo>
                  <a:pt x="496" y="99"/>
                </a:lnTo>
                <a:lnTo>
                  <a:pt x="459" y="99"/>
                </a:lnTo>
                <a:lnTo>
                  <a:pt x="397" y="124"/>
                </a:lnTo>
                <a:lnTo>
                  <a:pt x="397" y="74"/>
                </a:lnTo>
                <a:lnTo>
                  <a:pt x="372" y="87"/>
                </a:lnTo>
                <a:lnTo>
                  <a:pt x="335" y="87"/>
                </a:lnTo>
                <a:lnTo>
                  <a:pt x="310" y="49"/>
                </a:lnTo>
                <a:lnTo>
                  <a:pt x="273" y="49"/>
                </a:lnTo>
                <a:lnTo>
                  <a:pt x="236" y="49"/>
                </a:lnTo>
                <a:lnTo>
                  <a:pt x="198" y="37"/>
                </a:lnTo>
                <a:lnTo>
                  <a:pt x="149" y="37"/>
                </a:lnTo>
                <a:lnTo>
                  <a:pt x="149" y="24"/>
                </a:lnTo>
                <a:lnTo>
                  <a:pt x="99" y="24"/>
                </a:lnTo>
                <a:lnTo>
                  <a:pt x="62" y="74"/>
                </a:lnTo>
                <a:lnTo>
                  <a:pt x="50" y="74"/>
                </a:lnTo>
                <a:lnTo>
                  <a:pt x="0" y="99"/>
                </a:lnTo>
                <a:close/>
              </a:path>
            </a:pathLst>
          </a:custGeom>
          <a:solidFill>
            <a:srgbClr val="FFFF66"/>
          </a:solidFill>
          <a:ln w="254000" cap="flat" cmpd="sng">
            <a:solidFill>
              <a:srgbClr val="FF6666"/>
            </a:solidFill>
            <a:prstDash val="solid"/>
            <a:round/>
            <a:headEnd/>
            <a:tailEnd/>
          </a:ln>
        </p:spPr>
        <p:txBody>
          <a:bodyPr/>
          <a:lstStyle/>
          <a:p>
            <a:endParaRPr lang="en-GB"/>
          </a:p>
        </p:txBody>
      </p:sp>
      <p:sp>
        <p:nvSpPr>
          <p:cNvPr id="15373" name="Freeform 17"/>
          <p:cNvSpPr>
            <a:spLocks/>
          </p:cNvSpPr>
          <p:nvPr/>
        </p:nvSpPr>
        <p:spPr bwMode="auto">
          <a:xfrm>
            <a:off x="3362325" y="3817938"/>
            <a:ext cx="947738" cy="312737"/>
          </a:xfrm>
          <a:custGeom>
            <a:avLst/>
            <a:gdLst>
              <a:gd name="T0" fmla="*/ 0 w 112"/>
              <a:gd name="T1" fmla="*/ 211309 h 37"/>
              <a:gd name="T2" fmla="*/ 313092 w 112"/>
              <a:gd name="T3" fmla="*/ 0 h 37"/>
              <a:gd name="T4" fmla="*/ 524641 w 112"/>
              <a:gd name="T5" fmla="*/ 0 h 37"/>
              <a:gd name="T6" fmla="*/ 947738 w 112"/>
              <a:gd name="T7" fmla="*/ 109881 h 37"/>
              <a:gd name="T8" fmla="*/ 626184 w 112"/>
              <a:gd name="T9" fmla="*/ 109881 h 37"/>
              <a:gd name="T10" fmla="*/ 524641 w 112"/>
              <a:gd name="T11" fmla="*/ 312737 h 37"/>
              <a:gd name="T12" fmla="*/ 211549 w 112"/>
              <a:gd name="T13" fmla="*/ 312737 h 37"/>
              <a:gd name="T14" fmla="*/ 0 w 112"/>
              <a:gd name="T15" fmla="*/ 211309 h 3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2" h="37">
                <a:moveTo>
                  <a:pt x="0" y="25"/>
                </a:moveTo>
                <a:lnTo>
                  <a:pt x="37" y="0"/>
                </a:lnTo>
                <a:lnTo>
                  <a:pt x="62" y="0"/>
                </a:lnTo>
                <a:lnTo>
                  <a:pt x="112" y="13"/>
                </a:lnTo>
                <a:lnTo>
                  <a:pt x="74" y="13"/>
                </a:lnTo>
                <a:lnTo>
                  <a:pt x="62" y="37"/>
                </a:lnTo>
                <a:lnTo>
                  <a:pt x="25" y="37"/>
                </a:lnTo>
                <a:lnTo>
                  <a:pt x="0" y="25"/>
                </a:lnTo>
                <a:close/>
              </a:path>
            </a:pathLst>
          </a:custGeom>
          <a:solidFill>
            <a:srgbClr val="FFFF66"/>
          </a:solidFill>
          <a:ln w="254000" cap="flat" cmpd="sng">
            <a:solidFill>
              <a:srgbClr val="FF6666"/>
            </a:solidFill>
            <a:prstDash val="solid"/>
            <a:round/>
            <a:headEnd/>
            <a:tailEnd/>
          </a:ln>
        </p:spPr>
        <p:txBody>
          <a:bodyPr/>
          <a:lstStyle/>
          <a:p>
            <a:endParaRPr lang="en-GB"/>
          </a:p>
        </p:txBody>
      </p:sp>
      <p:sp>
        <p:nvSpPr>
          <p:cNvPr id="15374" name="Freeform 18"/>
          <p:cNvSpPr>
            <a:spLocks/>
          </p:cNvSpPr>
          <p:nvPr/>
        </p:nvSpPr>
        <p:spPr bwMode="auto">
          <a:xfrm>
            <a:off x="4878388" y="2670175"/>
            <a:ext cx="1362075" cy="936625"/>
          </a:xfrm>
          <a:custGeom>
            <a:avLst/>
            <a:gdLst>
              <a:gd name="T0" fmla="*/ 423005 w 161"/>
              <a:gd name="T1" fmla="*/ 101257 h 111"/>
              <a:gd name="T2" fmla="*/ 626047 w 161"/>
              <a:gd name="T3" fmla="*/ 0 h 111"/>
              <a:gd name="T4" fmla="*/ 1049052 w 161"/>
              <a:gd name="T5" fmla="*/ 0 h 111"/>
              <a:gd name="T6" fmla="*/ 1260554 w 161"/>
              <a:gd name="T7" fmla="*/ 101257 h 111"/>
              <a:gd name="T8" fmla="*/ 1362075 w 161"/>
              <a:gd name="T9" fmla="*/ 734111 h 111"/>
              <a:gd name="T10" fmla="*/ 947530 w 161"/>
              <a:gd name="T11" fmla="*/ 835368 h 111"/>
              <a:gd name="T12" fmla="*/ 423005 w 161"/>
              <a:gd name="T13" fmla="*/ 936625 h 111"/>
              <a:gd name="T14" fmla="*/ 0 w 161"/>
              <a:gd name="T15" fmla="*/ 835368 h 111"/>
              <a:gd name="T16" fmla="*/ 211502 w 161"/>
              <a:gd name="T17" fmla="*/ 734111 h 111"/>
              <a:gd name="T18" fmla="*/ 837549 w 161"/>
              <a:gd name="T19" fmla="*/ 624417 h 111"/>
              <a:gd name="T20" fmla="*/ 947530 w 161"/>
              <a:gd name="T21" fmla="*/ 523160 h 111"/>
              <a:gd name="T22" fmla="*/ 837549 w 161"/>
              <a:gd name="T23" fmla="*/ 210952 h 111"/>
              <a:gd name="T24" fmla="*/ 423005 w 161"/>
              <a:gd name="T25" fmla="*/ 101257 h 11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61" h="111">
                <a:moveTo>
                  <a:pt x="50" y="12"/>
                </a:moveTo>
                <a:lnTo>
                  <a:pt x="74" y="0"/>
                </a:lnTo>
                <a:lnTo>
                  <a:pt x="124" y="0"/>
                </a:lnTo>
                <a:lnTo>
                  <a:pt x="149" y="12"/>
                </a:lnTo>
                <a:lnTo>
                  <a:pt x="161" y="87"/>
                </a:lnTo>
                <a:lnTo>
                  <a:pt x="112" y="99"/>
                </a:lnTo>
                <a:lnTo>
                  <a:pt x="50" y="111"/>
                </a:lnTo>
                <a:lnTo>
                  <a:pt x="0" y="99"/>
                </a:lnTo>
                <a:lnTo>
                  <a:pt x="25" y="87"/>
                </a:lnTo>
                <a:lnTo>
                  <a:pt x="99" y="74"/>
                </a:lnTo>
                <a:lnTo>
                  <a:pt x="112" y="62"/>
                </a:lnTo>
                <a:lnTo>
                  <a:pt x="99" y="25"/>
                </a:lnTo>
                <a:lnTo>
                  <a:pt x="50" y="12"/>
                </a:lnTo>
                <a:close/>
              </a:path>
            </a:pathLst>
          </a:custGeom>
          <a:solidFill>
            <a:srgbClr val="FFFF66"/>
          </a:solidFill>
          <a:ln w="254000" cap="flat" cmpd="sng">
            <a:solidFill>
              <a:srgbClr val="FF6666"/>
            </a:solidFill>
            <a:prstDash val="solid"/>
            <a:round/>
            <a:headEnd/>
            <a:tailEnd/>
          </a:ln>
        </p:spPr>
        <p:txBody>
          <a:bodyPr/>
          <a:lstStyle/>
          <a:p>
            <a:endParaRPr lang="en-GB"/>
          </a:p>
        </p:txBody>
      </p:sp>
      <p:sp>
        <p:nvSpPr>
          <p:cNvPr id="15375" name="Freeform 19"/>
          <p:cNvSpPr>
            <a:spLocks/>
          </p:cNvSpPr>
          <p:nvPr/>
        </p:nvSpPr>
        <p:spPr bwMode="auto">
          <a:xfrm>
            <a:off x="6029325" y="2459038"/>
            <a:ext cx="1581150" cy="1046162"/>
          </a:xfrm>
          <a:custGeom>
            <a:avLst/>
            <a:gdLst>
              <a:gd name="T0" fmla="*/ 1581150 w 187"/>
              <a:gd name="T1" fmla="*/ 312161 h 124"/>
              <a:gd name="T2" fmla="*/ 1471230 w 187"/>
              <a:gd name="T3" fmla="*/ 523081 h 124"/>
              <a:gd name="T4" fmla="*/ 1158383 w 187"/>
              <a:gd name="T5" fmla="*/ 523081 h 124"/>
              <a:gd name="T6" fmla="*/ 845535 w 187"/>
              <a:gd name="T7" fmla="*/ 734001 h 124"/>
              <a:gd name="T8" fmla="*/ 532687 w 187"/>
              <a:gd name="T9" fmla="*/ 734001 h 124"/>
              <a:gd name="T10" fmla="*/ 422767 w 187"/>
              <a:gd name="T11" fmla="*/ 1046162 h 124"/>
              <a:gd name="T12" fmla="*/ 321303 w 187"/>
              <a:gd name="T13" fmla="*/ 1046162 h 124"/>
              <a:gd name="T14" fmla="*/ 211384 w 187"/>
              <a:gd name="T15" fmla="*/ 944921 h 124"/>
              <a:gd name="T16" fmla="*/ 0 w 187"/>
              <a:gd name="T17" fmla="*/ 101241 h 124"/>
              <a:gd name="T18" fmla="*/ 211384 w 187"/>
              <a:gd name="T19" fmla="*/ 0 h 124"/>
              <a:gd name="T20" fmla="*/ 634151 w 187"/>
              <a:gd name="T21" fmla="*/ 0 h 124"/>
              <a:gd name="T22" fmla="*/ 946999 w 187"/>
              <a:gd name="T23" fmla="*/ 101241 h 124"/>
              <a:gd name="T24" fmla="*/ 1158383 w 187"/>
              <a:gd name="T25" fmla="*/ 210920 h 124"/>
              <a:gd name="T26" fmla="*/ 1581150 w 187"/>
              <a:gd name="T27" fmla="*/ 210920 h 124"/>
              <a:gd name="T28" fmla="*/ 1581150 w 187"/>
              <a:gd name="T29" fmla="*/ 312161 h 12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7" h="124">
                <a:moveTo>
                  <a:pt x="187" y="37"/>
                </a:moveTo>
                <a:lnTo>
                  <a:pt x="174" y="62"/>
                </a:lnTo>
                <a:lnTo>
                  <a:pt x="137" y="62"/>
                </a:lnTo>
                <a:lnTo>
                  <a:pt x="100" y="87"/>
                </a:lnTo>
                <a:lnTo>
                  <a:pt x="63" y="87"/>
                </a:lnTo>
                <a:lnTo>
                  <a:pt x="50" y="124"/>
                </a:lnTo>
                <a:lnTo>
                  <a:pt x="38" y="124"/>
                </a:lnTo>
                <a:lnTo>
                  <a:pt x="25" y="112"/>
                </a:lnTo>
                <a:lnTo>
                  <a:pt x="0" y="12"/>
                </a:lnTo>
                <a:lnTo>
                  <a:pt x="25" y="0"/>
                </a:lnTo>
                <a:lnTo>
                  <a:pt x="75" y="0"/>
                </a:lnTo>
                <a:lnTo>
                  <a:pt x="112" y="12"/>
                </a:lnTo>
                <a:lnTo>
                  <a:pt x="137" y="25"/>
                </a:lnTo>
                <a:lnTo>
                  <a:pt x="187" y="25"/>
                </a:lnTo>
                <a:lnTo>
                  <a:pt x="187" y="37"/>
                </a:lnTo>
                <a:close/>
              </a:path>
            </a:pathLst>
          </a:custGeom>
          <a:solidFill>
            <a:srgbClr val="FFFF66"/>
          </a:solidFill>
          <a:ln w="254000" cap="flat" cmpd="sng">
            <a:solidFill>
              <a:srgbClr val="FF6666"/>
            </a:solidFill>
            <a:prstDash val="solid"/>
            <a:round/>
            <a:headEnd/>
            <a:tailEnd/>
          </a:ln>
        </p:spPr>
        <p:txBody>
          <a:bodyPr/>
          <a:lstStyle/>
          <a:p>
            <a:endParaRPr lang="en-GB"/>
          </a:p>
        </p:txBody>
      </p:sp>
      <p:sp>
        <p:nvSpPr>
          <p:cNvPr id="15376" name="Freeform 20"/>
          <p:cNvSpPr>
            <a:spLocks/>
          </p:cNvSpPr>
          <p:nvPr/>
        </p:nvSpPr>
        <p:spPr bwMode="auto">
          <a:xfrm>
            <a:off x="7939088" y="2459038"/>
            <a:ext cx="947737" cy="422275"/>
          </a:xfrm>
          <a:custGeom>
            <a:avLst/>
            <a:gdLst>
              <a:gd name="T0" fmla="*/ 0 w 112"/>
              <a:gd name="T1" fmla="*/ 211138 h 50"/>
              <a:gd name="T2" fmla="*/ 313092 w 112"/>
              <a:gd name="T3" fmla="*/ 101346 h 50"/>
              <a:gd name="T4" fmla="*/ 626183 w 112"/>
              <a:gd name="T5" fmla="*/ 0 h 50"/>
              <a:gd name="T6" fmla="*/ 947737 w 112"/>
              <a:gd name="T7" fmla="*/ 101346 h 50"/>
              <a:gd name="T8" fmla="*/ 736189 w 112"/>
              <a:gd name="T9" fmla="*/ 211138 h 50"/>
              <a:gd name="T10" fmla="*/ 423097 w 112"/>
              <a:gd name="T11" fmla="*/ 312484 h 50"/>
              <a:gd name="T12" fmla="*/ 101543 w 112"/>
              <a:gd name="T13" fmla="*/ 422275 h 50"/>
              <a:gd name="T14" fmla="*/ 0 w 112"/>
              <a:gd name="T15" fmla="*/ 211138 h 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2" h="50">
                <a:moveTo>
                  <a:pt x="0" y="25"/>
                </a:moveTo>
                <a:lnTo>
                  <a:pt x="37" y="12"/>
                </a:lnTo>
                <a:lnTo>
                  <a:pt x="74" y="0"/>
                </a:lnTo>
                <a:lnTo>
                  <a:pt x="112" y="12"/>
                </a:lnTo>
                <a:lnTo>
                  <a:pt x="87" y="25"/>
                </a:lnTo>
                <a:lnTo>
                  <a:pt x="50" y="37"/>
                </a:lnTo>
                <a:lnTo>
                  <a:pt x="12" y="50"/>
                </a:lnTo>
                <a:lnTo>
                  <a:pt x="0" y="25"/>
                </a:lnTo>
                <a:close/>
              </a:path>
            </a:pathLst>
          </a:custGeom>
          <a:solidFill>
            <a:srgbClr val="FFFF66"/>
          </a:solidFill>
          <a:ln w="254000" cap="flat" cmpd="sng">
            <a:solidFill>
              <a:srgbClr val="FF6666"/>
            </a:solidFill>
            <a:prstDash val="solid"/>
            <a:round/>
            <a:headEnd/>
            <a:tailEnd/>
          </a:ln>
        </p:spPr>
        <p:txBody>
          <a:bodyPr/>
          <a:lstStyle/>
          <a:p>
            <a:endParaRPr lang="en-GB"/>
          </a:p>
        </p:txBody>
      </p:sp>
      <p:sp>
        <p:nvSpPr>
          <p:cNvPr id="15377" name="Rectangle 2"/>
          <p:cNvSpPr>
            <a:spLocks noGrp="1" noChangeArrowheads="1"/>
          </p:cNvSpPr>
          <p:nvPr>
            <p:ph type="title"/>
          </p:nvPr>
        </p:nvSpPr>
        <p:spPr>
          <a:xfrm>
            <a:off x="0" y="5562600"/>
            <a:ext cx="7772400" cy="1143000"/>
          </a:xfrm>
        </p:spPr>
        <p:txBody>
          <a:bodyPr/>
          <a:lstStyle/>
          <a:p>
            <a:pPr algn="l" eaLnBrk="1" hangingPunct="1"/>
            <a:r>
              <a:rPr lang="en-US" altLang="en-US" b="1" smtClean="0"/>
              <a:t>GULF OF</a:t>
            </a:r>
            <a:br>
              <a:rPr lang="en-US" altLang="en-US" b="1" smtClean="0"/>
            </a:br>
            <a:r>
              <a:rPr lang="en-US" altLang="en-US" b="1" smtClean="0"/>
              <a:t>MEXICO</a:t>
            </a:r>
            <a:endParaRPr lang="en-US" altLang="en-US" smtClean="0"/>
          </a:p>
        </p:txBody>
      </p:sp>
      <p:grpSp>
        <p:nvGrpSpPr>
          <p:cNvPr id="15378" name="Group 9"/>
          <p:cNvGrpSpPr>
            <a:grpSpLocks/>
          </p:cNvGrpSpPr>
          <p:nvPr/>
        </p:nvGrpSpPr>
        <p:grpSpPr bwMode="auto">
          <a:xfrm>
            <a:off x="304800" y="4724400"/>
            <a:ext cx="2514600" cy="579438"/>
            <a:chOff x="3662" y="3439"/>
            <a:chExt cx="1018" cy="235"/>
          </a:xfrm>
        </p:grpSpPr>
        <p:sp>
          <p:nvSpPr>
            <p:cNvPr id="15385" name="Freeform 4"/>
            <p:cNvSpPr>
              <a:spLocks/>
            </p:cNvSpPr>
            <p:nvPr/>
          </p:nvSpPr>
          <p:spPr bwMode="auto">
            <a:xfrm>
              <a:off x="3662" y="3439"/>
              <a:ext cx="558" cy="124"/>
            </a:xfrm>
            <a:custGeom>
              <a:avLst/>
              <a:gdLst>
                <a:gd name="T0" fmla="*/ 0 w 558"/>
                <a:gd name="T1" fmla="*/ 99 h 124"/>
                <a:gd name="T2" fmla="*/ 12 w 558"/>
                <a:gd name="T3" fmla="*/ 62 h 124"/>
                <a:gd name="T4" fmla="*/ 74 w 558"/>
                <a:gd name="T5" fmla="*/ 12 h 124"/>
                <a:gd name="T6" fmla="*/ 124 w 558"/>
                <a:gd name="T7" fmla="*/ 12 h 124"/>
                <a:gd name="T8" fmla="*/ 174 w 558"/>
                <a:gd name="T9" fmla="*/ 0 h 124"/>
                <a:gd name="T10" fmla="*/ 248 w 558"/>
                <a:gd name="T11" fmla="*/ 0 h 124"/>
                <a:gd name="T12" fmla="*/ 273 w 558"/>
                <a:gd name="T13" fmla="*/ 0 h 124"/>
                <a:gd name="T14" fmla="*/ 335 w 558"/>
                <a:gd name="T15" fmla="*/ 0 h 124"/>
                <a:gd name="T16" fmla="*/ 409 w 558"/>
                <a:gd name="T17" fmla="*/ 37 h 124"/>
                <a:gd name="T18" fmla="*/ 459 w 558"/>
                <a:gd name="T19" fmla="*/ 37 h 124"/>
                <a:gd name="T20" fmla="*/ 472 w 558"/>
                <a:gd name="T21" fmla="*/ 49 h 124"/>
                <a:gd name="T22" fmla="*/ 496 w 558"/>
                <a:gd name="T23" fmla="*/ 49 h 124"/>
                <a:gd name="T24" fmla="*/ 546 w 558"/>
                <a:gd name="T25" fmla="*/ 62 h 124"/>
                <a:gd name="T26" fmla="*/ 521 w 558"/>
                <a:gd name="T27" fmla="*/ 49 h 124"/>
                <a:gd name="T28" fmla="*/ 558 w 558"/>
                <a:gd name="T29" fmla="*/ 62 h 124"/>
                <a:gd name="T30" fmla="*/ 521 w 558"/>
                <a:gd name="T31" fmla="*/ 74 h 124"/>
                <a:gd name="T32" fmla="*/ 496 w 558"/>
                <a:gd name="T33" fmla="*/ 99 h 124"/>
                <a:gd name="T34" fmla="*/ 459 w 558"/>
                <a:gd name="T35" fmla="*/ 99 h 124"/>
                <a:gd name="T36" fmla="*/ 397 w 558"/>
                <a:gd name="T37" fmla="*/ 124 h 124"/>
                <a:gd name="T38" fmla="*/ 397 w 558"/>
                <a:gd name="T39" fmla="*/ 74 h 124"/>
                <a:gd name="T40" fmla="*/ 372 w 558"/>
                <a:gd name="T41" fmla="*/ 87 h 124"/>
                <a:gd name="T42" fmla="*/ 335 w 558"/>
                <a:gd name="T43" fmla="*/ 87 h 124"/>
                <a:gd name="T44" fmla="*/ 310 w 558"/>
                <a:gd name="T45" fmla="*/ 49 h 124"/>
                <a:gd name="T46" fmla="*/ 273 w 558"/>
                <a:gd name="T47" fmla="*/ 49 h 124"/>
                <a:gd name="T48" fmla="*/ 236 w 558"/>
                <a:gd name="T49" fmla="*/ 49 h 124"/>
                <a:gd name="T50" fmla="*/ 198 w 558"/>
                <a:gd name="T51" fmla="*/ 37 h 124"/>
                <a:gd name="T52" fmla="*/ 149 w 558"/>
                <a:gd name="T53" fmla="*/ 37 h 124"/>
                <a:gd name="T54" fmla="*/ 149 w 558"/>
                <a:gd name="T55" fmla="*/ 24 h 124"/>
                <a:gd name="T56" fmla="*/ 99 w 558"/>
                <a:gd name="T57" fmla="*/ 24 h 124"/>
                <a:gd name="T58" fmla="*/ 62 w 558"/>
                <a:gd name="T59" fmla="*/ 74 h 124"/>
                <a:gd name="T60" fmla="*/ 50 w 558"/>
                <a:gd name="T61" fmla="*/ 74 h 124"/>
                <a:gd name="T62" fmla="*/ 0 w 558"/>
                <a:gd name="T63" fmla="*/ 99 h 12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58" h="124">
                  <a:moveTo>
                    <a:pt x="0" y="99"/>
                  </a:moveTo>
                  <a:lnTo>
                    <a:pt x="12" y="62"/>
                  </a:lnTo>
                  <a:lnTo>
                    <a:pt x="74" y="12"/>
                  </a:lnTo>
                  <a:lnTo>
                    <a:pt x="124" y="12"/>
                  </a:lnTo>
                  <a:lnTo>
                    <a:pt x="174" y="0"/>
                  </a:lnTo>
                  <a:lnTo>
                    <a:pt x="248" y="0"/>
                  </a:lnTo>
                  <a:lnTo>
                    <a:pt x="273" y="0"/>
                  </a:lnTo>
                  <a:lnTo>
                    <a:pt x="335" y="0"/>
                  </a:lnTo>
                  <a:lnTo>
                    <a:pt x="409" y="37"/>
                  </a:lnTo>
                  <a:lnTo>
                    <a:pt x="459" y="37"/>
                  </a:lnTo>
                  <a:lnTo>
                    <a:pt x="472" y="49"/>
                  </a:lnTo>
                  <a:lnTo>
                    <a:pt x="496" y="49"/>
                  </a:lnTo>
                  <a:lnTo>
                    <a:pt x="546" y="62"/>
                  </a:lnTo>
                  <a:lnTo>
                    <a:pt x="521" y="49"/>
                  </a:lnTo>
                  <a:lnTo>
                    <a:pt x="558" y="62"/>
                  </a:lnTo>
                  <a:lnTo>
                    <a:pt x="521" y="74"/>
                  </a:lnTo>
                  <a:lnTo>
                    <a:pt x="496" y="99"/>
                  </a:lnTo>
                  <a:lnTo>
                    <a:pt x="459" y="99"/>
                  </a:lnTo>
                  <a:lnTo>
                    <a:pt x="397" y="124"/>
                  </a:lnTo>
                  <a:lnTo>
                    <a:pt x="397" y="74"/>
                  </a:lnTo>
                  <a:lnTo>
                    <a:pt x="372" y="87"/>
                  </a:lnTo>
                  <a:lnTo>
                    <a:pt x="335" y="87"/>
                  </a:lnTo>
                  <a:lnTo>
                    <a:pt x="310" y="49"/>
                  </a:lnTo>
                  <a:lnTo>
                    <a:pt x="273" y="49"/>
                  </a:lnTo>
                  <a:lnTo>
                    <a:pt x="236" y="49"/>
                  </a:lnTo>
                  <a:lnTo>
                    <a:pt x="198" y="37"/>
                  </a:lnTo>
                  <a:lnTo>
                    <a:pt x="149" y="37"/>
                  </a:lnTo>
                  <a:lnTo>
                    <a:pt x="149" y="24"/>
                  </a:lnTo>
                  <a:lnTo>
                    <a:pt x="99" y="24"/>
                  </a:lnTo>
                  <a:lnTo>
                    <a:pt x="62" y="74"/>
                  </a:lnTo>
                  <a:lnTo>
                    <a:pt x="50" y="74"/>
                  </a:lnTo>
                  <a:lnTo>
                    <a:pt x="0" y="99"/>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5386" name="Freeform 5"/>
            <p:cNvSpPr>
              <a:spLocks/>
            </p:cNvSpPr>
            <p:nvPr/>
          </p:nvSpPr>
          <p:spPr bwMode="auto">
            <a:xfrm>
              <a:off x="4022" y="3637"/>
              <a:ext cx="112" cy="37"/>
            </a:xfrm>
            <a:custGeom>
              <a:avLst/>
              <a:gdLst>
                <a:gd name="T0" fmla="*/ 0 w 112"/>
                <a:gd name="T1" fmla="*/ 25 h 37"/>
                <a:gd name="T2" fmla="*/ 37 w 112"/>
                <a:gd name="T3" fmla="*/ 0 h 37"/>
                <a:gd name="T4" fmla="*/ 62 w 112"/>
                <a:gd name="T5" fmla="*/ 0 h 37"/>
                <a:gd name="T6" fmla="*/ 112 w 112"/>
                <a:gd name="T7" fmla="*/ 13 h 37"/>
                <a:gd name="T8" fmla="*/ 74 w 112"/>
                <a:gd name="T9" fmla="*/ 13 h 37"/>
                <a:gd name="T10" fmla="*/ 62 w 112"/>
                <a:gd name="T11" fmla="*/ 37 h 37"/>
                <a:gd name="T12" fmla="*/ 25 w 112"/>
                <a:gd name="T13" fmla="*/ 37 h 37"/>
                <a:gd name="T14" fmla="*/ 0 w 112"/>
                <a:gd name="T15" fmla="*/ 25 h 3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2" h="37">
                  <a:moveTo>
                    <a:pt x="0" y="25"/>
                  </a:moveTo>
                  <a:lnTo>
                    <a:pt x="37" y="0"/>
                  </a:lnTo>
                  <a:lnTo>
                    <a:pt x="62" y="0"/>
                  </a:lnTo>
                  <a:lnTo>
                    <a:pt x="112" y="13"/>
                  </a:lnTo>
                  <a:lnTo>
                    <a:pt x="74" y="13"/>
                  </a:lnTo>
                  <a:lnTo>
                    <a:pt x="62" y="37"/>
                  </a:lnTo>
                  <a:lnTo>
                    <a:pt x="25" y="37"/>
                  </a:lnTo>
                  <a:lnTo>
                    <a:pt x="0" y="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5387" name="Freeform 6"/>
            <p:cNvSpPr>
              <a:spLocks/>
            </p:cNvSpPr>
            <p:nvPr/>
          </p:nvSpPr>
          <p:spPr bwMode="auto">
            <a:xfrm>
              <a:off x="4208" y="3501"/>
              <a:ext cx="161" cy="111"/>
            </a:xfrm>
            <a:custGeom>
              <a:avLst/>
              <a:gdLst>
                <a:gd name="T0" fmla="*/ 50 w 161"/>
                <a:gd name="T1" fmla="*/ 12 h 111"/>
                <a:gd name="T2" fmla="*/ 74 w 161"/>
                <a:gd name="T3" fmla="*/ 0 h 111"/>
                <a:gd name="T4" fmla="*/ 124 w 161"/>
                <a:gd name="T5" fmla="*/ 0 h 111"/>
                <a:gd name="T6" fmla="*/ 149 w 161"/>
                <a:gd name="T7" fmla="*/ 12 h 111"/>
                <a:gd name="T8" fmla="*/ 161 w 161"/>
                <a:gd name="T9" fmla="*/ 87 h 111"/>
                <a:gd name="T10" fmla="*/ 112 w 161"/>
                <a:gd name="T11" fmla="*/ 99 h 111"/>
                <a:gd name="T12" fmla="*/ 50 w 161"/>
                <a:gd name="T13" fmla="*/ 111 h 111"/>
                <a:gd name="T14" fmla="*/ 0 w 161"/>
                <a:gd name="T15" fmla="*/ 99 h 111"/>
                <a:gd name="T16" fmla="*/ 25 w 161"/>
                <a:gd name="T17" fmla="*/ 87 h 111"/>
                <a:gd name="T18" fmla="*/ 99 w 161"/>
                <a:gd name="T19" fmla="*/ 74 h 111"/>
                <a:gd name="T20" fmla="*/ 112 w 161"/>
                <a:gd name="T21" fmla="*/ 62 h 111"/>
                <a:gd name="T22" fmla="*/ 99 w 161"/>
                <a:gd name="T23" fmla="*/ 25 h 111"/>
                <a:gd name="T24" fmla="*/ 50 w 161"/>
                <a:gd name="T25" fmla="*/ 12 h 11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61" h="111">
                  <a:moveTo>
                    <a:pt x="50" y="12"/>
                  </a:moveTo>
                  <a:lnTo>
                    <a:pt x="74" y="0"/>
                  </a:lnTo>
                  <a:lnTo>
                    <a:pt x="124" y="0"/>
                  </a:lnTo>
                  <a:lnTo>
                    <a:pt x="149" y="12"/>
                  </a:lnTo>
                  <a:lnTo>
                    <a:pt x="161" y="87"/>
                  </a:lnTo>
                  <a:lnTo>
                    <a:pt x="112" y="99"/>
                  </a:lnTo>
                  <a:lnTo>
                    <a:pt x="50" y="111"/>
                  </a:lnTo>
                  <a:lnTo>
                    <a:pt x="0" y="99"/>
                  </a:lnTo>
                  <a:lnTo>
                    <a:pt x="25" y="87"/>
                  </a:lnTo>
                  <a:lnTo>
                    <a:pt x="99" y="74"/>
                  </a:lnTo>
                  <a:lnTo>
                    <a:pt x="112" y="62"/>
                  </a:lnTo>
                  <a:lnTo>
                    <a:pt x="99" y="25"/>
                  </a:lnTo>
                  <a:lnTo>
                    <a:pt x="50" y="12"/>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5388" name="Freeform 7"/>
            <p:cNvSpPr>
              <a:spLocks/>
            </p:cNvSpPr>
            <p:nvPr/>
          </p:nvSpPr>
          <p:spPr bwMode="auto">
            <a:xfrm>
              <a:off x="4344" y="3476"/>
              <a:ext cx="187" cy="124"/>
            </a:xfrm>
            <a:custGeom>
              <a:avLst/>
              <a:gdLst>
                <a:gd name="T0" fmla="*/ 187 w 187"/>
                <a:gd name="T1" fmla="*/ 37 h 124"/>
                <a:gd name="T2" fmla="*/ 174 w 187"/>
                <a:gd name="T3" fmla="*/ 62 h 124"/>
                <a:gd name="T4" fmla="*/ 137 w 187"/>
                <a:gd name="T5" fmla="*/ 62 h 124"/>
                <a:gd name="T6" fmla="*/ 100 w 187"/>
                <a:gd name="T7" fmla="*/ 87 h 124"/>
                <a:gd name="T8" fmla="*/ 63 w 187"/>
                <a:gd name="T9" fmla="*/ 87 h 124"/>
                <a:gd name="T10" fmla="*/ 50 w 187"/>
                <a:gd name="T11" fmla="*/ 124 h 124"/>
                <a:gd name="T12" fmla="*/ 38 w 187"/>
                <a:gd name="T13" fmla="*/ 124 h 124"/>
                <a:gd name="T14" fmla="*/ 25 w 187"/>
                <a:gd name="T15" fmla="*/ 112 h 124"/>
                <a:gd name="T16" fmla="*/ 0 w 187"/>
                <a:gd name="T17" fmla="*/ 12 h 124"/>
                <a:gd name="T18" fmla="*/ 25 w 187"/>
                <a:gd name="T19" fmla="*/ 0 h 124"/>
                <a:gd name="T20" fmla="*/ 75 w 187"/>
                <a:gd name="T21" fmla="*/ 0 h 124"/>
                <a:gd name="T22" fmla="*/ 112 w 187"/>
                <a:gd name="T23" fmla="*/ 12 h 124"/>
                <a:gd name="T24" fmla="*/ 137 w 187"/>
                <a:gd name="T25" fmla="*/ 25 h 124"/>
                <a:gd name="T26" fmla="*/ 187 w 187"/>
                <a:gd name="T27" fmla="*/ 25 h 124"/>
                <a:gd name="T28" fmla="*/ 187 w 187"/>
                <a:gd name="T29" fmla="*/ 37 h 12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7" h="124">
                  <a:moveTo>
                    <a:pt x="187" y="37"/>
                  </a:moveTo>
                  <a:lnTo>
                    <a:pt x="174" y="62"/>
                  </a:lnTo>
                  <a:lnTo>
                    <a:pt x="137" y="62"/>
                  </a:lnTo>
                  <a:lnTo>
                    <a:pt x="100" y="87"/>
                  </a:lnTo>
                  <a:lnTo>
                    <a:pt x="63" y="87"/>
                  </a:lnTo>
                  <a:lnTo>
                    <a:pt x="50" y="124"/>
                  </a:lnTo>
                  <a:lnTo>
                    <a:pt x="38" y="124"/>
                  </a:lnTo>
                  <a:lnTo>
                    <a:pt x="25" y="112"/>
                  </a:lnTo>
                  <a:lnTo>
                    <a:pt x="0" y="12"/>
                  </a:lnTo>
                  <a:lnTo>
                    <a:pt x="25" y="0"/>
                  </a:lnTo>
                  <a:lnTo>
                    <a:pt x="75" y="0"/>
                  </a:lnTo>
                  <a:lnTo>
                    <a:pt x="112" y="12"/>
                  </a:lnTo>
                  <a:lnTo>
                    <a:pt x="137" y="25"/>
                  </a:lnTo>
                  <a:lnTo>
                    <a:pt x="187" y="25"/>
                  </a:lnTo>
                  <a:lnTo>
                    <a:pt x="187" y="37"/>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sp>
          <p:nvSpPr>
            <p:cNvPr id="15389" name="Freeform 8"/>
            <p:cNvSpPr>
              <a:spLocks/>
            </p:cNvSpPr>
            <p:nvPr/>
          </p:nvSpPr>
          <p:spPr bwMode="auto">
            <a:xfrm>
              <a:off x="4568" y="3476"/>
              <a:ext cx="112" cy="50"/>
            </a:xfrm>
            <a:custGeom>
              <a:avLst/>
              <a:gdLst>
                <a:gd name="T0" fmla="*/ 0 w 112"/>
                <a:gd name="T1" fmla="*/ 25 h 50"/>
                <a:gd name="T2" fmla="*/ 37 w 112"/>
                <a:gd name="T3" fmla="*/ 12 h 50"/>
                <a:gd name="T4" fmla="*/ 74 w 112"/>
                <a:gd name="T5" fmla="*/ 0 h 50"/>
                <a:gd name="T6" fmla="*/ 112 w 112"/>
                <a:gd name="T7" fmla="*/ 12 h 50"/>
                <a:gd name="T8" fmla="*/ 87 w 112"/>
                <a:gd name="T9" fmla="*/ 25 h 50"/>
                <a:gd name="T10" fmla="*/ 50 w 112"/>
                <a:gd name="T11" fmla="*/ 37 h 50"/>
                <a:gd name="T12" fmla="*/ 12 w 112"/>
                <a:gd name="T13" fmla="*/ 50 h 50"/>
                <a:gd name="T14" fmla="*/ 0 w 112"/>
                <a:gd name="T15" fmla="*/ 25 h 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2" h="50">
                  <a:moveTo>
                    <a:pt x="0" y="25"/>
                  </a:moveTo>
                  <a:lnTo>
                    <a:pt x="37" y="12"/>
                  </a:lnTo>
                  <a:lnTo>
                    <a:pt x="74" y="0"/>
                  </a:lnTo>
                  <a:lnTo>
                    <a:pt x="112" y="12"/>
                  </a:lnTo>
                  <a:lnTo>
                    <a:pt x="87" y="25"/>
                  </a:lnTo>
                  <a:lnTo>
                    <a:pt x="50" y="37"/>
                  </a:lnTo>
                  <a:lnTo>
                    <a:pt x="12" y="50"/>
                  </a:lnTo>
                  <a:lnTo>
                    <a:pt x="0" y="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GB"/>
            </a:p>
          </p:txBody>
        </p:sp>
      </p:grpSp>
      <p:sp>
        <p:nvSpPr>
          <p:cNvPr id="15379" name="Freeform 11"/>
          <p:cNvSpPr>
            <a:spLocks/>
          </p:cNvSpPr>
          <p:nvPr/>
        </p:nvSpPr>
        <p:spPr bwMode="auto">
          <a:xfrm>
            <a:off x="388938" y="2054225"/>
            <a:ext cx="4719637" cy="1047750"/>
          </a:xfrm>
          <a:custGeom>
            <a:avLst/>
            <a:gdLst>
              <a:gd name="T0" fmla="*/ 0 w 558"/>
              <a:gd name="T1" fmla="*/ 836510 h 124"/>
              <a:gd name="T2" fmla="*/ 101498 w 558"/>
              <a:gd name="T3" fmla="*/ 523875 h 124"/>
              <a:gd name="T4" fmla="*/ 625902 w 558"/>
              <a:gd name="T5" fmla="*/ 101395 h 124"/>
              <a:gd name="T6" fmla="*/ 1048808 w 558"/>
              <a:gd name="T7" fmla="*/ 101395 h 124"/>
              <a:gd name="T8" fmla="*/ 1471715 w 558"/>
              <a:gd name="T9" fmla="*/ 0 h 124"/>
              <a:gd name="T10" fmla="*/ 2097616 w 558"/>
              <a:gd name="T11" fmla="*/ 0 h 124"/>
              <a:gd name="T12" fmla="*/ 2309070 w 558"/>
              <a:gd name="T13" fmla="*/ 0 h 124"/>
              <a:gd name="T14" fmla="*/ 2833474 w 558"/>
              <a:gd name="T15" fmla="*/ 0 h 124"/>
              <a:gd name="T16" fmla="*/ 3459376 w 558"/>
              <a:gd name="T17" fmla="*/ 312635 h 124"/>
              <a:gd name="T18" fmla="*/ 3882282 w 558"/>
              <a:gd name="T19" fmla="*/ 312635 h 124"/>
              <a:gd name="T20" fmla="*/ 3992238 w 558"/>
              <a:gd name="T21" fmla="*/ 414030 h 124"/>
              <a:gd name="T22" fmla="*/ 4195233 w 558"/>
              <a:gd name="T23" fmla="*/ 414030 h 124"/>
              <a:gd name="T24" fmla="*/ 4618139 w 558"/>
              <a:gd name="T25" fmla="*/ 523875 h 124"/>
              <a:gd name="T26" fmla="*/ 4406686 w 558"/>
              <a:gd name="T27" fmla="*/ 414030 h 124"/>
              <a:gd name="T28" fmla="*/ 4719637 w 558"/>
              <a:gd name="T29" fmla="*/ 523875 h 124"/>
              <a:gd name="T30" fmla="*/ 4406686 w 558"/>
              <a:gd name="T31" fmla="*/ 625270 h 124"/>
              <a:gd name="T32" fmla="*/ 4195233 w 558"/>
              <a:gd name="T33" fmla="*/ 836510 h 124"/>
              <a:gd name="T34" fmla="*/ 3882282 w 558"/>
              <a:gd name="T35" fmla="*/ 836510 h 124"/>
              <a:gd name="T36" fmla="*/ 3357878 w 558"/>
              <a:gd name="T37" fmla="*/ 1047750 h 124"/>
              <a:gd name="T38" fmla="*/ 3357878 w 558"/>
              <a:gd name="T39" fmla="*/ 625270 h 124"/>
              <a:gd name="T40" fmla="*/ 3146425 w 558"/>
              <a:gd name="T41" fmla="*/ 735115 h 124"/>
              <a:gd name="T42" fmla="*/ 2833474 w 558"/>
              <a:gd name="T43" fmla="*/ 735115 h 124"/>
              <a:gd name="T44" fmla="*/ 2622021 w 558"/>
              <a:gd name="T45" fmla="*/ 414030 h 124"/>
              <a:gd name="T46" fmla="*/ 2309070 w 558"/>
              <a:gd name="T47" fmla="*/ 414030 h 124"/>
              <a:gd name="T48" fmla="*/ 1996119 w 558"/>
              <a:gd name="T49" fmla="*/ 414030 h 124"/>
              <a:gd name="T50" fmla="*/ 1674710 w 558"/>
              <a:gd name="T51" fmla="*/ 312635 h 124"/>
              <a:gd name="T52" fmla="*/ 1260261 w 558"/>
              <a:gd name="T53" fmla="*/ 312635 h 124"/>
              <a:gd name="T54" fmla="*/ 1260261 w 558"/>
              <a:gd name="T55" fmla="*/ 202790 h 124"/>
              <a:gd name="T56" fmla="*/ 837355 w 558"/>
              <a:gd name="T57" fmla="*/ 202790 h 124"/>
              <a:gd name="T58" fmla="*/ 524404 w 558"/>
              <a:gd name="T59" fmla="*/ 625270 h 124"/>
              <a:gd name="T60" fmla="*/ 422907 w 558"/>
              <a:gd name="T61" fmla="*/ 625270 h 124"/>
              <a:gd name="T62" fmla="*/ 0 w 558"/>
              <a:gd name="T63" fmla="*/ 836510 h 124"/>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558" h="124">
                <a:moveTo>
                  <a:pt x="0" y="99"/>
                </a:moveTo>
                <a:lnTo>
                  <a:pt x="12" y="62"/>
                </a:lnTo>
                <a:lnTo>
                  <a:pt x="74" y="12"/>
                </a:lnTo>
                <a:lnTo>
                  <a:pt x="124" y="12"/>
                </a:lnTo>
                <a:lnTo>
                  <a:pt x="174" y="0"/>
                </a:lnTo>
                <a:lnTo>
                  <a:pt x="248" y="0"/>
                </a:lnTo>
                <a:lnTo>
                  <a:pt x="273" y="0"/>
                </a:lnTo>
                <a:lnTo>
                  <a:pt x="335" y="0"/>
                </a:lnTo>
                <a:lnTo>
                  <a:pt x="409" y="37"/>
                </a:lnTo>
                <a:lnTo>
                  <a:pt x="459" y="37"/>
                </a:lnTo>
                <a:lnTo>
                  <a:pt x="472" y="49"/>
                </a:lnTo>
                <a:lnTo>
                  <a:pt x="496" y="49"/>
                </a:lnTo>
                <a:lnTo>
                  <a:pt x="546" y="62"/>
                </a:lnTo>
                <a:lnTo>
                  <a:pt x="521" y="49"/>
                </a:lnTo>
                <a:lnTo>
                  <a:pt x="558" y="62"/>
                </a:lnTo>
                <a:lnTo>
                  <a:pt x="521" y="74"/>
                </a:lnTo>
                <a:lnTo>
                  <a:pt x="496" y="99"/>
                </a:lnTo>
                <a:lnTo>
                  <a:pt x="459" y="99"/>
                </a:lnTo>
                <a:lnTo>
                  <a:pt x="397" y="124"/>
                </a:lnTo>
                <a:lnTo>
                  <a:pt x="397" y="74"/>
                </a:lnTo>
                <a:lnTo>
                  <a:pt x="372" y="87"/>
                </a:lnTo>
                <a:lnTo>
                  <a:pt x="335" y="87"/>
                </a:lnTo>
                <a:lnTo>
                  <a:pt x="310" y="49"/>
                </a:lnTo>
                <a:lnTo>
                  <a:pt x="273" y="49"/>
                </a:lnTo>
                <a:lnTo>
                  <a:pt x="236" y="49"/>
                </a:lnTo>
                <a:lnTo>
                  <a:pt x="198" y="37"/>
                </a:lnTo>
                <a:lnTo>
                  <a:pt x="149" y="37"/>
                </a:lnTo>
                <a:lnTo>
                  <a:pt x="149" y="24"/>
                </a:lnTo>
                <a:lnTo>
                  <a:pt x="99" y="24"/>
                </a:lnTo>
                <a:lnTo>
                  <a:pt x="62" y="74"/>
                </a:lnTo>
                <a:lnTo>
                  <a:pt x="50" y="74"/>
                </a:lnTo>
                <a:lnTo>
                  <a:pt x="0" y="99"/>
                </a:lnTo>
                <a:close/>
              </a:path>
            </a:pathLst>
          </a:custGeom>
          <a:solidFill>
            <a:srgbClr val="FFFF66"/>
          </a:solidFill>
          <a:ln w="28575" cap="rnd" cmpd="sng">
            <a:solidFill>
              <a:srgbClr val="FF6666"/>
            </a:solidFill>
            <a:prstDash val="sysDot"/>
            <a:round/>
            <a:headEnd/>
            <a:tailEnd/>
          </a:ln>
        </p:spPr>
        <p:txBody>
          <a:bodyPr/>
          <a:lstStyle/>
          <a:p>
            <a:endParaRPr lang="en-GB"/>
          </a:p>
        </p:txBody>
      </p:sp>
      <p:sp>
        <p:nvSpPr>
          <p:cNvPr id="15380" name="Freeform 12"/>
          <p:cNvSpPr>
            <a:spLocks/>
          </p:cNvSpPr>
          <p:nvPr/>
        </p:nvSpPr>
        <p:spPr bwMode="auto">
          <a:xfrm>
            <a:off x="3429000" y="3733800"/>
            <a:ext cx="947738" cy="312738"/>
          </a:xfrm>
          <a:custGeom>
            <a:avLst/>
            <a:gdLst>
              <a:gd name="T0" fmla="*/ 0 w 112"/>
              <a:gd name="T1" fmla="*/ 211309 h 37"/>
              <a:gd name="T2" fmla="*/ 313092 w 112"/>
              <a:gd name="T3" fmla="*/ 0 h 37"/>
              <a:gd name="T4" fmla="*/ 524641 w 112"/>
              <a:gd name="T5" fmla="*/ 0 h 37"/>
              <a:gd name="T6" fmla="*/ 947738 w 112"/>
              <a:gd name="T7" fmla="*/ 109881 h 37"/>
              <a:gd name="T8" fmla="*/ 626184 w 112"/>
              <a:gd name="T9" fmla="*/ 109881 h 37"/>
              <a:gd name="T10" fmla="*/ 524641 w 112"/>
              <a:gd name="T11" fmla="*/ 312738 h 37"/>
              <a:gd name="T12" fmla="*/ 211549 w 112"/>
              <a:gd name="T13" fmla="*/ 312738 h 37"/>
              <a:gd name="T14" fmla="*/ 0 w 112"/>
              <a:gd name="T15" fmla="*/ 211309 h 3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2" h="37">
                <a:moveTo>
                  <a:pt x="0" y="25"/>
                </a:moveTo>
                <a:lnTo>
                  <a:pt x="37" y="0"/>
                </a:lnTo>
                <a:lnTo>
                  <a:pt x="62" y="0"/>
                </a:lnTo>
                <a:lnTo>
                  <a:pt x="112" y="13"/>
                </a:lnTo>
                <a:lnTo>
                  <a:pt x="74" y="13"/>
                </a:lnTo>
                <a:lnTo>
                  <a:pt x="62" y="37"/>
                </a:lnTo>
                <a:lnTo>
                  <a:pt x="25" y="37"/>
                </a:lnTo>
                <a:lnTo>
                  <a:pt x="0" y="25"/>
                </a:lnTo>
                <a:close/>
              </a:path>
            </a:pathLst>
          </a:custGeom>
          <a:solidFill>
            <a:srgbClr val="FFFF66"/>
          </a:solidFill>
          <a:ln w="28575" cap="rnd" cmpd="sng">
            <a:solidFill>
              <a:srgbClr val="FF6666"/>
            </a:solidFill>
            <a:prstDash val="sysDot"/>
            <a:round/>
            <a:headEnd/>
            <a:tailEnd/>
          </a:ln>
        </p:spPr>
        <p:txBody>
          <a:bodyPr/>
          <a:lstStyle/>
          <a:p>
            <a:endParaRPr lang="en-GB"/>
          </a:p>
        </p:txBody>
      </p:sp>
      <p:sp>
        <p:nvSpPr>
          <p:cNvPr id="15381" name="Freeform 13"/>
          <p:cNvSpPr>
            <a:spLocks/>
          </p:cNvSpPr>
          <p:nvPr/>
        </p:nvSpPr>
        <p:spPr bwMode="auto">
          <a:xfrm>
            <a:off x="4953000" y="2573338"/>
            <a:ext cx="1362075" cy="936625"/>
          </a:xfrm>
          <a:custGeom>
            <a:avLst/>
            <a:gdLst>
              <a:gd name="T0" fmla="*/ 423005 w 161"/>
              <a:gd name="T1" fmla="*/ 101257 h 111"/>
              <a:gd name="T2" fmla="*/ 626047 w 161"/>
              <a:gd name="T3" fmla="*/ 0 h 111"/>
              <a:gd name="T4" fmla="*/ 1049052 w 161"/>
              <a:gd name="T5" fmla="*/ 0 h 111"/>
              <a:gd name="T6" fmla="*/ 1260554 w 161"/>
              <a:gd name="T7" fmla="*/ 101257 h 111"/>
              <a:gd name="T8" fmla="*/ 1362075 w 161"/>
              <a:gd name="T9" fmla="*/ 734111 h 111"/>
              <a:gd name="T10" fmla="*/ 947530 w 161"/>
              <a:gd name="T11" fmla="*/ 835368 h 111"/>
              <a:gd name="T12" fmla="*/ 423005 w 161"/>
              <a:gd name="T13" fmla="*/ 936625 h 111"/>
              <a:gd name="T14" fmla="*/ 0 w 161"/>
              <a:gd name="T15" fmla="*/ 835368 h 111"/>
              <a:gd name="T16" fmla="*/ 211502 w 161"/>
              <a:gd name="T17" fmla="*/ 734111 h 111"/>
              <a:gd name="T18" fmla="*/ 837549 w 161"/>
              <a:gd name="T19" fmla="*/ 624417 h 111"/>
              <a:gd name="T20" fmla="*/ 947530 w 161"/>
              <a:gd name="T21" fmla="*/ 523160 h 111"/>
              <a:gd name="T22" fmla="*/ 837549 w 161"/>
              <a:gd name="T23" fmla="*/ 210952 h 111"/>
              <a:gd name="T24" fmla="*/ 423005 w 161"/>
              <a:gd name="T25" fmla="*/ 101257 h 111"/>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61" h="111">
                <a:moveTo>
                  <a:pt x="50" y="12"/>
                </a:moveTo>
                <a:lnTo>
                  <a:pt x="74" y="0"/>
                </a:lnTo>
                <a:lnTo>
                  <a:pt x="124" y="0"/>
                </a:lnTo>
                <a:lnTo>
                  <a:pt x="149" y="12"/>
                </a:lnTo>
                <a:lnTo>
                  <a:pt x="161" y="87"/>
                </a:lnTo>
                <a:lnTo>
                  <a:pt x="112" y="99"/>
                </a:lnTo>
                <a:lnTo>
                  <a:pt x="50" y="111"/>
                </a:lnTo>
                <a:lnTo>
                  <a:pt x="0" y="99"/>
                </a:lnTo>
                <a:lnTo>
                  <a:pt x="25" y="87"/>
                </a:lnTo>
                <a:lnTo>
                  <a:pt x="99" y="74"/>
                </a:lnTo>
                <a:lnTo>
                  <a:pt x="112" y="62"/>
                </a:lnTo>
                <a:lnTo>
                  <a:pt x="99" y="25"/>
                </a:lnTo>
                <a:lnTo>
                  <a:pt x="50" y="12"/>
                </a:lnTo>
                <a:close/>
              </a:path>
            </a:pathLst>
          </a:custGeom>
          <a:solidFill>
            <a:srgbClr val="FFFF66"/>
          </a:solidFill>
          <a:ln w="28575" cap="rnd" cmpd="sng">
            <a:solidFill>
              <a:srgbClr val="FF6666"/>
            </a:solidFill>
            <a:prstDash val="sysDot"/>
            <a:round/>
            <a:headEnd/>
            <a:tailEnd/>
          </a:ln>
        </p:spPr>
        <p:txBody>
          <a:bodyPr/>
          <a:lstStyle/>
          <a:p>
            <a:endParaRPr lang="en-GB"/>
          </a:p>
        </p:txBody>
      </p:sp>
      <p:sp>
        <p:nvSpPr>
          <p:cNvPr id="15382" name="Freeform 14"/>
          <p:cNvSpPr>
            <a:spLocks/>
          </p:cNvSpPr>
          <p:nvPr/>
        </p:nvSpPr>
        <p:spPr bwMode="auto">
          <a:xfrm>
            <a:off x="6096000" y="2362200"/>
            <a:ext cx="1581150" cy="1046163"/>
          </a:xfrm>
          <a:custGeom>
            <a:avLst/>
            <a:gdLst>
              <a:gd name="T0" fmla="*/ 1581150 w 187"/>
              <a:gd name="T1" fmla="*/ 312162 h 124"/>
              <a:gd name="T2" fmla="*/ 1471230 w 187"/>
              <a:gd name="T3" fmla="*/ 523082 h 124"/>
              <a:gd name="T4" fmla="*/ 1158383 w 187"/>
              <a:gd name="T5" fmla="*/ 523082 h 124"/>
              <a:gd name="T6" fmla="*/ 845535 w 187"/>
              <a:gd name="T7" fmla="*/ 734001 h 124"/>
              <a:gd name="T8" fmla="*/ 532687 w 187"/>
              <a:gd name="T9" fmla="*/ 734001 h 124"/>
              <a:gd name="T10" fmla="*/ 422767 w 187"/>
              <a:gd name="T11" fmla="*/ 1046163 h 124"/>
              <a:gd name="T12" fmla="*/ 321303 w 187"/>
              <a:gd name="T13" fmla="*/ 1046163 h 124"/>
              <a:gd name="T14" fmla="*/ 211384 w 187"/>
              <a:gd name="T15" fmla="*/ 944921 h 124"/>
              <a:gd name="T16" fmla="*/ 0 w 187"/>
              <a:gd name="T17" fmla="*/ 101242 h 124"/>
              <a:gd name="T18" fmla="*/ 211384 w 187"/>
              <a:gd name="T19" fmla="*/ 0 h 124"/>
              <a:gd name="T20" fmla="*/ 634151 w 187"/>
              <a:gd name="T21" fmla="*/ 0 h 124"/>
              <a:gd name="T22" fmla="*/ 946999 w 187"/>
              <a:gd name="T23" fmla="*/ 101242 h 124"/>
              <a:gd name="T24" fmla="*/ 1158383 w 187"/>
              <a:gd name="T25" fmla="*/ 210920 h 124"/>
              <a:gd name="T26" fmla="*/ 1581150 w 187"/>
              <a:gd name="T27" fmla="*/ 210920 h 124"/>
              <a:gd name="T28" fmla="*/ 1581150 w 187"/>
              <a:gd name="T29" fmla="*/ 312162 h 12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87" h="124">
                <a:moveTo>
                  <a:pt x="187" y="37"/>
                </a:moveTo>
                <a:lnTo>
                  <a:pt x="174" y="62"/>
                </a:lnTo>
                <a:lnTo>
                  <a:pt x="137" y="62"/>
                </a:lnTo>
                <a:lnTo>
                  <a:pt x="100" y="87"/>
                </a:lnTo>
                <a:lnTo>
                  <a:pt x="63" y="87"/>
                </a:lnTo>
                <a:lnTo>
                  <a:pt x="50" y="124"/>
                </a:lnTo>
                <a:lnTo>
                  <a:pt x="38" y="124"/>
                </a:lnTo>
                <a:lnTo>
                  <a:pt x="25" y="112"/>
                </a:lnTo>
                <a:lnTo>
                  <a:pt x="0" y="12"/>
                </a:lnTo>
                <a:lnTo>
                  <a:pt x="25" y="0"/>
                </a:lnTo>
                <a:lnTo>
                  <a:pt x="75" y="0"/>
                </a:lnTo>
                <a:lnTo>
                  <a:pt x="112" y="12"/>
                </a:lnTo>
                <a:lnTo>
                  <a:pt x="137" y="25"/>
                </a:lnTo>
                <a:lnTo>
                  <a:pt x="187" y="25"/>
                </a:lnTo>
                <a:lnTo>
                  <a:pt x="187" y="37"/>
                </a:lnTo>
                <a:close/>
              </a:path>
            </a:pathLst>
          </a:custGeom>
          <a:solidFill>
            <a:srgbClr val="FFFF66"/>
          </a:solidFill>
          <a:ln w="28575" cap="rnd" cmpd="sng">
            <a:solidFill>
              <a:srgbClr val="FF6666"/>
            </a:solidFill>
            <a:prstDash val="sysDot"/>
            <a:round/>
            <a:headEnd/>
            <a:tailEnd/>
          </a:ln>
        </p:spPr>
        <p:txBody>
          <a:bodyPr/>
          <a:lstStyle/>
          <a:p>
            <a:endParaRPr lang="en-GB"/>
          </a:p>
        </p:txBody>
      </p:sp>
      <p:sp>
        <p:nvSpPr>
          <p:cNvPr id="15383" name="Freeform 15"/>
          <p:cNvSpPr>
            <a:spLocks/>
          </p:cNvSpPr>
          <p:nvPr/>
        </p:nvSpPr>
        <p:spPr bwMode="auto">
          <a:xfrm>
            <a:off x="7929563" y="2362200"/>
            <a:ext cx="947737" cy="422275"/>
          </a:xfrm>
          <a:custGeom>
            <a:avLst/>
            <a:gdLst>
              <a:gd name="T0" fmla="*/ 0 w 112"/>
              <a:gd name="T1" fmla="*/ 211138 h 50"/>
              <a:gd name="T2" fmla="*/ 313092 w 112"/>
              <a:gd name="T3" fmla="*/ 101346 h 50"/>
              <a:gd name="T4" fmla="*/ 626183 w 112"/>
              <a:gd name="T5" fmla="*/ 0 h 50"/>
              <a:gd name="T6" fmla="*/ 947737 w 112"/>
              <a:gd name="T7" fmla="*/ 101346 h 50"/>
              <a:gd name="T8" fmla="*/ 736189 w 112"/>
              <a:gd name="T9" fmla="*/ 211138 h 50"/>
              <a:gd name="T10" fmla="*/ 423097 w 112"/>
              <a:gd name="T11" fmla="*/ 312484 h 50"/>
              <a:gd name="T12" fmla="*/ 101543 w 112"/>
              <a:gd name="T13" fmla="*/ 422275 h 50"/>
              <a:gd name="T14" fmla="*/ 0 w 112"/>
              <a:gd name="T15" fmla="*/ 211138 h 5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12" h="50">
                <a:moveTo>
                  <a:pt x="0" y="25"/>
                </a:moveTo>
                <a:lnTo>
                  <a:pt x="37" y="12"/>
                </a:lnTo>
                <a:lnTo>
                  <a:pt x="74" y="0"/>
                </a:lnTo>
                <a:lnTo>
                  <a:pt x="112" y="12"/>
                </a:lnTo>
                <a:lnTo>
                  <a:pt x="87" y="25"/>
                </a:lnTo>
                <a:lnTo>
                  <a:pt x="50" y="37"/>
                </a:lnTo>
                <a:lnTo>
                  <a:pt x="12" y="50"/>
                </a:lnTo>
                <a:lnTo>
                  <a:pt x="0" y="25"/>
                </a:lnTo>
                <a:close/>
              </a:path>
            </a:pathLst>
          </a:custGeom>
          <a:solidFill>
            <a:srgbClr val="FFFF66"/>
          </a:solidFill>
          <a:ln w="28575" cap="rnd" cmpd="sng">
            <a:solidFill>
              <a:srgbClr val="FF6666"/>
            </a:solidFill>
            <a:prstDash val="sysDot"/>
            <a:round/>
            <a:headEnd/>
            <a:tailEnd/>
          </a:ln>
        </p:spPr>
        <p:txBody>
          <a:bodyPr/>
          <a:lstStyle/>
          <a:p>
            <a:endParaRPr lang="en-GB"/>
          </a:p>
        </p:txBody>
      </p:sp>
      <p:sp>
        <p:nvSpPr>
          <p:cNvPr id="15384" name="Text Box 26"/>
          <p:cNvSpPr txBox="1">
            <a:spLocks noChangeArrowheads="1"/>
          </p:cNvSpPr>
          <p:nvPr/>
        </p:nvSpPr>
        <p:spPr bwMode="auto">
          <a:xfrm>
            <a:off x="6172200" y="152400"/>
            <a:ext cx="2971800" cy="2017713"/>
          </a:xfrm>
          <a:prstGeom prst="rect">
            <a:avLst/>
          </a:prstGeom>
          <a:noFill/>
          <a:ln>
            <a:noFill/>
          </a:ln>
          <a:effectLst/>
          <a:extLst>
            <a:ext uri="{909E8E84-426E-40DD-AFC4-6F175D3DCCD1}">
              <a14:hiddenFill xmlns:a14="http://schemas.microsoft.com/office/drawing/2010/main">
                <a:solidFill>
                  <a:srgbClr val="231F20"/>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lgn="ctr">
              <a:defRPr sz="2400">
                <a:solidFill>
                  <a:schemeClr val="tx1"/>
                </a:solidFill>
                <a:latin typeface="Arial" panose="020B0604020202020204" pitchFamily="34" charset="0"/>
                <a:ea typeface="MS PGothic" panose="020B0600070205080204" pitchFamily="34" charset="-128"/>
              </a:defRPr>
            </a:lvl1pPr>
            <a:lvl2pPr marL="742950" indent="-285750" algn="ctr">
              <a:defRPr sz="2400">
                <a:solidFill>
                  <a:schemeClr val="tx1"/>
                </a:solidFill>
                <a:latin typeface="Arial" panose="020B0604020202020204" pitchFamily="34" charset="0"/>
                <a:ea typeface="MS PGothic" panose="020B0600070205080204" pitchFamily="34" charset="-128"/>
              </a:defRPr>
            </a:lvl2pPr>
            <a:lvl3pPr marL="1143000" indent="-228600" algn="ctr">
              <a:defRPr sz="2400">
                <a:solidFill>
                  <a:schemeClr val="tx1"/>
                </a:solidFill>
                <a:latin typeface="Arial" panose="020B0604020202020204" pitchFamily="34" charset="0"/>
                <a:ea typeface="MS PGothic" panose="020B0600070205080204" pitchFamily="34" charset="-128"/>
              </a:defRPr>
            </a:lvl3pPr>
            <a:lvl4pPr marL="1600200" indent="-228600" algn="ctr">
              <a:defRPr sz="2400">
                <a:solidFill>
                  <a:schemeClr val="tx1"/>
                </a:solidFill>
                <a:latin typeface="Arial" panose="020B0604020202020204" pitchFamily="34" charset="0"/>
                <a:ea typeface="MS PGothic" panose="020B0600070205080204" pitchFamily="34" charset="-128"/>
              </a:defRPr>
            </a:lvl4pPr>
            <a:lvl5pPr marL="2057400" indent="-228600" algn="ctr">
              <a:defRPr sz="24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l">
              <a:spcBef>
                <a:spcPct val="50000"/>
              </a:spcBef>
            </a:pPr>
            <a:r>
              <a:rPr lang="en-US" altLang="en-US" sz="1800"/>
              <a:t>JAMAICA</a:t>
            </a:r>
          </a:p>
          <a:p>
            <a:pPr algn="l">
              <a:spcBef>
                <a:spcPct val="50000"/>
              </a:spcBef>
            </a:pPr>
            <a:r>
              <a:rPr lang="en-US" altLang="en-US" sz="1800"/>
              <a:t>CUBA</a:t>
            </a:r>
          </a:p>
          <a:p>
            <a:pPr algn="l">
              <a:spcBef>
                <a:spcPct val="50000"/>
              </a:spcBef>
            </a:pPr>
            <a:r>
              <a:rPr lang="en-US" altLang="en-US" sz="1800"/>
              <a:t>HAITI</a:t>
            </a:r>
          </a:p>
          <a:p>
            <a:pPr algn="l">
              <a:spcBef>
                <a:spcPct val="50000"/>
              </a:spcBef>
            </a:pPr>
            <a:r>
              <a:rPr lang="en-US" altLang="en-US" sz="1800"/>
              <a:t>DOMINICAN REPUBLIC</a:t>
            </a:r>
          </a:p>
          <a:p>
            <a:pPr algn="l">
              <a:spcBef>
                <a:spcPct val="50000"/>
              </a:spcBef>
            </a:pPr>
            <a:r>
              <a:rPr lang="en-US" altLang="en-US" sz="1800"/>
              <a:t>PUERTO RICO</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lgn="ctr">
              <a:defRPr sz="2400">
                <a:solidFill>
                  <a:schemeClr val="tx1"/>
                </a:solidFill>
                <a:latin typeface="Arial" panose="020B0604020202020204" pitchFamily="34" charset="0"/>
                <a:ea typeface="MS PGothic" panose="020B0600070205080204" pitchFamily="34" charset="-128"/>
              </a:defRPr>
            </a:lvl1pPr>
            <a:lvl2pPr marL="742950" indent="-285750" algn="ctr">
              <a:defRPr sz="2400">
                <a:solidFill>
                  <a:schemeClr val="tx1"/>
                </a:solidFill>
                <a:latin typeface="Arial" panose="020B0604020202020204" pitchFamily="34" charset="0"/>
                <a:ea typeface="MS PGothic" panose="020B0600070205080204" pitchFamily="34" charset="-128"/>
              </a:defRPr>
            </a:lvl2pPr>
            <a:lvl3pPr marL="1143000" indent="-228600" algn="ctr">
              <a:defRPr sz="2400">
                <a:solidFill>
                  <a:schemeClr val="tx1"/>
                </a:solidFill>
                <a:latin typeface="Arial" panose="020B0604020202020204" pitchFamily="34" charset="0"/>
                <a:ea typeface="MS PGothic" panose="020B0600070205080204" pitchFamily="34" charset="-128"/>
              </a:defRPr>
            </a:lvl3pPr>
            <a:lvl4pPr marL="1600200" indent="-228600" algn="ctr">
              <a:defRPr sz="2400">
                <a:solidFill>
                  <a:schemeClr val="tx1"/>
                </a:solidFill>
                <a:latin typeface="Arial" panose="020B0604020202020204" pitchFamily="34" charset="0"/>
                <a:ea typeface="MS PGothic" panose="020B0600070205080204" pitchFamily="34" charset="-128"/>
              </a:defRPr>
            </a:lvl4pPr>
            <a:lvl5pPr marL="2057400" indent="-228600" algn="ctr">
              <a:defRPr sz="24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endParaRPr lang="en-GB" altLang="en-US"/>
          </a:p>
        </p:txBody>
      </p:sp>
      <p:sp>
        <p:nvSpPr>
          <p:cNvPr id="17411"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7412"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400">
                <a:solidFill>
                  <a:schemeClr val="tx1"/>
                </a:solidFill>
                <a:latin typeface="Arial" panose="020B0604020202020204" pitchFamily="34" charset="0"/>
                <a:ea typeface="MS PGothic" panose="020B0600070205080204" pitchFamily="34" charset="-128"/>
              </a:defRPr>
            </a:lvl1pPr>
            <a:lvl2pPr marL="742950" indent="-285750" algn="ctr">
              <a:defRPr sz="2400">
                <a:solidFill>
                  <a:schemeClr val="tx1"/>
                </a:solidFill>
                <a:latin typeface="Arial" panose="020B0604020202020204" pitchFamily="34" charset="0"/>
                <a:ea typeface="MS PGothic" panose="020B0600070205080204" pitchFamily="34" charset="-128"/>
              </a:defRPr>
            </a:lvl2pPr>
            <a:lvl3pPr marL="1143000" indent="-228600" algn="ctr">
              <a:defRPr sz="2400">
                <a:solidFill>
                  <a:schemeClr val="tx1"/>
                </a:solidFill>
                <a:latin typeface="Arial" panose="020B0604020202020204" pitchFamily="34" charset="0"/>
                <a:ea typeface="MS PGothic" panose="020B0600070205080204" pitchFamily="34" charset="-128"/>
              </a:defRPr>
            </a:lvl3pPr>
            <a:lvl4pPr marL="1600200" indent="-228600" algn="ctr">
              <a:defRPr sz="2400">
                <a:solidFill>
                  <a:schemeClr val="tx1"/>
                </a:solidFill>
                <a:latin typeface="Arial" panose="020B0604020202020204" pitchFamily="34" charset="0"/>
                <a:ea typeface="MS PGothic" panose="020B0600070205080204" pitchFamily="34" charset="-128"/>
              </a:defRPr>
            </a:lvl4pPr>
            <a:lvl5pPr marL="2057400" indent="-228600" algn="ctr">
              <a:defRPr sz="24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l"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7413"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53340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b="1" u="sng">
                <a:cs typeface="Arial" panose="020B0604020202020204" pitchFamily="34" charset="0"/>
              </a:rPr>
              <a:t>Do</a:t>
            </a:r>
          </a:p>
          <a:p>
            <a:pPr eaLnBrk="1" hangingPunct="1">
              <a:spcBef>
                <a:spcPct val="0"/>
              </a:spcBef>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spcBef>
                <a:spcPct val="0"/>
              </a:spcBef>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spcBef>
                <a:spcPct val="0"/>
              </a:spcBef>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spcBef>
                <a:spcPct val="0"/>
              </a:spcBef>
              <a:buFont typeface="Wingdings" panose="05000000000000000000" pitchFamily="2" charset="2"/>
              <a:buChar char="ü"/>
            </a:pPr>
            <a:endParaRPr lang="en-US" altLang="en-US" sz="1400">
              <a:cs typeface="Arial" panose="020B0604020202020204" pitchFamily="34" charset="0"/>
            </a:endParaRPr>
          </a:p>
        </p:txBody>
      </p:sp>
      <p:sp>
        <p:nvSpPr>
          <p:cNvPr id="17414"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spcBef>
                <a:spcPct val="20000"/>
              </a:spcBef>
              <a:buChar char="•"/>
              <a:defRPr sz="3200">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2800">
                <a:solidFill>
                  <a:schemeClr val="tx1"/>
                </a:solidFill>
                <a:latin typeface="Arial" panose="020B0604020202020204" pitchFamily="34" charset="0"/>
                <a:ea typeface="MS PGothic" panose="020B0600070205080204" pitchFamily="34" charset="-128"/>
              </a:defRPr>
            </a:lvl2pPr>
            <a:lvl3pPr marL="1143000" indent="-228600">
              <a:spcBef>
                <a:spcPct val="20000"/>
              </a:spcBef>
              <a:buChar char="•"/>
              <a:defRPr sz="2400">
                <a:solidFill>
                  <a:schemeClr val="tx1"/>
                </a:solidFill>
                <a:latin typeface="Arial" panose="020B0604020202020204" pitchFamily="34" charset="0"/>
                <a:ea typeface="MS PGothic" panose="020B0600070205080204" pitchFamily="34" charset="-128"/>
              </a:defRPr>
            </a:lvl3pPr>
            <a:lvl4pPr marL="1600200" indent="-228600">
              <a:spcBef>
                <a:spcPct val="20000"/>
              </a:spcBef>
              <a:buChar char="–"/>
              <a:defRPr sz="2000">
                <a:solidFill>
                  <a:schemeClr val="tx1"/>
                </a:solidFill>
                <a:latin typeface="Arial" panose="020B0604020202020204" pitchFamily="34" charset="0"/>
                <a:ea typeface="MS PGothic" panose="020B0600070205080204" pitchFamily="34" charset="-128"/>
              </a:defRPr>
            </a:lvl4pPr>
            <a:lvl5pPr marL="2057400" indent="-228600">
              <a:spcBef>
                <a:spcPct val="20000"/>
              </a:spcBef>
              <a:buChar char="»"/>
              <a:defRPr sz="20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ea typeface="MS PGothic" panose="020B0600070205080204" pitchFamily="34" charset="-128"/>
              </a:defRPr>
            </a:lvl9pPr>
          </a:lstStyle>
          <a:p>
            <a:pPr eaLnBrk="1" hangingPunct="1">
              <a:spcBef>
                <a:spcPct val="0"/>
              </a:spcBef>
              <a:buFontTx/>
              <a:buNone/>
            </a:pPr>
            <a:r>
              <a:rPr lang="en-GB" altLang="en-US" sz="1600" b="1" u="sng">
                <a:cs typeface="Arial" panose="020B0604020202020204" pitchFamily="34" charset="0"/>
              </a:rPr>
              <a:t>Don’t</a:t>
            </a:r>
          </a:p>
          <a:p>
            <a:pPr eaLnBrk="1" hangingPunct="1">
              <a:spcBef>
                <a:spcPct val="0"/>
              </a:spcBef>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spcBef>
                <a:spcPct val="0"/>
              </a:spcBef>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spcBef>
                <a:spcPct val="0"/>
              </a:spcBef>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7415"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lgn="ctr">
              <a:defRPr sz="2400">
                <a:solidFill>
                  <a:schemeClr val="tx1"/>
                </a:solidFill>
                <a:latin typeface="Arial" panose="020B0604020202020204" pitchFamily="34" charset="0"/>
                <a:ea typeface="MS PGothic" panose="020B0600070205080204" pitchFamily="34" charset="-128"/>
              </a:defRPr>
            </a:lvl1pPr>
            <a:lvl2pPr algn="ctr">
              <a:defRPr sz="2400">
                <a:solidFill>
                  <a:schemeClr val="tx1"/>
                </a:solidFill>
                <a:latin typeface="Arial" panose="020B0604020202020204" pitchFamily="34" charset="0"/>
                <a:ea typeface="MS PGothic" panose="020B0600070205080204" pitchFamily="34" charset="-128"/>
              </a:defRPr>
            </a:lvl2pPr>
            <a:lvl3pPr marL="1143000" indent="-228600" algn="ctr">
              <a:defRPr sz="2400">
                <a:solidFill>
                  <a:schemeClr val="tx1"/>
                </a:solidFill>
                <a:latin typeface="Arial" panose="020B0604020202020204" pitchFamily="34" charset="0"/>
                <a:ea typeface="MS PGothic" panose="020B0600070205080204" pitchFamily="34" charset="-128"/>
              </a:defRPr>
            </a:lvl3pPr>
            <a:lvl4pPr marL="1600200" indent="-228600" algn="ctr">
              <a:defRPr sz="2400">
                <a:solidFill>
                  <a:schemeClr val="tx1"/>
                </a:solidFill>
                <a:latin typeface="Arial" panose="020B0604020202020204" pitchFamily="34" charset="0"/>
                <a:ea typeface="MS PGothic" panose="020B0600070205080204" pitchFamily="34" charset="-128"/>
              </a:defRPr>
            </a:lvl4pPr>
            <a:lvl5pPr marL="2057400" indent="-228600" algn="ctr">
              <a:defRPr sz="24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lvl="1"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7416"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lgn="ctr">
              <a:defRPr sz="2400">
                <a:solidFill>
                  <a:schemeClr val="tx1"/>
                </a:solidFill>
                <a:latin typeface="Arial" panose="020B0604020202020204" pitchFamily="34" charset="0"/>
                <a:ea typeface="MS PGothic" panose="020B0600070205080204" pitchFamily="34" charset="-128"/>
              </a:defRPr>
            </a:lvl1pPr>
            <a:lvl2pPr marL="742950" indent="-285750" algn="ctr">
              <a:defRPr sz="2400">
                <a:solidFill>
                  <a:schemeClr val="tx1"/>
                </a:solidFill>
                <a:latin typeface="Arial" panose="020B0604020202020204" pitchFamily="34" charset="0"/>
                <a:ea typeface="MS PGothic" panose="020B0600070205080204" pitchFamily="34" charset="-128"/>
              </a:defRPr>
            </a:lvl2pPr>
            <a:lvl3pPr marL="1143000" indent="-228600" algn="ctr">
              <a:defRPr sz="2400">
                <a:solidFill>
                  <a:schemeClr val="tx1"/>
                </a:solidFill>
                <a:latin typeface="Arial" panose="020B0604020202020204" pitchFamily="34" charset="0"/>
                <a:ea typeface="MS PGothic" panose="020B0600070205080204" pitchFamily="34" charset="-128"/>
              </a:defRPr>
            </a:lvl3pPr>
            <a:lvl4pPr marL="1600200" indent="-228600" algn="ctr">
              <a:defRPr sz="2400">
                <a:solidFill>
                  <a:schemeClr val="tx1"/>
                </a:solidFill>
                <a:latin typeface="Arial" panose="020B0604020202020204" pitchFamily="34" charset="0"/>
                <a:ea typeface="MS PGothic" panose="020B0600070205080204" pitchFamily="34" charset="-128"/>
              </a:defRPr>
            </a:lvl4pPr>
            <a:lvl5pPr marL="2057400" indent="-228600" algn="ctr">
              <a:defRPr sz="2400">
                <a:solidFill>
                  <a:schemeClr val="tx1"/>
                </a:solidFill>
                <a:latin typeface="Arial" panose="020B0604020202020204" pitchFamily="34" charset="0"/>
                <a:ea typeface="MS PGothic" panose="020B0600070205080204" pitchFamily="34" charset="-128"/>
              </a:defRPr>
            </a:lvl5pPr>
            <a:lvl6pPr marL="25146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ct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algn="l"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fontScheme name="Blank Presentation">
      <a:majorFont>
        <a:latin typeface="Arial"/>
        <a:ea typeface="MS PGothic"/>
        <a:cs typeface=""/>
      </a:majorFont>
      <a:minorFont>
        <a:latin typeface="Arial"/>
        <a:ea typeface="MS PGothic"/>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rgbClr val="231F20"/>
        </a:solidFill>
        <a:ln>
          <a:noFill/>
        </a:ln>
        <a:effectLst/>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spDef>
    <a:lnDef>
      <a:spPr bwMode="auto">
        <a:xfrm>
          <a:off x="0" y="0"/>
          <a:ext cx="1" cy="1"/>
        </a:xfrm>
        <a:custGeom>
          <a:avLst/>
          <a:gdLst/>
          <a:ahLst/>
          <a:cxnLst/>
          <a:rect l="0" t="0" r="0" b="0"/>
          <a:pathLst/>
        </a:custGeom>
        <a:solidFill>
          <a:srgbClr val="231F20"/>
        </a:solidFill>
        <a:ln>
          <a:noFill/>
        </a:ln>
        <a:effectLst/>
        <a:extLst>
          <a:ext uri="{91240B29-F687-4F45-9708-019B960494DF}">
            <a14:hiddenLine xmlns:a14="http://schemas.microsoft.com/office/drawing/2010/main" w="9525" cap="flat" cmpd="sng" algn="ctr">
              <a:solidFill>
                <a:srgbClr val="000000"/>
              </a:solidFill>
              <a:prstDash val="solid"/>
              <a:round/>
              <a:headEnd type="none" w="med" len="med"/>
              <a:tailEnd type="none" w="med" len="me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altLang="en-US" sz="2400" b="0" i="0" u="none" strike="noStrike" cap="none" normalizeH="0" baseline="0" smtClean="0">
            <a:ln>
              <a:noFill/>
            </a:ln>
            <a:solidFill>
              <a:schemeClr val="tx1"/>
            </a:solidFill>
            <a:effectLst/>
            <a:latin typeface="Arial" panose="020B0604020202020204" pitchFamily="34" charset="0"/>
            <a:ea typeface="MS PGothic" panose="020B0600070205080204" pitchFamily="34" charset="-128"/>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190</TotalTime>
  <Words>209</Words>
  <Application>Microsoft Office PowerPoint</Application>
  <PresentationFormat>On-screen Show (4:3)</PresentationFormat>
  <Paragraphs>42</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MS PGothic</vt:lpstr>
      <vt:lpstr>Wingdings</vt:lpstr>
      <vt:lpstr>Blank Presentation</vt:lpstr>
      <vt:lpstr>North +  Central  America</vt:lpstr>
      <vt:lpstr>GREENLAND</vt:lpstr>
      <vt:lpstr>CANADA</vt:lpstr>
      <vt:lpstr>UNITED  STATES  OF AMERICA</vt:lpstr>
      <vt:lpstr>CENTRAL  AMERICA</vt:lpstr>
      <vt:lpstr>MEXICO</vt:lpstr>
      <vt:lpstr>GULF OF MEXICO</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Presentation Magazine</dc:creator>
  <cp:lastModifiedBy>Jonty Pearce</cp:lastModifiedBy>
  <cp:revision>35</cp:revision>
  <dcterms:created xsi:type="dcterms:W3CDTF">2007-10-09T10:35:31Z</dcterms:created>
  <dcterms:modified xsi:type="dcterms:W3CDTF">2015-02-22T11:11:34Z</dcterms:modified>
</cp:coreProperties>
</file>