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260" r:id="rId3"/>
    <p:sldId id="261" r:id="rId4"/>
    <p:sldId id="262" r:id="rId5"/>
    <p:sldId id="263" r:id="rId6"/>
    <p:sldId id="264" r:id="rId7"/>
    <p:sldId id="265" r:id="rId8"/>
    <p:sldId id="266"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644C822-8A58-4D86-85C9-87D347C12B91}" type="slidenum">
              <a:rPr lang="en-US" altLang="en-US"/>
              <a:pPr>
                <a:defRPr/>
              </a:pPr>
              <a:t>‹#›</a:t>
            </a:fld>
            <a:endParaRPr lang="en-US" altLang="en-US"/>
          </a:p>
        </p:txBody>
      </p:sp>
    </p:spTree>
    <p:extLst>
      <p:ext uri="{BB962C8B-B14F-4D97-AF65-F5344CB8AC3E}">
        <p14:creationId xmlns:p14="http://schemas.microsoft.com/office/powerpoint/2010/main" val="20396637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E1D4F6-94E9-411D-B866-2E88B1D96E51}"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47966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426EB4-D567-475B-A2CC-F1EC06B9BFEE}" type="slidenum">
              <a:rPr lang="en-US" altLang="en-US"/>
              <a:pPr/>
              <a:t>10</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59803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B012C1-EFBE-4F7C-845F-9D977E75CE2E}"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29985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B36170-D802-42CC-B7BE-4F64407595AC}"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2641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D510BC-F942-479B-BB3A-E223BFF0E4DD}"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68296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C7DD2A-A561-4DC7-9913-3CF1C91B422D}"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4713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52C535-4EF8-4F3B-BC26-96FD3DD82F39}"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7422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319815-00B2-485D-9179-4A69ABBB95ED}"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00857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F5542D-B8BF-4504-86B0-BA8800248975}"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4513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DE921B-F191-42DF-B2A5-03E529599BCD}"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4816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userDrawn="1"/>
        </p:nvSpPr>
        <p:spPr bwMode="auto">
          <a:xfrm>
            <a:off x="8226425" y="3697288"/>
            <a:ext cx="917575" cy="3165475"/>
          </a:xfrm>
          <a:custGeom>
            <a:avLst/>
            <a:gdLst>
              <a:gd name="T0" fmla="*/ 406400 w 578"/>
              <a:gd name="T1" fmla="*/ 44450 h 1994"/>
              <a:gd name="T2" fmla="*/ 600075 w 578"/>
              <a:gd name="T3" fmla="*/ 263525 h 1994"/>
              <a:gd name="T4" fmla="*/ 717550 w 578"/>
              <a:gd name="T5" fmla="*/ 425450 h 1994"/>
              <a:gd name="T6" fmla="*/ 819150 w 578"/>
              <a:gd name="T7" fmla="*/ 619125 h 1994"/>
              <a:gd name="T8" fmla="*/ 892175 w 578"/>
              <a:gd name="T9" fmla="*/ 838200 h 1994"/>
              <a:gd name="T10" fmla="*/ 917575 w 578"/>
              <a:gd name="T11" fmla="*/ 1073150 h 1994"/>
              <a:gd name="T12" fmla="*/ 901700 w 578"/>
              <a:gd name="T13" fmla="*/ 1238250 h 1994"/>
              <a:gd name="T14" fmla="*/ 866775 w 578"/>
              <a:gd name="T15" fmla="*/ 1362075 h 1994"/>
              <a:gd name="T16" fmla="*/ 812800 w 578"/>
              <a:gd name="T17" fmla="*/ 1489075 h 1994"/>
              <a:gd name="T18" fmla="*/ 733425 w 578"/>
              <a:gd name="T19" fmla="*/ 1619250 h 1994"/>
              <a:gd name="T20" fmla="*/ 628650 w 578"/>
              <a:gd name="T21" fmla="*/ 1746250 h 1994"/>
              <a:gd name="T22" fmla="*/ 495300 w 578"/>
              <a:gd name="T23" fmla="*/ 1876425 h 1994"/>
              <a:gd name="T24" fmla="*/ 476250 w 578"/>
              <a:gd name="T25" fmla="*/ 1939925 h 1994"/>
              <a:gd name="T26" fmla="*/ 603250 w 578"/>
              <a:gd name="T27" fmla="*/ 2057400 h 1994"/>
              <a:gd name="T28" fmla="*/ 733425 w 578"/>
              <a:gd name="T29" fmla="*/ 2222500 h 1994"/>
              <a:gd name="T30" fmla="*/ 803275 w 578"/>
              <a:gd name="T31" fmla="*/ 2349500 h 1994"/>
              <a:gd name="T32" fmla="*/ 854075 w 578"/>
              <a:gd name="T33" fmla="*/ 2492375 h 1994"/>
              <a:gd name="T34" fmla="*/ 873125 w 578"/>
              <a:gd name="T35" fmla="*/ 2654300 h 1994"/>
              <a:gd name="T36" fmla="*/ 854075 w 578"/>
              <a:gd name="T37" fmla="*/ 2835275 h 1994"/>
              <a:gd name="T38" fmla="*/ 787400 w 578"/>
              <a:gd name="T39" fmla="*/ 3028950 h 1994"/>
              <a:gd name="T40" fmla="*/ 711200 w 578"/>
              <a:gd name="T41" fmla="*/ 3165475 h 1994"/>
              <a:gd name="T42" fmla="*/ 727075 w 578"/>
              <a:gd name="T43" fmla="*/ 3067050 h 1994"/>
              <a:gd name="T44" fmla="*/ 717550 w 578"/>
              <a:gd name="T45" fmla="*/ 2933700 h 1994"/>
              <a:gd name="T46" fmla="*/ 654050 w 578"/>
              <a:gd name="T47" fmla="*/ 2778125 h 1994"/>
              <a:gd name="T48" fmla="*/ 590550 w 578"/>
              <a:gd name="T49" fmla="*/ 2695575 h 1994"/>
              <a:gd name="T50" fmla="*/ 504825 w 578"/>
              <a:gd name="T51" fmla="*/ 2616200 h 1994"/>
              <a:gd name="T52" fmla="*/ 387350 w 578"/>
              <a:gd name="T53" fmla="*/ 2540000 h 1994"/>
              <a:gd name="T54" fmla="*/ 307975 w 578"/>
              <a:gd name="T55" fmla="*/ 2587625 h 1994"/>
              <a:gd name="T56" fmla="*/ 193675 w 578"/>
              <a:gd name="T57" fmla="*/ 2867025 h 1994"/>
              <a:gd name="T58" fmla="*/ 127000 w 578"/>
              <a:gd name="T59" fmla="*/ 3076575 h 1994"/>
              <a:gd name="T60" fmla="*/ 114300 w 578"/>
              <a:gd name="T61" fmla="*/ 3165475 h 1994"/>
              <a:gd name="T62" fmla="*/ 69850 w 578"/>
              <a:gd name="T63" fmla="*/ 3105150 h 1994"/>
              <a:gd name="T64" fmla="*/ 19050 w 578"/>
              <a:gd name="T65" fmla="*/ 2952750 h 1994"/>
              <a:gd name="T66" fmla="*/ 0 w 578"/>
              <a:gd name="T67" fmla="*/ 2727325 h 1994"/>
              <a:gd name="T68" fmla="*/ 6350 w 578"/>
              <a:gd name="T69" fmla="*/ 2543175 h 1994"/>
              <a:gd name="T70" fmla="*/ 34925 w 578"/>
              <a:gd name="T71" fmla="*/ 2314575 h 1994"/>
              <a:gd name="T72" fmla="*/ 92075 w 578"/>
              <a:gd name="T73" fmla="*/ 2041525 h 1994"/>
              <a:gd name="T74" fmla="*/ 177800 w 578"/>
              <a:gd name="T75" fmla="*/ 1720850 h 1994"/>
              <a:gd name="T76" fmla="*/ 219075 w 578"/>
              <a:gd name="T77" fmla="*/ 1635125 h 1994"/>
              <a:gd name="T78" fmla="*/ 247650 w 578"/>
              <a:gd name="T79" fmla="*/ 1733550 h 1994"/>
              <a:gd name="T80" fmla="*/ 292100 w 578"/>
              <a:gd name="T81" fmla="*/ 1793875 h 1994"/>
              <a:gd name="T82" fmla="*/ 361950 w 578"/>
              <a:gd name="T83" fmla="*/ 1835150 h 1994"/>
              <a:gd name="T84" fmla="*/ 434975 w 578"/>
              <a:gd name="T85" fmla="*/ 1803400 h 1994"/>
              <a:gd name="T86" fmla="*/ 590550 w 578"/>
              <a:gd name="T87" fmla="*/ 1616075 h 1994"/>
              <a:gd name="T88" fmla="*/ 682625 w 578"/>
              <a:gd name="T89" fmla="*/ 1470025 h 1994"/>
              <a:gd name="T90" fmla="*/ 762000 w 578"/>
              <a:gd name="T91" fmla="*/ 1295400 h 1994"/>
              <a:gd name="T92" fmla="*/ 812800 w 578"/>
              <a:gd name="T93" fmla="*/ 1095375 h 1994"/>
              <a:gd name="T94" fmla="*/ 819150 w 578"/>
              <a:gd name="T95" fmla="*/ 869950 h 1994"/>
              <a:gd name="T96" fmla="*/ 771525 w 578"/>
              <a:gd name="T97" fmla="*/ 628650 h 1994"/>
              <a:gd name="T98" fmla="*/ 654050 w 578"/>
              <a:gd name="T99" fmla="*/ 368300 h 1994"/>
              <a:gd name="T100" fmla="*/ 561975 w 578"/>
              <a:gd name="T101" fmla="*/ 231775 h 1994"/>
              <a:gd name="T102" fmla="*/ 447675 w 578"/>
              <a:gd name="T103" fmla="*/ 92075 h 1994"/>
              <a:gd name="T104" fmla="*/ 355600 w 578"/>
              <a:gd name="T105" fmla="*/ 0 h 19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8" h="1994">
                <a:moveTo>
                  <a:pt x="224" y="0"/>
                </a:moveTo>
                <a:lnTo>
                  <a:pt x="224" y="0"/>
                </a:lnTo>
                <a:lnTo>
                  <a:pt x="256" y="28"/>
                </a:lnTo>
                <a:lnTo>
                  <a:pt x="290" y="62"/>
                </a:lnTo>
                <a:lnTo>
                  <a:pt x="332" y="108"/>
                </a:lnTo>
                <a:lnTo>
                  <a:pt x="378" y="166"/>
                </a:lnTo>
                <a:lnTo>
                  <a:pt x="404" y="198"/>
                </a:lnTo>
                <a:lnTo>
                  <a:pt x="428" y="232"/>
                </a:lnTo>
                <a:lnTo>
                  <a:pt x="452" y="268"/>
                </a:lnTo>
                <a:lnTo>
                  <a:pt x="474" y="308"/>
                </a:lnTo>
                <a:lnTo>
                  <a:pt x="496" y="348"/>
                </a:lnTo>
                <a:lnTo>
                  <a:pt x="516" y="390"/>
                </a:lnTo>
                <a:lnTo>
                  <a:pt x="534" y="434"/>
                </a:lnTo>
                <a:lnTo>
                  <a:pt x="550" y="480"/>
                </a:lnTo>
                <a:lnTo>
                  <a:pt x="562" y="528"/>
                </a:lnTo>
                <a:lnTo>
                  <a:pt x="572" y="576"/>
                </a:lnTo>
                <a:lnTo>
                  <a:pt x="578" y="626"/>
                </a:lnTo>
                <a:lnTo>
                  <a:pt x="578" y="676"/>
                </a:lnTo>
                <a:lnTo>
                  <a:pt x="576" y="728"/>
                </a:lnTo>
                <a:lnTo>
                  <a:pt x="572" y="754"/>
                </a:lnTo>
                <a:lnTo>
                  <a:pt x="568" y="780"/>
                </a:lnTo>
                <a:lnTo>
                  <a:pt x="562" y="806"/>
                </a:lnTo>
                <a:lnTo>
                  <a:pt x="556" y="832"/>
                </a:lnTo>
                <a:lnTo>
                  <a:pt x="546" y="858"/>
                </a:lnTo>
                <a:lnTo>
                  <a:pt x="536" y="886"/>
                </a:lnTo>
                <a:lnTo>
                  <a:pt x="524" y="912"/>
                </a:lnTo>
                <a:lnTo>
                  <a:pt x="512" y="938"/>
                </a:lnTo>
                <a:lnTo>
                  <a:pt x="496" y="966"/>
                </a:lnTo>
                <a:lnTo>
                  <a:pt x="480" y="992"/>
                </a:lnTo>
                <a:lnTo>
                  <a:pt x="462" y="1020"/>
                </a:lnTo>
                <a:lnTo>
                  <a:pt x="442" y="1046"/>
                </a:lnTo>
                <a:lnTo>
                  <a:pt x="420" y="1074"/>
                </a:lnTo>
                <a:lnTo>
                  <a:pt x="396" y="1100"/>
                </a:lnTo>
                <a:lnTo>
                  <a:pt x="370" y="1128"/>
                </a:lnTo>
                <a:lnTo>
                  <a:pt x="342" y="1154"/>
                </a:lnTo>
                <a:lnTo>
                  <a:pt x="312" y="1182"/>
                </a:lnTo>
                <a:lnTo>
                  <a:pt x="280" y="1208"/>
                </a:lnTo>
                <a:lnTo>
                  <a:pt x="300" y="1222"/>
                </a:lnTo>
                <a:lnTo>
                  <a:pt x="322" y="1240"/>
                </a:lnTo>
                <a:lnTo>
                  <a:pt x="350" y="1264"/>
                </a:lnTo>
                <a:lnTo>
                  <a:pt x="380" y="1296"/>
                </a:lnTo>
                <a:lnTo>
                  <a:pt x="414" y="1332"/>
                </a:lnTo>
                <a:lnTo>
                  <a:pt x="446" y="1376"/>
                </a:lnTo>
                <a:lnTo>
                  <a:pt x="462" y="1400"/>
                </a:lnTo>
                <a:lnTo>
                  <a:pt x="478" y="1424"/>
                </a:lnTo>
                <a:lnTo>
                  <a:pt x="492" y="1452"/>
                </a:lnTo>
                <a:lnTo>
                  <a:pt x="506" y="1480"/>
                </a:lnTo>
                <a:lnTo>
                  <a:pt x="518" y="1508"/>
                </a:lnTo>
                <a:lnTo>
                  <a:pt x="528" y="1538"/>
                </a:lnTo>
                <a:lnTo>
                  <a:pt x="538" y="1570"/>
                </a:lnTo>
                <a:lnTo>
                  <a:pt x="544" y="1604"/>
                </a:lnTo>
                <a:lnTo>
                  <a:pt x="548" y="1638"/>
                </a:lnTo>
                <a:lnTo>
                  <a:pt x="550" y="1672"/>
                </a:lnTo>
                <a:lnTo>
                  <a:pt x="550" y="1710"/>
                </a:lnTo>
                <a:lnTo>
                  <a:pt x="546" y="1746"/>
                </a:lnTo>
                <a:lnTo>
                  <a:pt x="538" y="1786"/>
                </a:lnTo>
                <a:lnTo>
                  <a:pt x="528" y="1826"/>
                </a:lnTo>
                <a:lnTo>
                  <a:pt x="514" y="1866"/>
                </a:lnTo>
                <a:lnTo>
                  <a:pt x="496" y="1908"/>
                </a:lnTo>
                <a:lnTo>
                  <a:pt x="474" y="1950"/>
                </a:lnTo>
                <a:lnTo>
                  <a:pt x="448" y="1994"/>
                </a:lnTo>
                <a:lnTo>
                  <a:pt x="452" y="1982"/>
                </a:lnTo>
                <a:lnTo>
                  <a:pt x="456" y="1952"/>
                </a:lnTo>
                <a:lnTo>
                  <a:pt x="458" y="1932"/>
                </a:lnTo>
                <a:lnTo>
                  <a:pt x="458" y="1906"/>
                </a:lnTo>
                <a:lnTo>
                  <a:pt x="456" y="1878"/>
                </a:lnTo>
                <a:lnTo>
                  <a:pt x="452" y="1848"/>
                </a:lnTo>
                <a:lnTo>
                  <a:pt x="444" y="1818"/>
                </a:lnTo>
                <a:lnTo>
                  <a:pt x="430" y="1784"/>
                </a:lnTo>
                <a:lnTo>
                  <a:pt x="412" y="1750"/>
                </a:lnTo>
                <a:lnTo>
                  <a:pt x="400" y="1732"/>
                </a:lnTo>
                <a:lnTo>
                  <a:pt x="388" y="1716"/>
                </a:lnTo>
                <a:lnTo>
                  <a:pt x="372" y="1698"/>
                </a:lnTo>
                <a:lnTo>
                  <a:pt x="356" y="1682"/>
                </a:lnTo>
                <a:lnTo>
                  <a:pt x="338" y="1664"/>
                </a:lnTo>
                <a:lnTo>
                  <a:pt x="318" y="1648"/>
                </a:lnTo>
                <a:lnTo>
                  <a:pt x="296" y="1630"/>
                </a:lnTo>
                <a:lnTo>
                  <a:pt x="272" y="1614"/>
                </a:lnTo>
                <a:lnTo>
                  <a:pt x="244" y="1600"/>
                </a:lnTo>
                <a:lnTo>
                  <a:pt x="216" y="1584"/>
                </a:lnTo>
                <a:lnTo>
                  <a:pt x="194" y="1630"/>
                </a:lnTo>
                <a:lnTo>
                  <a:pt x="172" y="1678"/>
                </a:lnTo>
                <a:lnTo>
                  <a:pt x="148" y="1738"/>
                </a:lnTo>
                <a:lnTo>
                  <a:pt x="122" y="1806"/>
                </a:lnTo>
                <a:lnTo>
                  <a:pt x="98" y="1874"/>
                </a:lnTo>
                <a:lnTo>
                  <a:pt x="88" y="1906"/>
                </a:lnTo>
                <a:lnTo>
                  <a:pt x="80" y="1938"/>
                </a:lnTo>
                <a:lnTo>
                  <a:pt x="74" y="1968"/>
                </a:lnTo>
                <a:lnTo>
                  <a:pt x="72" y="1994"/>
                </a:lnTo>
                <a:lnTo>
                  <a:pt x="64" y="1986"/>
                </a:lnTo>
                <a:lnTo>
                  <a:pt x="56" y="1974"/>
                </a:lnTo>
                <a:lnTo>
                  <a:pt x="44" y="1956"/>
                </a:lnTo>
                <a:lnTo>
                  <a:pt x="34" y="1932"/>
                </a:lnTo>
                <a:lnTo>
                  <a:pt x="22" y="1900"/>
                </a:lnTo>
                <a:lnTo>
                  <a:pt x="12" y="1860"/>
                </a:lnTo>
                <a:lnTo>
                  <a:pt x="6" y="1810"/>
                </a:lnTo>
                <a:lnTo>
                  <a:pt x="0" y="1752"/>
                </a:lnTo>
                <a:lnTo>
                  <a:pt x="0" y="1718"/>
                </a:lnTo>
                <a:lnTo>
                  <a:pt x="0" y="1682"/>
                </a:lnTo>
                <a:lnTo>
                  <a:pt x="2" y="1644"/>
                </a:lnTo>
                <a:lnTo>
                  <a:pt x="4" y="1602"/>
                </a:lnTo>
                <a:lnTo>
                  <a:pt x="8" y="1558"/>
                </a:lnTo>
                <a:lnTo>
                  <a:pt x="14" y="1510"/>
                </a:lnTo>
                <a:lnTo>
                  <a:pt x="22" y="1458"/>
                </a:lnTo>
                <a:lnTo>
                  <a:pt x="32" y="1404"/>
                </a:lnTo>
                <a:lnTo>
                  <a:pt x="44" y="1348"/>
                </a:lnTo>
                <a:lnTo>
                  <a:pt x="58" y="1286"/>
                </a:lnTo>
                <a:lnTo>
                  <a:pt x="74" y="1222"/>
                </a:lnTo>
                <a:lnTo>
                  <a:pt x="92" y="1154"/>
                </a:lnTo>
                <a:lnTo>
                  <a:pt x="112" y="1084"/>
                </a:lnTo>
                <a:lnTo>
                  <a:pt x="136" y="1008"/>
                </a:lnTo>
                <a:lnTo>
                  <a:pt x="138" y="1030"/>
                </a:lnTo>
                <a:lnTo>
                  <a:pt x="142" y="1052"/>
                </a:lnTo>
                <a:lnTo>
                  <a:pt x="150" y="1078"/>
                </a:lnTo>
                <a:lnTo>
                  <a:pt x="156" y="1092"/>
                </a:lnTo>
                <a:lnTo>
                  <a:pt x="164" y="1104"/>
                </a:lnTo>
                <a:lnTo>
                  <a:pt x="172" y="1118"/>
                </a:lnTo>
                <a:lnTo>
                  <a:pt x="184" y="1130"/>
                </a:lnTo>
                <a:lnTo>
                  <a:pt x="196" y="1140"/>
                </a:lnTo>
                <a:lnTo>
                  <a:pt x="212" y="1148"/>
                </a:lnTo>
                <a:lnTo>
                  <a:pt x="228" y="1156"/>
                </a:lnTo>
                <a:lnTo>
                  <a:pt x="248" y="1160"/>
                </a:lnTo>
                <a:lnTo>
                  <a:pt x="274" y="1136"/>
                </a:lnTo>
                <a:lnTo>
                  <a:pt x="302" y="1106"/>
                </a:lnTo>
                <a:lnTo>
                  <a:pt x="336" y="1068"/>
                </a:lnTo>
                <a:lnTo>
                  <a:pt x="372" y="1018"/>
                </a:lnTo>
                <a:lnTo>
                  <a:pt x="392" y="990"/>
                </a:lnTo>
                <a:lnTo>
                  <a:pt x="412" y="960"/>
                </a:lnTo>
                <a:lnTo>
                  <a:pt x="430" y="926"/>
                </a:lnTo>
                <a:lnTo>
                  <a:pt x="448" y="892"/>
                </a:lnTo>
                <a:lnTo>
                  <a:pt x="464" y="856"/>
                </a:lnTo>
                <a:lnTo>
                  <a:pt x="480" y="816"/>
                </a:lnTo>
                <a:lnTo>
                  <a:pt x="492" y="776"/>
                </a:lnTo>
                <a:lnTo>
                  <a:pt x="502" y="734"/>
                </a:lnTo>
                <a:lnTo>
                  <a:pt x="512" y="690"/>
                </a:lnTo>
                <a:lnTo>
                  <a:pt x="516" y="644"/>
                </a:lnTo>
                <a:lnTo>
                  <a:pt x="518" y="598"/>
                </a:lnTo>
                <a:lnTo>
                  <a:pt x="516" y="548"/>
                </a:lnTo>
                <a:lnTo>
                  <a:pt x="512" y="498"/>
                </a:lnTo>
                <a:lnTo>
                  <a:pt x="502" y="448"/>
                </a:lnTo>
                <a:lnTo>
                  <a:pt x="486" y="396"/>
                </a:lnTo>
                <a:lnTo>
                  <a:pt x="466" y="342"/>
                </a:lnTo>
                <a:lnTo>
                  <a:pt x="442" y="286"/>
                </a:lnTo>
                <a:lnTo>
                  <a:pt x="412" y="232"/>
                </a:lnTo>
                <a:lnTo>
                  <a:pt x="394" y="202"/>
                </a:lnTo>
                <a:lnTo>
                  <a:pt x="374" y="174"/>
                </a:lnTo>
                <a:lnTo>
                  <a:pt x="354" y="146"/>
                </a:lnTo>
                <a:lnTo>
                  <a:pt x="332" y="116"/>
                </a:lnTo>
                <a:lnTo>
                  <a:pt x="306" y="88"/>
                </a:lnTo>
                <a:lnTo>
                  <a:pt x="282" y="58"/>
                </a:lnTo>
                <a:lnTo>
                  <a:pt x="254" y="30"/>
                </a:lnTo>
                <a:lnTo>
                  <a:pt x="224" y="0"/>
                </a:lnTo>
                <a:close/>
              </a:path>
            </a:pathLst>
          </a:custGeom>
          <a:solidFill>
            <a:srgbClr val="5B0C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3"/>
          <p:cNvSpPr>
            <a:spLocks/>
          </p:cNvSpPr>
          <p:nvPr userDrawn="1"/>
        </p:nvSpPr>
        <p:spPr bwMode="auto">
          <a:xfrm>
            <a:off x="8299450" y="4306888"/>
            <a:ext cx="533400" cy="876300"/>
          </a:xfrm>
          <a:custGeom>
            <a:avLst/>
            <a:gdLst>
              <a:gd name="T0" fmla="*/ 142875 w 336"/>
              <a:gd name="T1" fmla="*/ 876300 h 552"/>
              <a:gd name="T2" fmla="*/ 142875 w 336"/>
              <a:gd name="T3" fmla="*/ 876300 h 552"/>
              <a:gd name="T4" fmla="*/ 171450 w 336"/>
              <a:gd name="T5" fmla="*/ 860425 h 552"/>
              <a:gd name="T6" fmla="*/ 203200 w 336"/>
              <a:gd name="T7" fmla="*/ 841375 h 552"/>
              <a:gd name="T8" fmla="*/ 244475 w 336"/>
              <a:gd name="T9" fmla="*/ 815975 h 552"/>
              <a:gd name="T10" fmla="*/ 292100 w 336"/>
              <a:gd name="T11" fmla="*/ 784225 h 552"/>
              <a:gd name="T12" fmla="*/ 339725 w 336"/>
              <a:gd name="T13" fmla="*/ 742950 h 552"/>
              <a:gd name="T14" fmla="*/ 387350 w 336"/>
              <a:gd name="T15" fmla="*/ 695325 h 552"/>
              <a:gd name="T16" fmla="*/ 409575 w 336"/>
              <a:gd name="T17" fmla="*/ 669925 h 552"/>
              <a:gd name="T18" fmla="*/ 434975 w 336"/>
              <a:gd name="T19" fmla="*/ 641350 h 552"/>
              <a:gd name="T20" fmla="*/ 454025 w 336"/>
              <a:gd name="T21" fmla="*/ 612775 h 552"/>
              <a:gd name="T22" fmla="*/ 473075 w 336"/>
              <a:gd name="T23" fmla="*/ 584200 h 552"/>
              <a:gd name="T24" fmla="*/ 492125 w 336"/>
              <a:gd name="T25" fmla="*/ 549275 h 552"/>
              <a:gd name="T26" fmla="*/ 504825 w 336"/>
              <a:gd name="T27" fmla="*/ 517525 h 552"/>
              <a:gd name="T28" fmla="*/ 517525 w 336"/>
              <a:gd name="T29" fmla="*/ 482600 h 552"/>
              <a:gd name="T30" fmla="*/ 527050 w 336"/>
              <a:gd name="T31" fmla="*/ 444500 h 552"/>
              <a:gd name="T32" fmla="*/ 533400 w 336"/>
              <a:gd name="T33" fmla="*/ 406400 h 552"/>
              <a:gd name="T34" fmla="*/ 533400 w 336"/>
              <a:gd name="T35" fmla="*/ 368300 h 552"/>
              <a:gd name="T36" fmla="*/ 530225 w 336"/>
              <a:gd name="T37" fmla="*/ 327025 h 552"/>
              <a:gd name="T38" fmla="*/ 523875 w 336"/>
              <a:gd name="T39" fmla="*/ 282575 h 552"/>
              <a:gd name="T40" fmla="*/ 514350 w 336"/>
              <a:gd name="T41" fmla="*/ 238125 h 552"/>
              <a:gd name="T42" fmla="*/ 495300 w 336"/>
              <a:gd name="T43" fmla="*/ 193675 h 552"/>
              <a:gd name="T44" fmla="*/ 473075 w 336"/>
              <a:gd name="T45" fmla="*/ 146050 h 552"/>
              <a:gd name="T46" fmla="*/ 447675 w 336"/>
              <a:gd name="T47" fmla="*/ 98425 h 552"/>
              <a:gd name="T48" fmla="*/ 412750 w 336"/>
              <a:gd name="T49" fmla="*/ 50800 h 552"/>
              <a:gd name="T50" fmla="*/ 371475 w 336"/>
              <a:gd name="T51" fmla="*/ 0 h 552"/>
              <a:gd name="T52" fmla="*/ 371475 w 336"/>
              <a:gd name="T53" fmla="*/ 0 h 552"/>
              <a:gd name="T54" fmla="*/ 358775 w 336"/>
              <a:gd name="T55" fmla="*/ 19050 h 552"/>
              <a:gd name="T56" fmla="*/ 339725 w 336"/>
              <a:gd name="T57" fmla="*/ 38100 h 552"/>
              <a:gd name="T58" fmla="*/ 317500 w 336"/>
              <a:gd name="T59" fmla="*/ 60325 h 552"/>
              <a:gd name="T60" fmla="*/ 288925 w 336"/>
              <a:gd name="T61" fmla="*/ 82550 h 552"/>
              <a:gd name="T62" fmla="*/ 273050 w 336"/>
              <a:gd name="T63" fmla="*/ 92075 h 552"/>
              <a:gd name="T64" fmla="*/ 254000 w 336"/>
              <a:gd name="T65" fmla="*/ 101600 h 552"/>
              <a:gd name="T66" fmla="*/ 234950 w 336"/>
              <a:gd name="T67" fmla="*/ 107950 h 552"/>
              <a:gd name="T68" fmla="*/ 212725 w 336"/>
              <a:gd name="T69" fmla="*/ 111125 h 552"/>
              <a:gd name="T70" fmla="*/ 190500 w 336"/>
              <a:gd name="T71" fmla="*/ 114300 h 552"/>
              <a:gd name="T72" fmla="*/ 168275 w 336"/>
              <a:gd name="T73" fmla="*/ 114300 h 552"/>
              <a:gd name="T74" fmla="*/ 168275 w 336"/>
              <a:gd name="T75" fmla="*/ 114300 h 552"/>
              <a:gd name="T76" fmla="*/ 155575 w 336"/>
              <a:gd name="T77" fmla="*/ 114300 h 552"/>
              <a:gd name="T78" fmla="*/ 142875 w 336"/>
              <a:gd name="T79" fmla="*/ 117475 h 552"/>
              <a:gd name="T80" fmla="*/ 133350 w 336"/>
              <a:gd name="T81" fmla="*/ 123825 h 552"/>
              <a:gd name="T82" fmla="*/ 120650 w 336"/>
              <a:gd name="T83" fmla="*/ 133350 h 552"/>
              <a:gd name="T84" fmla="*/ 95250 w 336"/>
              <a:gd name="T85" fmla="*/ 158750 h 552"/>
              <a:gd name="T86" fmla="*/ 73025 w 336"/>
              <a:gd name="T87" fmla="*/ 190500 h 552"/>
              <a:gd name="T88" fmla="*/ 53975 w 336"/>
              <a:gd name="T89" fmla="*/ 234950 h 552"/>
              <a:gd name="T90" fmla="*/ 34925 w 336"/>
              <a:gd name="T91" fmla="*/ 282575 h 552"/>
              <a:gd name="T92" fmla="*/ 19050 w 336"/>
              <a:gd name="T93" fmla="*/ 336550 h 552"/>
              <a:gd name="T94" fmla="*/ 9525 w 336"/>
              <a:gd name="T95" fmla="*/ 393700 h 552"/>
              <a:gd name="T96" fmla="*/ 0 w 336"/>
              <a:gd name="T97" fmla="*/ 457200 h 552"/>
              <a:gd name="T98" fmla="*/ 0 w 336"/>
              <a:gd name="T99" fmla="*/ 520700 h 552"/>
              <a:gd name="T100" fmla="*/ 6350 w 336"/>
              <a:gd name="T101" fmla="*/ 584200 h 552"/>
              <a:gd name="T102" fmla="*/ 15875 w 336"/>
              <a:gd name="T103" fmla="*/ 647700 h 552"/>
              <a:gd name="T104" fmla="*/ 25400 w 336"/>
              <a:gd name="T105" fmla="*/ 679450 h 552"/>
              <a:gd name="T106" fmla="*/ 34925 w 336"/>
              <a:gd name="T107" fmla="*/ 711200 h 552"/>
              <a:gd name="T108" fmla="*/ 47625 w 336"/>
              <a:gd name="T109" fmla="*/ 739775 h 552"/>
              <a:gd name="T110" fmla="*/ 63500 w 336"/>
              <a:gd name="T111" fmla="*/ 768350 h 552"/>
              <a:gd name="T112" fmla="*/ 79375 w 336"/>
              <a:gd name="T113" fmla="*/ 796925 h 552"/>
              <a:gd name="T114" fmla="*/ 98425 w 336"/>
              <a:gd name="T115" fmla="*/ 825500 h 552"/>
              <a:gd name="T116" fmla="*/ 120650 w 336"/>
              <a:gd name="T117" fmla="*/ 850900 h 552"/>
              <a:gd name="T118" fmla="*/ 142875 w 336"/>
              <a:gd name="T119" fmla="*/ 876300 h 552"/>
              <a:gd name="T120" fmla="*/ 142875 w 336"/>
              <a:gd name="T121" fmla="*/ 876300 h 5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36" h="552">
                <a:moveTo>
                  <a:pt x="90" y="552"/>
                </a:moveTo>
                <a:lnTo>
                  <a:pt x="90" y="552"/>
                </a:lnTo>
                <a:lnTo>
                  <a:pt x="108" y="542"/>
                </a:lnTo>
                <a:lnTo>
                  <a:pt x="128" y="530"/>
                </a:lnTo>
                <a:lnTo>
                  <a:pt x="154" y="514"/>
                </a:lnTo>
                <a:lnTo>
                  <a:pt x="184" y="494"/>
                </a:lnTo>
                <a:lnTo>
                  <a:pt x="214" y="468"/>
                </a:lnTo>
                <a:lnTo>
                  <a:pt x="244" y="438"/>
                </a:lnTo>
                <a:lnTo>
                  <a:pt x="258" y="422"/>
                </a:lnTo>
                <a:lnTo>
                  <a:pt x="274" y="404"/>
                </a:lnTo>
                <a:lnTo>
                  <a:pt x="286" y="386"/>
                </a:lnTo>
                <a:lnTo>
                  <a:pt x="298" y="368"/>
                </a:lnTo>
                <a:lnTo>
                  <a:pt x="310" y="346"/>
                </a:lnTo>
                <a:lnTo>
                  <a:pt x="318" y="326"/>
                </a:lnTo>
                <a:lnTo>
                  <a:pt x="326" y="304"/>
                </a:lnTo>
                <a:lnTo>
                  <a:pt x="332" y="280"/>
                </a:lnTo>
                <a:lnTo>
                  <a:pt x="336" y="256"/>
                </a:lnTo>
                <a:lnTo>
                  <a:pt x="336" y="232"/>
                </a:lnTo>
                <a:lnTo>
                  <a:pt x="334" y="206"/>
                </a:lnTo>
                <a:lnTo>
                  <a:pt x="330" y="178"/>
                </a:lnTo>
                <a:lnTo>
                  <a:pt x="324" y="150"/>
                </a:lnTo>
                <a:lnTo>
                  <a:pt x="312" y="122"/>
                </a:lnTo>
                <a:lnTo>
                  <a:pt x="298" y="92"/>
                </a:lnTo>
                <a:lnTo>
                  <a:pt x="282" y="62"/>
                </a:lnTo>
                <a:lnTo>
                  <a:pt x="260" y="32"/>
                </a:lnTo>
                <a:lnTo>
                  <a:pt x="234" y="0"/>
                </a:lnTo>
                <a:lnTo>
                  <a:pt x="226" y="12"/>
                </a:lnTo>
                <a:lnTo>
                  <a:pt x="214" y="24"/>
                </a:lnTo>
                <a:lnTo>
                  <a:pt x="200" y="38"/>
                </a:lnTo>
                <a:lnTo>
                  <a:pt x="182" y="52"/>
                </a:lnTo>
                <a:lnTo>
                  <a:pt x="172" y="58"/>
                </a:lnTo>
                <a:lnTo>
                  <a:pt x="160" y="64"/>
                </a:lnTo>
                <a:lnTo>
                  <a:pt x="148" y="68"/>
                </a:lnTo>
                <a:lnTo>
                  <a:pt x="134" y="70"/>
                </a:lnTo>
                <a:lnTo>
                  <a:pt x="120" y="72"/>
                </a:lnTo>
                <a:lnTo>
                  <a:pt x="106" y="72"/>
                </a:lnTo>
                <a:lnTo>
                  <a:pt x="98" y="72"/>
                </a:lnTo>
                <a:lnTo>
                  <a:pt x="90" y="74"/>
                </a:lnTo>
                <a:lnTo>
                  <a:pt x="84" y="78"/>
                </a:lnTo>
                <a:lnTo>
                  <a:pt x="76" y="84"/>
                </a:lnTo>
                <a:lnTo>
                  <a:pt x="60" y="100"/>
                </a:lnTo>
                <a:lnTo>
                  <a:pt x="46" y="120"/>
                </a:lnTo>
                <a:lnTo>
                  <a:pt x="34" y="148"/>
                </a:lnTo>
                <a:lnTo>
                  <a:pt x="22" y="178"/>
                </a:lnTo>
                <a:lnTo>
                  <a:pt x="12" y="212"/>
                </a:lnTo>
                <a:lnTo>
                  <a:pt x="6" y="248"/>
                </a:lnTo>
                <a:lnTo>
                  <a:pt x="0" y="288"/>
                </a:lnTo>
                <a:lnTo>
                  <a:pt x="0" y="328"/>
                </a:lnTo>
                <a:lnTo>
                  <a:pt x="4" y="368"/>
                </a:lnTo>
                <a:lnTo>
                  <a:pt x="10" y="408"/>
                </a:lnTo>
                <a:lnTo>
                  <a:pt x="16" y="428"/>
                </a:lnTo>
                <a:lnTo>
                  <a:pt x="22" y="448"/>
                </a:lnTo>
                <a:lnTo>
                  <a:pt x="30" y="466"/>
                </a:lnTo>
                <a:lnTo>
                  <a:pt x="40" y="484"/>
                </a:lnTo>
                <a:lnTo>
                  <a:pt x="50" y="502"/>
                </a:lnTo>
                <a:lnTo>
                  <a:pt x="62" y="520"/>
                </a:lnTo>
                <a:lnTo>
                  <a:pt x="76" y="536"/>
                </a:lnTo>
                <a:lnTo>
                  <a:pt x="90" y="55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
          <p:cNvSpPr>
            <a:spLocks/>
          </p:cNvSpPr>
          <p:nvPr userDrawn="1"/>
        </p:nvSpPr>
        <p:spPr bwMode="auto">
          <a:xfrm>
            <a:off x="7794625" y="4103688"/>
            <a:ext cx="895350" cy="933450"/>
          </a:xfrm>
          <a:custGeom>
            <a:avLst/>
            <a:gdLst>
              <a:gd name="T0" fmla="*/ 0 w 564"/>
              <a:gd name="T1" fmla="*/ 466725 h 588"/>
              <a:gd name="T2" fmla="*/ 0 w 564"/>
              <a:gd name="T3" fmla="*/ 466725 h 588"/>
              <a:gd name="T4" fmla="*/ 3175 w 564"/>
              <a:gd name="T5" fmla="*/ 419100 h 588"/>
              <a:gd name="T6" fmla="*/ 9525 w 564"/>
              <a:gd name="T7" fmla="*/ 371475 h 588"/>
              <a:gd name="T8" fmla="*/ 19050 w 564"/>
              <a:gd name="T9" fmla="*/ 327025 h 588"/>
              <a:gd name="T10" fmla="*/ 34925 w 564"/>
              <a:gd name="T11" fmla="*/ 285750 h 588"/>
              <a:gd name="T12" fmla="*/ 53975 w 564"/>
              <a:gd name="T13" fmla="*/ 244475 h 588"/>
              <a:gd name="T14" fmla="*/ 76200 w 564"/>
              <a:gd name="T15" fmla="*/ 206375 h 588"/>
              <a:gd name="T16" fmla="*/ 101600 w 564"/>
              <a:gd name="T17" fmla="*/ 168275 h 588"/>
              <a:gd name="T18" fmla="*/ 130175 w 564"/>
              <a:gd name="T19" fmla="*/ 136525 h 588"/>
              <a:gd name="T20" fmla="*/ 161925 w 564"/>
              <a:gd name="T21" fmla="*/ 104775 h 588"/>
              <a:gd name="T22" fmla="*/ 196850 w 564"/>
              <a:gd name="T23" fmla="*/ 79375 h 588"/>
              <a:gd name="T24" fmla="*/ 234950 w 564"/>
              <a:gd name="T25" fmla="*/ 57150 h 588"/>
              <a:gd name="T26" fmla="*/ 273050 w 564"/>
              <a:gd name="T27" fmla="*/ 34925 h 588"/>
              <a:gd name="T28" fmla="*/ 314325 w 564"/>
              <a:gd name="T29" fmla="*/ 22225 h 588"/>
              <a:gd name="T30" fmla="*/ 355600 w 564"/>
              <a:gd name="T31" fmla="*/ 9525 h 588"/>
              <a:gd name="T32" fmla="*/ 400050 w 564"/>
              <a:gd name="T33" fmla="*/ 3175 h 588"/>
              <a:gd name="T34" fmla="*/ 447675 w 564"/>
              <a:gd name="T35" fmla="*/ 0 h 588"/>
              <a:gd name="T36" fmla="*/ 447675 w 564"/>
              <a:gd name="T37" fmla="*/ 0 h 588"/>
              <a:gd name="T38" fmla="*/ 492125 w 564"/>
              <a:gd name="T39" fmla="*/ 3175 h 588"/>
              <a:gd name="T40" fmla="*/ 536575 w 564"/>
              <a:gd name="T41" fmla="*/ 9525 h 588"/>
              <a:gd name="T42" fmla="*/ 581025 w 564"/>
              <a:gd name="T43" fmla="*/ 22225 h 588"/>
              <a:gd name="T44" fmla="*/ 622300 w 564"/>
              <a:gd name="T45" fmla="*/ 34925 h 588"/>
              <a:gd name="T46" fmla="*/ 660400 w 564"/>
              <a:gd name="T47" fmla="*/ 57150 h 588"/>
              <a:gd name="T48" fmla="*/ 695325 w 564"/>
              <a:gd name="T49" fmla="*/ 79375 h 588"/>
              <a:gd name="T50" fmla="*/ 730250 w 564"/>
              <a:gd name="T51" fmla="*/ 104775 h 588"/>
              <a:gd name="T52" fmla="*/ 762000 w 564"/>
              <a:gd name="T53" fmla="*/ 136525 h 588"/>
              <a:gd name="T54" fmla="*/ 790575 w 564"/>
              <a:gd name="T55" fmla="*/ 168275 h 588"/>
              <a:gd name="T56" fmla="*/ 815975 w 564"/>
              <a:gd name="T57" fmla="*/ 206375 h 588"/>
              <a:gd name="T58" fmla="*/ 841375 w 564"/>
              <a:gd name="T59" fmla="*/ 244475 h 588"/>
              <a:gd name="T60" fmla="*/ 857250 w 564"/>
              <a:gd name="T61" fmla="*/ 285750 h 588"/>
              <a:gd name="T62" fmla="*/ 873125 w 564"/>
              <a:gd name="T63" fmla="*/ 327025 h 588"/>
              <a:gd name="T64" fmla="*/ 885825 w 564"/>
              <a:gd name="T65" fmla="*/ 371475 h 588"/>
              <a:gd name="T66" fmla="*/ 892175 w 564"/>
              <a:gd name="T67" fmla="*/ 419100 h 588"/>
              <a:gd name="T68" fmla="*/ 895350 w 564"/>
              <a:gd name="T69" fmla="*/ 466725 h 588"/>
              <a:gd name="T70" fmla="*/ 895350 w 564"/>
              <a:gd name="T71" fmla="*/ 466725 h 588"/>
              <a:gd name="T72" fmla="*/ 892175 w 564"/>
              <a:gd name="T73" fmla="*/ 514350 h 588"/>
              <a:gd name="T74" fmla="*/ 885825 w 564"/>
              <a:gd name="T75" fmla="*/ 561975 h 588"/>
              <a:gd name="T76" fmla="*/ 873125 w 564"/>
              <a:gd name="T77" fmla="*/ 606425 h 588"/>
              <a:gd name="T78" fmla="*/ 857250 w 564"/>
              <a:gd name="T79" fmla="*/ 647700 h 588"/>
              <a:gd name="T80" fmla="*/ 841375 w 564"/>
              <a:gd name="T81" fmla="*/ 688975 h 588"/>
              <a:gd name="T82" fmla="*/ 815975 w 564"/>
              <a:gd name="T83" fmla="*/ 727075 h 588"/>
              <a:gd name="T84" fmla="*/ 790575 w 564"/>
              <a:gd name="T85" fmla="*/ 762000 h 588"/>
              <a:gd name="T86" fmla="*/ 762000 w 564"/>
              <a:gd name="T87" fmla="*/ 796925 h 588"/>
              <a:gd name="T88" fmla="*/ 730250 w 564"/>
              <a:gd name="T89" fmla="*/ 825500 h 588"/>
              <a:gd name="T90" fmla="*/ 695325 w 564"/>
              <a:gd name="T91" fmla="*/ 854075 h 588"/>
              <a:gd name="T92" fmla="*/ 660400 w 564"/>
              <a:gd name="T93" fmla="*/ 876300 h 588"/>
              <a:gd name="T94" fmla="*/ 622300 w 564"/>
              <a:gd name="T95" fmla="*/ 895350 h 588"/>
              <a:gd name="T96" fmla="*/ 581025 w 564"/>
              <a:gd name="T97" fmla="*/ 911225 h 588"/>
              <a:gd name="T98" fmla="*/ 536575 w 564"/>
              <a:gd name="T99" fmla="*/ 923925 h 588"/>
              <a:gd name="T100" fmla="*/ 492125 w 564"/>
              <a:gd name="T101" fmla="*/ 930275 h 588"/>
              <a:gd name="T102" fmla="*/ 447675 w 564"/>
              <a:gd name="T103" fmla="*/ 933450 h 58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64" h="588">
                <a:moveTo>
                  <a:pt x="0" y="294"/>
                </a:moveTo>
                <a:lnTo>
                  <a:pt x="0" y="294"/>
                </a:lnTo>
                <a:lnTo>
                  <a:pt x="2" y="264"/>
                </a:lnTo>
                <a:lnTo>
                  <a:pt x="6" y="234"/>
                </a:lnTo>
                <a:lnTo>
                  <a:pt x="12" y="206"/>
                </a:lnTo>
                <a:lnTo>
                  <a:pt x="22" y="180"/>
                </a:lnTo>
                <a:lnTo>
                  <a:pt x="34" y="154"/>
                </a:lnTo>
                <a:lnTo>
                  <a:pt x="48" y="130"/>
                </a:lnTo>
                <a:lnTo>
                  <a:pt x="64" y="106"/>
                </a:lnTo>
                <a:lnTo>
                  <a:pt x="82" y="86"/>
                </a:lnTo>
                <a:lnTo>
                  <a:pt x="102" y="66"/>
                </a:lnTo>
                <a:lnTo>
                  <a:pt x="124" y="50"/>
                </a:lnTo>
                <a:lnTo>
                  <a:pt x="148" y="36"/>
                </a:lnTo>
                <a:lnTo>
                  <a:pt x="172" y="22"/>
                </a:lnTo>
                <a:lnTo>
                  <a:pt x="198" y="14"/>
                </a:lnTo>
                <a:lnTo>
                  <a:pt x="224" y="6"/>
                </a:lnTo>
                <a:lnTo>
                  <a:pt x="252" y="2"/>
                </a:lnTo>
                <a:lnTo>
                  <a:pt x="282" y="0"/>
                </a:lnTo>
                <a:lnTo>
                  <a:pt x="310" y="2"/>
                </a:lnTo>
                <a:lnTo>
                  <a:pt x="338" y="6"/>
                </a:lnTo>
                <a:lnTo>
                  <a:pt x="366" y="14"/>
                </a:lnTo>
                <a:lnTo>
                  <a:pt x="392" y="22"/>
                </a:lnTo>
                <a:lnTo>
                  <a:pt x="416" y="36"/>
                </a:lnTo>
                <a:lnTo>
                  <a:pt x="438" y="50"/>
                </a:lnTo>
                <a:lnTo>
                  <a:pt x="460" y="66"/>
                </a:lnTo>
                <a:lnTo>
                  <a:pt x="480" y="86"/>
                </a:lnTo>
                <a:lnTo>
                  <a:pt x="498" y="106"/>
                </a:lnTo>
                <a:lnTo>
                  <a:pt x="514" y="130"/>
                </a:lnTo>
                <a:lnTo>
                  <a:pt x="530" y="154"/>
                </a:lnTo>
                <a:lnTo>
                  <a:pt x="540" y="180"/>
                </a:lnTo>
                <a:lnTo>
                  <a:pt x="550" y="206"/>
                </a:lnTo>
                <a:lnTo>
                  <a:pt x="558" y="234"/>
                </a:lnTo>
                <a:lnTo>
                  <a:pt x="562" y="264"/>
                </a:lnTo>
                <a:lnTo>
                  <a:pt x="564" y="294"/>
                </a:lnTo>
                <a:lnTo>
                  <a:pt x="562" y="324"/>
                </a:lnTo>
                <a:lnTo>
                  <a:pt x="558" y="354"/>
                </a:lnTo>
                <a:lnTo>
                  <a:pt x="550" y="382"/>
                </a:lnTo>
                <a:lnTo>
                  <a:pt x="540" y="408"/>
                </a:lnTo>
                <a:lnTo>
                  <a:pt x="530" y="434"/>
                </a:lnTo>
                <a:lnTo>
                  <a:pt x="514" y="458"/>
                </a:lnTo>
                <a:lnTo>
                  <a:pt x="498" y="480"/>
                </a:lnTo>
                <a:lnTo>
                  <a:pt x="480" y="502"/>
                </a:lnTo>
                <a:lnTo>
                  <a:pt x="460" y="520"/>
                </a:lnTo>
                <a:lnTo>
                  <a:pt x="438" y="538"/>
                </a:lnTo>
                <a:lnTo>
                  <a:pt x="416" y="552"/>
                </a:lnTo>
                <a:lnTo>
                  <a:pt x="392" y="564"/>
                </a:lnTo>
                <a:lnTo>
                  <a:pt x="366" y="574"/>
                </a:lnTo>
                <a:lnTo>
                  <a:pt x="338" y="582"/>
                </a:lnTo>
                <a:lnTo>
                  <a:pt x="310" y="586"/>
                </a:lnTo>
                <a:lnTo>
                  <a:pt x="282" y="588"/>
                </a:lnTo>
              </a:path>
            </a:pathLst>
          </a:custGeom>
          <a:noFill/>
          <a:ln w="12700">
            <a:solidFill>
              <a:srgbClr val="E5BEC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 name="Freeform 5"/>
          <p:cNvSpPr>
            <a:spLocks/>
          </p:cNvSpPr>
          <p:nvPr userDrawn="1"/>
        </p:nvSpPr>
        <p:spPr bwMode="auto">
          <a:xfrm>
            <a:off x="6765925" y="5030788"/>
            <a:ext cx="1616075" cy="790575"/>
          </a:xfrm>
          <a:custGeom>
            <a:avLst/>
            <a:gdLst>
              <a:gd name="T0" fmla="*/ 1447800 w 1018"/>
              <a:gd name="T1" fmla="*/ 0 h 498"/>
              <a:gd name="T2" fmla="*/ 1447800 w 1018"/>
              <a:gd name="T3" fmla="*/ 0 h 498"/>
              <a:gd name="T4" fmla="*/ 1466850 w 1018"/>
              <a:gd name="T5" fmla="*/ 22225 h 498"/>
              <a:gd name="T6" fmla="*/ 1489075 w 1018"/>
              <a:gd name="T7" fmla="*/ 50800 h 498"/>
              <a:gd name="T8" fmla="*/ 1514475 w 1018"/>
              <a:gd name="T9" fmla="*/ 88900 h 498"/>
              <a:gd name="T10" fmla="*/ 1539875 w 1018"/>
              <a:gd name="T11" fmla="*/ 133350 h 498"/>
              <a:gd name="T12" fmla="*/ 1568450 w 1018"/>
              <a:gd name="T13" fmla="*/ 184150 h 498"/>
              <a:gd name="T14" fmla="*/ 1590675 w 1018"/>
              <a:gd name="T15" fmla="*/ 241300 h 498"/>
              <a:gd name="T16" fmla="*/ 1600200 w 1018"/>
              <a:gd name="T17" fmla="*/ 269875 h 498"/>
              <a:gd name="T18" fmla="*/ 1606550 w 1018"/>
              <a:gd name="T19" fmla="*/ 298450 h 498"/>
              <a:gd name="T20" fmla="*/ 1612900 w 1018"/>
              <a:gd name="T21" fmla="*/ 330200 h 498"/>
              <a:gd name="T22" fmla="*/ 1616075 w 1018"/>
              <a:gd name="T23" fmla="*/ 361950 h 498"/>
              <a:gd name="T24" fmla="*/ 1616075 w 1018"/>
              <a:gd name="T25" fmla="*/ 393700 h 498"/>
              <a:gd name="T26" fmla="*/ 1612900 w 1018"/>
              <a:gd name="T27" fmla="*/ 425450 h 498"/>
              <a:gd name="T28" fmla="*/ 1606550 w 1018"/>
              <a:gd name="T29" fmla="*/ 457200 h 498"/>
              <a:gd name="T30" fmla="*/ 1597025 w 1018"/>
              <a:gd name="T31" fmla="*/ 488950 h 498"/>
              <a:gd name="T32" fmla="*/ 1584325 w 1018"/>
              <a:gd name="T33" fmla="*/ 520700 h 498"/>
              <a:gd name="T34" fmla="*/ 1565275 w 1018"/>
              <a:gd name="T35" fmla="*/ 552450 h 498"/>
              <a:gd name="T36" fmla="*/ 1543050 w 1018"/>
              <a:gd name="T37" fmla="*/ 581025 h 498"/>
              <a:gd name="T38" fmla="*/ 1514475 w 1018"/>
              <a:gd name="T39" fmla="*/ 609600 h 498"/>
              <a:gd name="T40" fmla="*/ 1482725 w 1018"/>
              <a:gd name="T41" fmla="*/ 638175 h 498"/>
              <a:gd name="T42" fmla="*/ 1444625 w 1018"/>
              <a:gd name="T43" fmla="*/ 666750 h 498"/>
              <a:gd name="T44" fmla="*/ 1400175 w 1018"/>
              <a:gd name="T45" fmla="*/ 692150 h 498"/>
              <a:gd name="T46" fmla="*/ 1352550 w 1018"/>
              <a:gd name="T47" fmla="*/ 717550 h 498"/>
              <a:gd name="T48" fmla="*/ 1295400 w 1018"/>
              <a:gd name="T49" fmla="*/ 739775 h 498"/>
              <a:gd name="T50" fmla="*/ 1231900 w 1018"/>
              <a:gd name="T51" fmla="*/ 762000 h 498"/>
              <a:gd name="T52" fmla="*/ 1231900 w 1018"/>
              <a:gd name="T53" fmla="*/ 762000 h 498"/>
              <a:gd name="T54" fmla="*/ 1200150 w 1018"/>
              <a:gd name="T55" fmla="*/ 768350 h 498"/>
              <a:gd name="T56" fmla="*/ 1158875 w 1018"/>
              <a:gd name="T57" fmla="*/ 774700 h 498"/>
              <a:gd name="T58" fmla="*/ 1108075 w 1018"/>
              <a:gd name="T59" fmla="*/ 781050 h 498"/>
              <a:gd name="T60" fmla="*/ 1044575 w 1018"/>
              <a:gd name="T61" fmla="*/ 787400 h 498"/>
              <a:gd name="T62" fmla="*/ 968375 w 1018"/>
              <a:gd name="T63" fmla="*/ 790575 h 498"/>
              <a:gd name="T64" fmla="*/ 885825 w 1018"/>
              <a:gd name="T65" fmla="*/ 790575 h 498"/>
              <a:gd name="T66" fmla="*/ 796925 w 1018"/>
              <a:gd name="T67" fmla="*/ 784225 h 498"/>
              <a:gd name="T68" fmla="*/ 701675 w 1018"/>
              <a:gd name="T69" fmla="*/ 771525 h 498"/>
              <a:gd name="T70" fmla="*/ 650875 w 1018"/>
              <a:gd name="T71" fmla="*/ 762000 h 498"/>
              <a:gd name="T72" fmla="*/ 603250 w 1018"/>
              <a:gd name="T73" fmla="*/ 749300 h 498"/>
              <a:gd name="T74" fmla="*/ 552450 w 1018"/>
              <a:gd name="T75" fmla="*/ 736600 h 498"/>
              <a:gd name="T76" fmla="*/ 498475 w 1018"/>
              <a:gd name="T77" fmla="*/ 717550 h 498"/>
              <a:gd name="T78" fmla="*/ 447675 w 1018"/>
              <a:gd name="T79" fmla="*/ 698500 h 498"/>
              <a:gd name="T80" fmla="*/ 396875 w 1018"/>
              <a:gd name="T81" fmla="*/ 676275 h 498"/>
              <a:gd name="T82" fmla="*/ 342900 w 1018"/>
              <a:gd name="T83" fmla="*/ 650875 h 498"/>
              <a:gd name="T84" fmla="*/ 292100 w 1018"/>
              <a:gd name="T85" fmla="*/ 622300 h 498"/>
              <a:gd name="T86" fmla="*/ 241300 w 1018"/>
              <a:gd name="T87" fmla="*/ 587375 h 498"/>
              <a:gd name="T88" fmla="*/ 190500 w 1018"/>
              <a:gd name="T89" fmla="*/ 552450 h 498"/>
              <a:gd name="T90" fmla="*/ 142875 w 1018"/>
              <a:gd name="T91" fmla="*/ 511175 h 498"/>
              <a:gd name="T92" fmla="*/ 92075 w 1018"/>
              <a:gd name="T93" fmla="*/ 469900 h 498"/>
              <a:gd name="T94" fmla="*/ 44450 w 1018"/>
              <a:gd name="T95" fmla="*/ 419100 h 498"/>
              <a:gd name="T96" fmla="*/ 0 w 1018"/>
              <a:gd name="T97" fmla="*/ 368300 h 49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8" h="498">
                <a:moveTo>
                  <a:pt x="912" y="0"/>
                </a:moveTo>
                <a:lnTo>
                  <a:pt x="912" y="0"/>
                </a:lnTo>
                <a:lnTo>
                  <a:pt x="924" y="14"/>
                </a:lnTo>
                <a:lnTo>
                  <a:pt x="938" y="32"/>
                </a:lnTo>
                <a:lnTo>
                  <a:pt x="954" y="56"/>
                </a:lnTo>
                <a:lnTo>
                  <a:pt x="970" y="84"/>
                </a:lnTo>
                <a:lnTo>
                  <a:pt x="988" y="116"/>
                </a:lnTo>
                <a:lnTo>
                  <a:pt x="1002" y="152"/>
                </a:lnTo>
                <a:lnTo>
                  <a:pt x="1008" y="170"/>
                </a:lnTo>
                <a:lnTo>
                  <a:pt x="1012" y="188"/>
                </a:lnTo>
                <a:lnTo>
                  <a:pt x="1016" y="208"/>
                </a:lnTo>
                <a:lnTo>
                  <a:pt x="1018" y="228"/>
                </a:lnTo>
                <a:lnTo>
                  <a:pt x="1018" y="248"/>
                </a:lnTo>
                <a:lnTo>
                  <a:pt x="1016" y="268"/>
                </a:lnTo>
                <a:lnTo>
                  <a:pt x="1012" y="288"/>
                </a:lnTo>
                <a:lnTo>
                  <a:pt x="1006" y="308"/>
                </a:lnTo>
                <a:lnTo>
                  <a:pt x="998" y="328"/>
                </a:lnTo>
                <a:lnTo>
                  <a:pt x="986" y="348"/>
                </a:lnTo>
                <a:lnTo>
                  <a:pt x="972" y="366"/>
                </a:lnTo>
                <a:lnTo>
                  <a:pt x="954" y="384"/>
                </a:lnTo>
                <a:lnTo>
                  <a:pt x="934" y="402"/>
                </a:lnTo>
                <a:lnTo>
                  <a:pt x="910" y="420"/>
                </a:lnTo>
                <a:lnTo>
                  <a:pt x="882" y="436"/>
                </a:lnTo>
                <a:lnTo>
                  <a:pt x="852" y="452"/>
                </a:lnTo>
                <a:lnTo>
                  <a:pt x="816" y="466"/>
                </a:lnTo>
                <a:lnTo>
                  <a:pt x="776" y="480"/>
                </a:lnTo>
                <a:lnTo>
                  <a:pt x="756" y="484"/>
                </a:lnTo>
                <a:lnTo>
                  <a:pt x="730" y="488"/>
                </a:lnTo>
                <a:lnTo>
                  <a:pt x="698" y="492"/>
                </a:lnTo>
                <a:lnTo>
                  <a:pt x="658" y="496"/>
                </a:lnTo>
                <a:lnTo>
                  <a:pt x="610" y="498"/>
                </a:lnTo>
                <a:lnTo>
                  <a:pt x="558" y="498"/>
                </a:lnTo>
                <a:lnTo>
                  <a:pt x="502" y="494"/>
                </a:lnTo>
                <a:lnTo>
                  <a:pt x="442" y="486"/>
                </a:lnTo>
                <a:lnTo>
                  <a:pt x="410" y="480"/>
                </a:lnTo>
                <a:lnTo>
                  <a:pt x="380" y="472"/>
                </a:lnTo>
                <a:lnTo>
                  <a:pt x="348" y="464"/>
                </a:lnTo>
                <a:lnTo>
                  <a:pt x="314" y="452"/>
                </a:lnTo>
                <a:lnTo>
                  <a:pt x="282" y="440"/>
                </a:lnTo>
                <a:lnTo>
                  <a:pt x="250" y="426"/>
                </a:lnTo>
                <a:lnTo>
                  <a:pt x="216" y="410"/>
                </a:lnTo>
                <a:lnTo>
                  <a:pt x="184" y="392"/>
                </a:lnTo>
                <a:lnTo>
                  <a:pt x="152" y="370"/>
                </a:lnTo>
                <a:lnTo>
                  <a:pt x="120" y="348"/>
                </a:lnTo>
                <a:lnTo>
                  <a:pt x="90" y="322"/>
                </a:lnTo>
                <a:lnTo>
                  <a:pt x="58" y="296"/>
                </a:lnTo>
                <a:lnTo>
                  <a:pt x="28" y="264"/>
                </a:lnTo>
                <a:lnTo>
                  <a:pt x="0" y="232"/>
                </a:lnTo>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 name="Freeform 6"/>
          <p:cNvSpPr>
            <a:spLocks/>
          </p:cNvSpPr>
          <p:nvPr userDrawn="1"/>
        </p:nvSpPr>
        <p:spPr bwMode="auto">
          <a:xfrm>
            <a:off x="8340725" y="6173788"/>
            <a:ext cx="635000" cy="688975"/>
          </a:xfrm>
          <a:custGeom>
            <a:avLst/>
            <a:gdLst>
              <a:gd name="T0" fmla="*/ 0 w 400"/>
              <a:gd name="T1" fmla="*/ 688975 h 434"/>
              <a:gd name="T2" fmla="*/ 622300 w 400"/>
              <a:gd name="T3" fmla="*/ 688975 h 434"/>
              <a:gd name="T4" fmla="*/ 622300 w 400"/>
              <a:gd name="T5" fmla="*/ 688975 h 434"/>
              <a:gd name="T6" fmla="*/ 625475 w 400"/>
              <a:gd name="T7" fmla="*/ 669925 h 434"/>
              <a:gd name="T8" fmla="*/ 631825 w 400"/>
              <a:gd name="T9" fmla="*/ 612775 h 434"/>
              <a:gd name="T10" fmla="*/ 635000 w 400"/>
              <a:gd name="T11" fmla="*/ 574675 h 434"/>
              <a:gd name="T12" fmla="*/ 631825 w 400"/>
              <a:gd name="T13" fmla="*/ 530225 h 434"/>
              <a:gd name="T14" fmla="*/ 628650 w 400"/>
              <a:gd name="T15" fmla="*/ 482600 h 434"/>
              <a:gd name="T16" fmla="*/ 619125 w 400"/>
              <a:gd name="T17" fmla="*/ 428625 h 434"/>
              <a:gd name="T18" fmla="*/ 603250 w 400"/>
              <a:gd name="T19" fmla="*/ 374650 h 434"/>
              <a:gd name="T20" fmla="*/ 581025 w 400"/>
              <a:gd name="T21" fmla="*/ 317500 h 434"/>
              <a:gd name="T22" fmla="*/ 565150 w 400"/>
              <a:gd name="T23" fmla="*/ 288925 h 434"/>
              <a:gd name="T24" fmla="*/ 549275 w 400"/>
              <a:gd name="T25" fmla="*/ 260350 h 434"/>
              <a:gd name="T26" fmla="*/ 530225 w 400"/>
              <a:gd name="T27" fmla="*/ 231775 h 434"/>
              <a:gd name="T28" fmla="*/ 511175 w 400"/>
              <a:gd name="T29" fmla="*/ 203200 h 434"/>
              <a:gd name="T30" fmla="*/ 485775 w 400"/>
              <a:gd name="T31" fmla="*/ 174625 h 434"/>
              <a:gd name="T32" fmla="*/ 460375 w 400"/>
              <a:gd name="T33" fmla="*/ 149225 h 434"/>
              <a:gd name="T34" fmla="*/ 431800 w 400"/>
              <a:gd name="T35" fmla="*/ 120650 h 434"/>
              <a:gd name="T36" fmla="*/ 400050 w 400"/>
              <a:gd name="T37" fmla="*/ 95250 h 434"/>
              <a:gd name="T38" fmla="*/ 365125 w 400"/>
              <a:gd name="T39" fmla="*/ 69850 h 434"/>
              <a:gd name="T40" fmla="*/ 323850 w 400"/>
              <a:gd name="T41" fmla="*/ 44450 h 434"/>
              <a:gd name="T42" fmla="*/ 282575 w 400"/>
              <a:gd name="T43" fmla="*/ 22225 h 434"/>
              <a:gd name="T44" fmla="*/ 238125 w 400"/>
              <a:gd name="T45" fmla="*/ 0 h 434"/>
              <a:gd name="T46" fmla="*/ 238125 w 400"/>
              <a:gd name="T47" fmla="*/ 0 h 434"/>
              <a:gd name="T48" fmla="*/ 203200 w 400"/>
              <a:gd name="T49" fmla="*/ 66675 h 434"/>
              <a:gd name="T50" fmla="*/ 168275 w 400"/>
              <a:gd name="T51" fmla="*/ 142875 h 434"/>
              <a:gd name="T52" fmla="*/ 130175 w 400"/>
              <a:gd name="T53" fmla="*/ 241300 h 434"/>
              <a:gd name="T54" fmla="*/ 85725 w 400"/>
              <a:gd name="T55" fmla="*/ 349250 h 434"/>
              <a:gd name="T56" fmla="*/ 47625 w 400"/>
              <a:gd name="T57" fmla="*/ 463550 h 434"/>
              <a:gd name="T58" fmla="*/ 31750 w 400"/>
              <a:gd name="T59" fmla="*/ 520700 h 434"/>
              <a:gd name="T60" fmla="*/ 19050 w 400"/>
              <a:gd name="T61" fmla="*/ 577850 h 434"/>
              <a:gd name="T62" fmla="*/ 6350 w 400"/>
              <a:gd name="T63" fmla="*/ 635000 h 434"/>
              <a:gd name="T64" fmla="*/ 0 w 400"/>
              <a:gd name="T65" fmla="*/ 688975 h 434"/>
              <a:gd name="T66" fmla="*/ 0 w 400"/>
              <a:gd name="T67" fmla="*/ 688975 h 4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00" h="434">
                <a:moveTo>
                  <a:pt x="0" y="434"/>
                </a:moveTo>
                <a:lnTo>
                  <a:pt x="392" y="434"/>
                </a:lnTo>
                <a:lnTo>
                  <a:pt x="394" y="422"/>
                </a:lnTo>
                <a:lnTo>
                  <a:pt x="398" y="386"/>
                </a:lnTo>
                <a:lnTo>
                  <a:pt x="400" y="362"/>
                </a:lnTo>
                <a:lnTo>
                  <a:pt x="398" y="334"/>
                </a:lnTo>
                <a:lnTo>
                  <a:pt x="396" y="304"/>
                </a:lnTo>
                <a:lnTo>
                  <a:pt x="390" y="270"/>
                </a:lnTo>
                <a:lnTo>
                  <a:pt x="380" y="236"/>
                </a:lnTo>
                <a:lnTo>
                  <a:pt x="366" y="200"/>
                </a:lnTo>
                <a:lnTo>
                  <a:pt x="356" y="182"/>
                </a:lnTo>
                <a:lnTo>
                  <a:pt x="346" y="164"/>
                </a:lnTo>
                <a:lnTo>
                  <a:pt x="334" y="146"/>
                </a:lnTo>
                <a:lnTo>
                  <a:pt x="322" y="128"/>
                </a:lnTo>
                <a:lnTo>
                  <a:pt x="306" y="110"/>
                </a:lnTo>
                <a:lnTo>
                  <a:pt x="290" y="94"/>
                </a:lnTo>
                <a:lnTo>
                  <a:pt x="272" y="76"/>
                </a:lnTo>
                <a:lnTo>
                  <a:pt x="252" y="60"/>
                </a:lnTo>
                <a:lnTo>
                  <a:pt x="230" y="44"/>
                </a:lnTo>
                <a:lnTo>
                  <a:pt x="204" y="28"/>
                </a:lnTo>
                <a:lnTo>
                  <a:pt x="178" y="14"/>
                </a:lnTo>
                <a:lnTo>
                  <a:pt x="150" y="0"/>
                </a:lnTo>
                <a:lnTo>
                  <a:pt x="128" y="42"/>
                </a:lnTo>
                <a:lnTo>
                  <a:pt x="106" y="90"/>
                </a:lnTo>
                <a:lnTo>
                  <a:pt x="82" y="152"/>
                </a:lnTo>
                <a:lnTo>
                  <a:pt x="54" y="220"/>
                </a:lnTo>
                <a:lnTo>
                  <a:pt x="30" y="292"/>
                </a:lnTo>
                <a:lnTo>
                  <a:pt x="20" y="328"/>
                </a:lnTo>
                <a:lnTo>
                  <a:pt x="12" y="364"/>
                </a:lnTo>
                <a:lnTo>
                  <a:pt x="4" y="400"/>
                </a:lnTo>
                <a:lnTo>
                  <a:pt x="0" y="434"/>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7"/>
          <p:cNvSpPr>
            <a:spLocks/>
          </p:cNvSpPr>
          <p:nvPr userDrawn="1"/>
        </p:nvSpPr>
        <p:spPr bwMode="auto">
          <a:xfrm>
            <a:off x="8645525" y="5995988"/>
            <a:ext cx="177800" cy="152400"/>
          </a:xfrm>
          <a:custGeom>
            <a:avLst/>
            <a:gdLst>
              <a:gd name="T0" fmla="*/ 0 w 112"/>
              <a:gd name="T1" fmla="*/ 114300 h 96"/>
              <a:gd name="T2" fmla="*/ 0 w 112"/>
              <a:gd name="T3" fmla="*/ 114300 h 96"/>
              <a:gd name="T4" fmla="*/ 66675 w 112"/>
              <a:gd name="T5" fmla="*/ 66675 h 96"/>
              <a:gd name="T6" fmla="*/ 123825 w 112"/>
              <a:gd name="T7" fmla="*/ 28575 h 96"/>
              <a:gd name="T8" fmla="*/ 152400 w 112"/>
              <a:gd name="T9" fmla="*/ 12700 h 96"/>
              <a:gd name="T10" fmla="*/ 177800 w 112"/>
              <a:gd name="T11" fmla="*/ 0 h 96"/>
              <a:gd name="T12" fmla="*/ 63500 w 112"/>
              <a:gd name="T13" fmla="*/ 152400 h 96"/>
              <a:gd name="T14" fmla="*/ 0 w 112"/>
              <a:gd name="T15" fmla="*/ 11430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96">
                <a:moveTo>
                  <a:pt x="0" y="72"/>
                </a:moveTo>
                <a:lnTo>
                  <a:pt x="0" y="72"/>
                </a:lnTo>
                <a:lnTo>
                  <a:pt x="42" y="42"/>
                </a:lnTo>
                <a:lnTo>
                  <a:pt x="78" y="18"/>
                </a:lnTo>
                <a:lnTo>
                  <a:pt x="96" y="8"/>
                </a:lnTo>
                <a:lnTo>
                  <a:pt x="112" y="0"/>
                </a:lnTo>
                <a:lnTo>
                  <a:pt x="40" y="96"/>
                </a:lnTo>
                <a:lnTo>
                  <a:pt x="0" y="72"/>
                </a:lnTo>
                <a:close/>
              </a:path>
            </a:pathLst>
          </a:custGeom>
          <a:solidFill>
            <a:srgbClr val="C053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8"/>
          <p:cNvSpPr>
            <a:spLocks/>
          </p:cNvSpPr>
          <p:nvPr userDrawn="1"/>
        </p:nvSpPr>
        <p:spPr bwMode="auto">
          <a:xfrm>
            <a:off x="8467725" y="5589588"/>
            <a:ext cx="127000" cy="406400"/>
          </a:xfrm>
          <a:custGeom>
            <a:avLst/>
            <a:gdLst>
              <a:gd name="T0" fmla="*/ 127000 w 80"/>
              <a:gd name="T1" fmla="*/ 406400 h 256"/>
              <a:gd name="T2" fmla="*/ 127000 w 80"/>
              <a:gd name="T3" fmla="*/ 406400 h 256"/>
              <a:gd name="T4" fmla="*/ 120650 w 80"/>
              <a:gd name="T5" fmla="*/ 377825 h 256"/>
              <a:gd name="T6" fmla="*/ 107950 w 80"/>
              <a:gd name="T7" fmla="*/ 327025 h 256"/>
              <a:gd name="T8" fmla="*/ 63500 w 80"/>
              <a:gd name="T9" fmla="*/ 187325 h 256"/>
              <a:gd name="T10" fmla="*/ 0 w 80"/>
              <a:gd name="T11" fmla="*/ 0 h 256"/>
              <a:gd name="T12" fmla="*/ 127000 w 80"/>
              <a:gd name="T13" fmla="*/ 406400 h 25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0" h="256">
                <a:moveTo>
                  <a:pt x="80" y="256"/>
                </a:moveTo>
                <a:lnTo>
                  <a:pt x="80" y="256"/>
                </a:lnTo>
                <a:lnTo>
                  <a:pt x="76" y="238"/>
                </a:lnTo>
                <a:lnTo>
                  <a:pt x="68" y="206"/>
                </a:lnTo>
                <a:lnTo>
                  <a:pt x="40" y="118"/>
                </a:lnTo>
                <a:lnTo>
                  <a:pt x="0" y="0"/>
                </a:lnTo>
                <a:lnTo>
                  <a:pt x="80" y="256"/>
                </a:lnTo>
                <a:close/>
              </a:path>
            </a:pathLst>
          </a:custGeom>
          <a:solidFill>
            <a:srgbClr val="B7133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9"/>
          <p:cNvSpPr>
            <a:spLocks/>
          </p:cNvSpPr>
          <p:nvPr userDrawn="1"/>
        </p:nvSpPr>
        <p:spPr bwMode="auto">
          <a:xfrm>
            <a:off x="5632450" y="4748213"/>
            <a:ext cx="615950" cy="844550"/>
          </a:xfrm>
          <a:custGeom>
            <a:avLst/>
            <a:gdLst>
              <a:gd name="T0" fmla="*/ 485775 w 388"/>
              <a:gd name="T1" fmla="*/ 149225 h 532"/>
              <a:gd name="T2" fmla="*/ 333375 w 388"/>
              <a:gd name="T3" fmla="*/ 34925 h 532"/>
              <a:gd name="T4" fmla="*/ 250825 w 388"/>
              <a:gd name="T5" fmla="*/ 0 h 532"/>
              <a:gd name="T6" fmla="*/ 225425 w 388"/>
              <a:gd name="T7" fmla="*/ 66675 h 532"/>
              <a:gd name="T8" fmla="*/ 196850 w 388"/>
              <a:gd name="T9" fmla="*/ 215900 h 532"/>
              <a:gd name="T10" fmla="*/ 200025 w 388"/>
              <a:gd name="T11" fmla="*/ 298450 h 532"/>
              <a:gd name="T12" fmla="*/ 177800 w 388"/>
              <a:gd name="T13" fmla="*/ 327025 h 532"/>
              <a:gd name="T14" fmla="*/ 15875 w 388"/>
              <a:gd name="T15" fmla="*/ 342900 h 532"/>
              <a:gd name="T16" fmla="*/ 0 w 388"/>
              <a:gd name="T17" fmla="*/ 349250 h 532"/>
              <a:gd name="T18" fmla="*/ 82550 w 388"/>
              <a:gd name="T19" fmla="*/ 438150 h 532"/>
              <a:gd name="T20" fmla="*/ 184150 w 388"/>
              <a:gd name="T21" fmla="*/ 517525 h 532"/>
              <a:gd name="T22" fmla="*/ 247650 w 388"/>
              <a:gd name="T23" fmla="*/ 542925 h 532"/>
              <a:gd name="T24" fmla="*/ 238125 w 388"/>
              <a:gd name="T25" fmla="*/ 577850 h 532"/>
              <a:gd name="T26" fmla="*/ 234950 w 388"/>
              <a:gd name="T27" fmla="*/ 660400 h 532"/>
              <a:gd name="T28" fmla="*/ 254000 w 388"/>
              <a:gd name="T29" fmla="*/ 733425 h 532"/>
              <a:gd name="T30" fmla="*/ 304800 w 388"/>
              <a:gd name="T31" fmla="*/ 796925 h 532"/>
              <a:gd name="T32" fmla="*/ 365125 w 388"/>
              <a:gd name="T33" fmla="*/ 828675 h 532"/>
              <a:gd name="T34" fmla="*/ 460375 w 388"/>
              <a:gd name="T35" fmla="*/ 844550 h 532"/>
              <a:gd name="T36" fmla="*/ 530225 w 388"/>
              <a:gd name="T37" fmla="*/ 828675 h 532"/>
              <a:gd name="T38" fmla="*/ 587375 w 388"/>
              <a:gd name="T39" fmla="*/ 777875 h 532"/>
              <a:gd name="T40" fmla="*/ 615950 w 388"/>
              <a:gd name="T41" fmla="*/ 730250 h 532"/>
              <a:gd name="T42" fmla="*/ 571500 w 388"/>
              <a:gd name="T43" fmla="*/ 768350 h 532"/>
              <a:gd name="T44" fmla="*/ 504825 w 388"/>
              <a:gd name="T45" fmla="*/ 796925 h 532"/>
              <a:gd name="T46" fmla="*/ 444500 w 388"/>
              <a:gd name="T47" fmla="*/ 793750 h 532"/>
              <a:gd name="T48" fmla="*/ 387350 w 388"/>
              <a:gd name="T49" fmla="*/ 749300 h 532"/>
              <a:gd name="T50" fmla="*/ 381000 w 388"/>
              <a:gd name="T51" fmla="*/ 704850 h 532"/>
              <a:gd name="T52" fmla="*/ 384175 w 388"/>
              <a:gd name="T53" fmla="*/ 654050 h 532"/>
              <a:gd name="T54" fmla="*/ 400050 w 388"/>
              <a:gd name="T55" fmla="*/ 635000 h 532"/>
              <a:gd name="T56" fmla="*/ 447675 w 388"/>
              <a:gd name="T57" fmla="*/ 606425 h 532"/>
              <a:gd name="T58" fmla="*/ 479425 w 388"/>
              <a:gd name="T59" fmla="*/ 606425 h 532"/>
              <a:gd name="T60" fmla="*/ 371475 w 388"/>
              <a:gd name="T61" fmla="*/ 561975 h 532"/>
              <a:gd name="T62" fmla="*/ 231775 w 388"/>
              <a:gd name="T63" fmla="*/ 473075 h 532"/>
              <a:gd name="T64" fmla="*/ 193675 w 388"/>
              <a:gd name="T65" fmla="*/ 434975 h 532"/>
              <a:gd name="T66" fmla="*/ 301625 w 388"/>
              <a:gd name="T67" fmla="*/ 406400 h 532"/>
              <a:gd name="T68" fmla="*/ 374650 w 388"/>
              <a:gd name="T69" fmla="*/ 403225 h 532"/>
              <a:gd name="T70" fmla="*/ 368300 w 388"/>
              <a:gd name="T71" fmla="*/ 323850 h 532"/>
              <a:gd name="T72" fmla="*/ 381000 w 388"/>
              <a:gd name="T73" fmla="*/ 228600 h 532"/>
              <a:gd name="T74" fmla="*/ 390525 w 388"/>
              <a:gd name="T75" fmla="*/ 206375 h 532"/>
              <a:gd name="T76" fmla="*/ 412750 w 388"/>
              <a:gd name="T77" fmla="*/ 168275 h 532"/>
              <a:gd name="T78" fmla="*/ 508000 w 388"/>
              <a:gd name="T79" fmla="*/ 190500 h 532"/>
              <a:gd name="T80" fmla="*/ 574675 w 388"/>
              <a:gd name="T81" fmla="*/ 222250 h 532"/>
              <a:gd name="T82" fmla="*/ 581025 w 388"/>
              <a:gd name="T83" fmla="*/ 231775 h 532"/>
              <a:gd name="T84" fmla="*/ 511175 w 388"/>
              <a:gd name="T85" fmla="*/ 174625 h 5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88" h="532">
                <a:moveTo>
                  <a:pt x="322" y="110"/>
                </a:moveTo>
                <a:lnTo>
                  <a:pt x="322" y="110"/>
                </a:lnTo>
                <a:lnTo>
                  <a:pt x="306" y="94"/>
                </a:lnTo>
                <a:lnTo>
                  <a:pt x="262" y="60"/>
                </a:lnTo>
                <a:lnTo>
                  <a:pt x="236" y="40"/>
                </a:lnTo>
                <a:lnTo>
                  <a:pt x="210" y="22"/>
                </a:lnTo>
                <a:lnTo>
                  <a:pt x="182" y="8"/>
                </a:lnTo>
                <a:lnTo>
                  <a:pt x="170" y="2"/>
                </a:lnTo>
                <a:lnTo>
                  <a:pt x="158" y="0"/>
                </a:lnTo>
                <a:lnTo>
                  <a:pt x="150" y="20"/>
                </a:lnTo>
                <a:lnTo>
                  <a:pt x="142" y="42"/>
                </a:lnTo>
                <a:lnTo>
                  <a:pt x="134" y="70"/>
                </a:lnTo>
                <a:lnTo>
                  <a:pt x="128" y="102"/>
                </a:lnTo>
                <a:lnTo>
                  <a:pt x="124" y="136"/>
                </a:lnTo>
                <a:lnTo>
                  <a:pt x="124" y="154"/>
                </a:lnTo>
                <a:lnTo>
                  <a:pt x="124" y="172"/>
                </a:lnTo>
                <a:lnTo>
                  <a:pt x="126" y="188"/>
                </a:lnTo>
                <a:lnTo>
                  <a:pt x="130" y="204"/>
                </a:lnTo>
                <a:lnTo>
                  <a:pt x="112" y="206"/>
                </a:lnTo>
                <a:lnTo>
                  <a:pt x="70" y="208"/>
                </a:lnTo>
                <a:lnTo>
                  <a:pt x="26" y="212"/>
                </a:lnTo>
                <a:lnTo>
                  <a:pt x="10" y="216"/>
                </a:lnTo>
                <a:lnTo>
                  <a:pt x="4" y="218"/>
                </a:lnTo>
                <a:lnTo>
                  <a:pt x="0" y="220"/>
                </a:lnTo>
                <a:lnTo>
                  <a:pt x="16" y="238"/>
                </a:lnTo>
                <a:lnTo>
                  <a:pt x="32" y="256"/>
                </a:lnTo>
                <a:lnTo>
                  <a:pt x="52" y="276"/>
                </a:lnTo>
                <a:lnTo>
                  <a:pt x="76" y="298"/>
                </a:lnTo>
                <a:lnTo>
                  <a:pt x="102" y="318"/>
                </a:lnTo>
                <a:lnTo>
                  <a:pt x="116" y="326"/>
                </a:lnTo>
                <a:lnTo>
                  <a:pt x="130" y="334"/>
                </a:lnTo>
                <a:lnTo>
                  <a:pt x="142" y="338"/>
                </a:lnTo>
                <a:lnTo>
                  <a:pt x="156" y="342"/>
                </a:lnTo>
                <a:lnTo>
                  <a:pt x="154" y="348"/>
                </a:lnTo>
                <a:lnTo>
                  <a:pt x="150" y="364"/>
                </a:lnTo>
                <a:lnTo>
                  <a:pt x="148" y="388"/>
                </a:lnTo>
                <a:lnTo>
                  <a:pt x="146" y="402"/>
                </a:lnTo>
                <a:lnTo>
                  <a:pt x="148" y="416"/>
                </a:lnTo>
                <a:lnTo>
                  <a:pt x="150" y="430"/>
                </a:lnTo>
                <a:lnTo>
                  <a:pt x="154" y="446"/>
                </a:lnTo>
                <a:lnTo>
                  <a:pt x="160" y="462"/>
                </a:lnTo>
                <a:lnTo>
                  <a:pt x="168" y="476"/>
                </a:lnTo>
                <a:lnTo>
                  <a:pt x="178" y="490"/>
                </a:lnTo>
                <a:lnTo>
                  <a:pt x="192" y="502"/>
                </a:lnTo>
                <a:lnTo>
                  <a:pt x="210" y="512"/>
                </a:lnTo>
                <a:lnTo>
                  <a:pt x="230" y="522"/>
                </a:lnTo>
                <a:lnTo>
                  <a:pt x="252" y="528"/>
                </a:lnTo>
                <a:lnTo>
                  <a:pt x="272" y="532"/>
                </a:lnTo>
                <a:lnTo>
                  <a:pt x="290" y="532"/>
                </a:lnTo>
                <a:lnTo>
                  <a:pt x="306" y="530"/>
                </a:lnTo>
                <a:lnTo>
                  <a:pt x="322" y="526"/>
                </a:lnTo>
                <a:lnTo>
                  <a:pt x="334" y="522"/>
                </a:lnTo>
                <a:lnTo>
                  <a:pt x="346" y="514"/>
                </a:lnTo>
                <a:lnTo>
                  <a:pt x="356" y="506"/>
                </a:lnTo>
                <a:lnTo>
                  <a:pt x="370" y="490"/>
                </a:lnTo>
                <a:lnTo>
                  <a:pt x="382" y="476"/>
                </a:lnTo>
                <a:lnTo>
                  <a:pt x="386" y="464"/>
                </a:lnTo>
                <a:lnTo>
                  <a:pt x="388" y="460"/>
                </a:lnTo>
                <a:lnTo>
                  <a:pt x="376" y="472"/>
                </a:lnTo>
                <a:lnTo>
                  <a:pt x="360" y="484"/>
                </a:lnTo>
                <a:lnTo>
                  <a:pt x="340" y="494"/>
                </a:lnTo>
                <a:lnTo>
                  <a:pt x="330" y="498"/>
                </a:lnTo>
                <a:lnTo>
                  <a:pt x="318" y="502"/>
                </a:lnTo>
                <a:lnTo>
                  <a:pt x="306" y="504"/>
                </a:lnTo>
                <a:lnTo>
                  <a:pt x="294" y="502"/>
                </a:lnTo>
                <a:lnTo>
                  <a:pt x="280" y="500"/>
                </a:lnTo>
                <a:lnTo>
                  <a:pt x="268" y="494"/>
                </a:lnTo>
                <a:lnTo>
                  <a:pt x="256" y="484"/>
                </a:lnTo>
                <a:lnTo>
                  <a:pt x="244" y="472"/>
                </a:lnTo>
                <a:lnTo>
                  <a:pt x="242" y="464"/>
                </a:lnTo>
                <a:lnTo>
                  <a:pt x="240" y="444"/>
                </a:lnTo>
                <a:lnTo>
                  <a:pt x="238" y="432"/>
                </a:lnTo>
                <a:lnTo>
                  <a:pt x="240" y="422"/>
                </a:lnTo>
                <a:lnTo>
                  <a:pt x="242" y="412"/>
                </a:lnTo>
                <a:lnTo>
                  <a:pt x="246" y="406"/>
                </a:lnTo>
                <a:lnTo>
                  <a:pt x="252" y="400"/>
                </a:lnTo>
                <a:lnTo>
                  <a:pt x="264" y="392"/>
                </a:lnTo>
                <a:lnTo>
                  <a:pt x="274" y="386"/>
                </a:lnTo>
                <a:lnTo>
                  <a:pt x="282" y="382"/>
                </a:lnTo>
                <a:lnTo>
                  <a:pt x="292" y="380"/>
                </a:lnTo>
                <a:lnTo>
                  <a:pt x="302" y="382"/>
                </a:lnTo>
                <a:lnTo>
                  <a:pt x="282" y="374"/>
                </a:lnTo>
                <a:lnTo>
                  <a:pt x="260" y="366"/>
                </a:lnTo>
                <a:lnTo>
                  <a:pt x="234" y="354"/>
                </a:lnTo>
                <a:lnTo>
                  <a:pt x="204" y="338"/>
                </a:lnTo>
                <a:lnTo>
                  <a:pt x="174" y="320"/>
                </a:lnTo>
                <a:lnTo>
                  <a:pt x="146" y="298"/>
                </a:lnTo>
                <a:lnTo>
                  <a:pt x="134" y="286"/>
                </a:lnTo>
                <a:lnTo>
                  <a:pt x="122" y="274"/>
                </a:lnTo>
                <a:lnTo>
                  <a:pt x="136" y="270"/>
                </a:lnTo>
                <a:lnTo>
                  <a:pt x="170" y="260"/>
                </a:lnTo>
                <a:lnTo>
                  <a:pt x="190" y="256"/>
                </a:lnTo>
                <a:lnTo>
                  <a:pt x="210" y="252"/>
                </a:lnTo>
                <a:lnTo>
                  <a:pt x="224" y="252"/>
                </a:lnTo>
                <a:lnTo>
                  <a:pt x="236" y="254"/>
                </a:lnTo>
                <a:lnTo>
                  <a:pt x="234" y="240"/>
                </a:lnTo>
                <a:lnTo>
                  <a:pt x="232" y="204"/>
                </a:lnTo>
                <a:lnTo>
                  <a:pt x="234" y="184"/>
                </a:lnTo>
                <a:lnTo>
                  <a:pt x="236" y="164"/>
                </a:lnTo>
                <a:lnTo>
                  <a:pt x="240" y="144"/>
                </a:lnTo>
                <a:lnTo>
                  <a:pt x="242" y="136"/>
                </a:lnTo>
                <a:lnTo>
                  <a:pt x="246" y="130"/>
                </a:lnTo>
                <a:lnTo>
                  <a:pt x="262" y="104"/>
                </a:lnTo>
                <a:lnTo>
                  <a:pt x="260" y="106"/>
                </a:lnTo>
                <a:lnTo>
                  <a:pt x="274" y="108"/>
                </a:lnTo>
                <a:lnTo>
                  <a:pt x="302" y="116"/>
                </a:lnTo>
                <a:lnTo>
                  <a:pt x="320" y="120"/>
                </a:lnTo>
                <a:lnTo>
                  <a:pt x="336" y="126"/>
                </a:lnTo>
                <a:lnTo>
                  <a:pt x="352" y="132"/>
                </a:lnTo>
                <a:lnTo>
                  <a:pt x="362" y="140"/>
                </a:lnTo>
                <a:lnTo>
                  <a:pt x="368" y="146"/>
                </a:lnTo>
                <a:lnTo>
                  <a:pt x="366" y="146"/>
                </a:lnTo>
                <a:lnTo>
                  <a:pt x="352" y="134"/>
                </a:lnTo>
                <a:lnTo>
                  <a:pt x="322" y="110"/>
                </a:lnTo>
                <a:close/>
              </a:path>
            </a:pathLst>
          </a:custGeom>
          <a:solidFill>
            <a:srgbClr val="C11F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0"/>
          <p:cNvSpPr>
            <a:spLocks/>
          </p:cNvSpPr>
          <p:nvPr userDrawn="1"/>
        </p:nvSpPr>
        <p:spPr bwMode="auto">
          <a:xfrm>
            <a:off x="7197725" y="5973763"/>
            <a:ext cx="942975" cy="609600"/>
          </a:xfrm>
          <a:custGeom>
            <a:avLst/>
            <a:gdLst>
              <a:gd name="T0" fmla="*/ 838200 w 594"/>
              <a:gd name="T1" fmla="*/ 606425 h 384"/>
              <a:gd name="T2" fmla="*/ 838200 w 594"/>
              <a:gd name="T3" fmla="*/ 606425 h 384"/>
              <a:gd name="T4" fmla="*/ 803275 w 594"/>
              <a:gd name="T5" fmla="*/ 600075 h 384"/>
              <a:gd name="T6" fmla="*/ 714375 w 594"/>
              <a:gd name="T7" fmla="*/ 577850 h 384"/>
              <a:gd name="T8" fmla="*/ 654050 w 594"/>
              <a:gd name="T9" fmla="*/ 561975 h 384"/>
              <a:gd name="T10" fmla="*/ 587375 w 594"/>
              <a:gd name="T11" fmla="*/ 539750 h 384"/>
              <a:gd name="T12" fmla="*/ 514350 w 594"/>
              <a:gd name="T13" fmla="*/ 517525 h 384"/>
              <a:gd name="T14" fmla="*/ 438150 w 594"/>
              <a:gd name="T15" fmla="*/ 485775 h 384"/>
              <a:gd name="T16" fmla="*/ 361950 w 594"/>
              <a:gd name="T17" fmla="*/ 454025 h 384"/>
              <a:gd name="T18" fmla="*/ 288925 w 594"/>
              <a:gd name="T19" fmla="*/ 415925 h 384"/>
              <a:gd name="T20" fmla="*/ 215900 w 594"/>
              <a:gd name="T21" fmla="*/ 371475 h 384"/>
              <a:gd name="T22" fmla="*/ 184150 w 594"/>
              <a:gd name="T23" fmla="*/ 346075 h 384"/>
              <a:gd name="T24" fmla="*/ 152400 w 594"/>
              <a:gd name="T25" fmla="*/ 320675 h 384"/>
              <a:gd name="T26" fmla="*/ 123825 w 594"/>
              <a:gd name="T27" fmla="*/ 295275 h 384"/>
              <a:gd name="T28" fmla="*/ 95250 w 594"/>
              <a:gd name="T29" fmla="*/ 266700 h 384"/>
              <a:gd name="T30" fmla="*/ 73025 w 594"/>
              <a:gd name="T31" fmla="*/ 238125 h 384"/>
              <a:gd name="T32" fmla="*/ 50800 w 594"/>
              <a:gd name="T33" fmla="*/ 209550 h 384"/>
              <a:gd name="T34" fmla="*/ 31750 w 594"/>
              <a:gd name="T35" fmla="*/ 177800 h 384"/>
              <a:gd name="T36" fmla="*/ 19050 w 594"/>
              <a:gd name="T37" fmla="*/ 142875 h 384"/>
              <a:gd name="T38" fmla="*/ 6350 w 594"/>
              <a:gd name="T39" fmla="*/ 107950 h 384"/>
              <a:gd name="T40" fmla="*/ 0 w 594"/>
              <a:gd name="T41" fmla="*/ 73025 h 384"/>
              <a:gd name="T42" fmla="*/ 0 w 594"/>
              <a:gd name="T43" fmla="*/ 73025 h 384"/>
              <a:gd name="T44" fmla="*/ 19050 w 594"/>
              <a:gd name="T45" fmla="*/ 66675 h 384"/>
              <a:gd name="T46" fmla="*/ 73025 w 594"/>
              <a:gd name="T47" fmla="*/ 47625 h 384"/>
              <a:gd name="T48" fmla="*/ 152400 w 594"/>
              <a:gd name="T49" fmla="*/ 28575 h 384"/>
              <a:gd name="T50" fmla="*/ 203200 w 594"/>
              <a:gd name="T51" fmla="*/ 15875 h 384"/>
              <a:gd name="T52" fmla="*/ 257175 w 594"/>
              <a:gd name="T53" fmla="*/ 9525 h 384"/>
              <a:gd name="T54" fmla="*/ 317500 w 594"/>
              <a:gd name="T55" fmla="*/ 3175 h 384"/>
              <a:gd name="T56" fmla="*/ 381000 w 594"/>
              <a:gd name="T57" fmla="*/ 0 h 384"/>
              <a:gd name="T58" fmla="*/ 444500 w 594"/>
              <a:gd name="T59" fmla="*/ 3175 h 384"/>
              <a:gd name="T60" fmla="*/ 514350 w 594"/>
              <a:gd name="T61" fmla="*/ 9525 h 384"/>
              <a:gd name="T62" fmla="*/ 584200 w 594"/>
              <a:gd name="T63" fmla="*/ 19050 h 384"/>
              <a:gd name="T64" fmla="*/ 657225 w 594"/>
              <a:gd name="T65" fmla="*/ 38100 h 384"/>
              <a:gd name="T66" fmla="*/ 727075 w 594"/>
              <a:gd name="T67" fmla="*/ 63500 h 384"/>
              <a:gd name="T68" fmla="*/ 765175 w 594"/>
              <a:gd name="T69" fmla="*/ 79375 h 384"/>
              <a:gd name="T70" fmla="*/ 800100 w 594"/>
              <a:gd name="T71" fmla="*/ 98425 h 384"/>
              <a:gd name="T72" fmla="*/ 800100 w 594"/>
              <a:gd name="T73" fmla="*/ 98425 h 384"/>
              <a:gd name="T74" fmla="*/ 809625 w 594"/>
              <a:gd name="T75" fmla="*/ 142875 h 384"/>
              <a:gd name="T76" fmla="*/ 822325 w 594"/>
              <a:gd name="T77" fmla="*/ 187325 h 384"/>
              <a:gd name="T78" fmla="*/ 838200 w 594"/>
              <a:gd name="T79" fmla="*/ 244475 h 384"/>
              <a:gd name="T80" fmla="*/ 857250 w 594"/>
              <a:gd name="T81" fmla="*/ 304800 h 384"/>
              <a:gd name="T82" fmla="*/ 879475 w 594"/>
              <a:gd name="T83" fmla="*/ 365125 h 384"/>
              <a:gd name="T84" fmla="*/ 908050 w 594"/>
              <a:gd name="T85" fmla="*/ 422275 h 384"/>
              <a:gd name="T86" fmla="*/ 923925 w 594"/>
              <a:gd name="T87" fmla="*/ 444500 h 384"/>
              <a:gd name="T88" fmla="*/ 939800 w 594"/>
              <a:gd name="T89" fmla="*/ 466725 h 384"/>
              <a:gd name="T90" fmla="*/ 939800 w 594"/>
              <a:gd name="T91" fmla="*/ 466725 h 384"/>
              <a:gd name="T92" fmla="*/ 942975 w 594"/>
              <a:gd name="T93" fmla="*/ 492125 h 384"/>
              <a:gd name="T94" fmla="*/ 939800 w 594"/>
              <a:gd name="T95" fmla="*/ 517525 h 384"/>
              <a:gd name="T96" fmla="*/ 936625 w 594"/>
              <a:gd name="T97" fmla="*/ 546100 h 384"/>
              <a:gd name="T98" fmla="*/ 933450 w 594"/>
              <a:gd name="T99" fmla="*/ 558800 h 384"/>
              <a:gd name="T100" fmla="*/ 927100 w 594"/>
              <a:gd name="T101" fmla="*/ 571500 h 384"/>
              <a:gd name="T102" fmla="*/ 917575 w 594"/>
              <a:gd name="T103" fmla="*/ 584200 h 384"/>
              <a:gd name="T104" fmla="*/ 908050 w 594"/>
              <a:gd name="T105" fmla="*/ 593725 h 384"/>
              <a:gd name="T106" fmla="*/ 895350 w 594"/>
              <a:gd name="T107" fmla="*/ 603250 h 384"/>
              <a:gd name="T108" fmla="*/ 879475 w 594"/>
              <a:gd name="T109" fmla="*/ 606425 h 384"/>
              <a:gd name="T110" fmla="*/ 860425 w 594"/>
              <a:gd name="T111" fmla="*/ 609600 h 384"/>
              <a:gd name="T112" fmla="*/ 838200 w 594"/>
              <a:gd name="T113" fmla="*/ 606425 h 384"/>
              <a:gd name="T114" fmla="*/ 838200 w 594"/>
              <a:gd name="T115" fmla="*/ 606425 h 3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4" h="384">
                <a:moveTo>
                  <a:pt x="528" y="382"/>
                </a:moveTo>
                <a:lnTo>
                  <a:pt x="528" y="382"/>
                </a:lnTo>
                <a:lnTo>
                  <a:pt x="506" y="378"/>
                </a:lnTo>
                <a:lnTo>
                  <a:pt x="450" y="364"/>
                </a:lnTo>
                <a:lnTo>
                  <a:pt x="412" y="354"/>
                </a:lnTo>
                <a:lnTo>
                  <a:pt x="370" y="340"/>
                </a:lnTo>
                <a:lnTo>
                  <a:pt x="324" y="326"/>
                </a:lnTo>
                <a:lnTo>
                  <a:pt x="276" y="306"/>
                </a:lnTo>
                <a:lnTo>
                  <a:pt x="228" y="286"/>
                </a:lnTo>
                <a:lnTo>
                  <a:pt x="182" y="262"/>
                </a:lnTo>
                <a:lnTo>
                  <a:pt x="136" y="234"/>
                </a:lnTo>
                <a:lnTo>
                  <a:pt x="116" y="218"/>
                </a:lnTo>
                <a:lnTo>
                  <a:pt x="96" y="202"/>
                </a:lnTo>
                <a:lnTo>
                  <a:pt x="78" y="186"/>
                </a:lnTo>
                <a:lnTo>
                  <a:pt x="60" y="168"/>
                </a:lnTo>
                <a:lnTo>
                  <a:pt x="46" y="150"/>
                </a:lnTo>
                <a:lnTo>
                  <a:pt x="32" y="132"/>
                </a:lnTo>
                <a:lnTo>
                  <a:pt x="20" y="112"/>
                </a:lnTo>
                <a:lnTo>
                  <a:pt x="12" y="90"/>
                </a:lnTo>
                <a:lnTo>
                  <a:pt x="4" y="68"/>
                </a:lnTo>
                <a:lnTo>
                  <a:pt x="0" y="46"/>
                </a:lnTo>
                <a:lnTo>
                  <a:pt x="12" y="42"/>
                </a:lnTo>
                <a:lnTo>
                  <a:pt x="46" y="30"/>
                </a:lnTo>
                <a:lnTo>
                  <a:pt x="96" y="18"/>
                </a:lnTo>
                <a:lnTo>
                  <a:pt x="128" y="10"/>
                </a:lnTo>
                <a:lnTo>
                  <a:pt x="162" y="6"/>
                </a:lnTo>
                <a:lnTo>
                  <a:pt x="200" y="2"/>
                </a:lnTo>
                <a:lnTo>
                  <a:pt x="240" y="0"/>
                </a:lnTo>
                <a:lnTo>
                  <a:pt x="280" y="2"/>
                </a:lnTo>
                <a:lnTo>
                  <a:pt x="324" y="6"/>
                </a:lnTo>
                <a:lnTo>
                  <a:pt x="368" y="12"/>
                </a:lnTo>
                <a:lnTo>
                  <a:pt x="414" y="24"/>
                </a:lnTo>
                <a:lnTo>
                  <a:pt x="458" y="40"/>
                </a:lnTo>
                <a:lnTo>
                  <a:pt x="482" y="50"/>
                </a:lnTo>
                <a:lnTo>
                  <a:pt x="504" y="62"/>
                </a:lnTo>
                <a:lnTo>
                  <a:pt x="510" y="90"/>
                </a:lnTo>
                <a:lnTo>
                  <a:pt x="518" y="118"/>
                </a:lnTo>
                <a:lnTo>
                  <a:pt x="528" y="154"/>
                </a:lnTo>
                <a:lnTo>
                  <a:pt x="540" y="192"/>
                </a:lnTo>
                <a:lnTo>
                  <a:pt x="554" y="230"/>
                </a:lnTo>
                <a:lnTo>
                  <a:pt x="572" y="266"/>
                </a:lnTo>
                <a:lnTo>
                  <a:pt x="582" y="280"/>
                </a:lnTo>
                <a:lnTo>
                  <a:pt x="592" y="294"/>
                </a:lnTo>
                <a:lnTo>
                  <a:pt x="594" y="310"/>
                </a:lnTo>
                <a:lnTo>
                  <a:pt x="592" y="326"/>
                </a:lnTo>
                <a:lnTo>
                  <a:pt x="590" y="344"/>
                </a:lnTo>
                <a:lnTo>
                  <a:pt x="588" y="352"/>
                </a:lnTo>
                <a:lnTo>
                  <a:pt x="584" y="360"/>
                </a:lnTo>
                <a:lnTo>
                  <a:pt x="578" y="368"/>
                </a:lnTo>
                <a:lnTo>
                  <a:pt x="572" y="374"/>
                </a:lnTo>
                <a:lnTo>
                  <a:pt x="564" y="380"/>
                </a:lnTo>
                <a:lnTo>
                  <a:pt x="554" y="382"/>
                </a:lnTo>
                <a:lnTo>
                  <a:pt x="542" y="384"/>
                </a:lnTo>
                <a:lnTo>
                  <a:pt x="528" y="382"/>
                </a:lnTo>
                <a:close/>
              </a:path>
            </a:pathLst>
          </a:custGeom>
          <a:solidFill>
            <a:srgbClr val="C66D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1"/>
          <p:cNvSpPr>
            <a:spLocks/>
          </p:cNvSpPr>
          <p:nvPr userDrawn="1"/>
        </p:nvSpPr>
        <p:spPr bwMode="auto">
          <a:xfrm>
            <a:off x="7413625" y="6119813"/>
            <a:ext cx="698500" cy="244475"/>
          </a:xfrm>
          <a:custGeom>
            <a:avLst/>
            <a:gdLst>
              <a:gd name="T0" fmla="*/ 609600 w 440"/>
              <a:gd name="T1" fmla="*/ 104775 h 154"/>
              <a:gd name="T2" fmla="*/ 609600 w 440"/>
              <a:gd name="T3" fmla="*/ 104775 h 154"/>
              <a:gd name="T4" fmla="*/ 523875 w 440"/>
              <a:gd name="T5" fmla="*/ 85725 h 154"/>
              <a:gd name="T6" fmla="*/ 330200 w 440"/>
              <a:gd name="T7" fmla="*/ 44450 h 154"/>
              <a:gd name="T8" fmla="*/ 222250 w 440"/>
              <a:gd name="T9" fmla="*/ 25400 h 154"/>
              <a:gd name="T10" fmla="*/ 120650 w 440"/>
              <a:gd name="T11" fmla="*/ 9525 h 154"/>
              <a:gd name="T12" fmla="*/ 44450 w 440"/>
              <a:gd name="T13" fmla="*/ 0 h 154"/>
              <a:gd name="T14" fmla="*/ 15875 w 440"/>
              <a:gd name="T15" fmla="*/ 0 h 154"/>
              <a:gd name="T16" fmla="*/ 0 w 440"/>
              <a:gd name="T17" fmla="*/ 3175 h 154"/>
              <a:gd name="T18" fmla="*/ 698500 w 440"/>
              <a:gd name="T19" fmla="*/ 244475 h 154"/>
              <a:gd name="T20" fmla="*/ 609600 w 440"/>
              <a:gd name="T21" fmla="*/ 104775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40" h="154">
                <a:moveTo>
                  <a:pt x="384" y="66"/>
                </a:moveTo>
                <a:lnTo>
                  <a:pt x="384" y="66"/>
                </a:lnTo>
                <a:lnTo>
                  <a:pt x="330" y="54"/>
                </a:lnTo>
                <a:lnTo>
                  <a:pt x="208" y="28"/>
                </a:lnTo>
                <a:lnTo>
                  <a:pt x="140" y="16"/>
                </a:lnTo>
                <a:lnTo>
                  <a:pt x="76" y="6"/>
                </a:lnTo>
                <a:lnTo>
                  <a:pt x="28" y="0"/>
                </a:lnTo>
                <a:lnTo>
                  <a:pt x="10" y="0"/>
                </a:lnTo>
                <a:lnTo>
                  <a:pt x="0" y="2"/>
                </a:lnTo>
                <a:lnTo>
                  <a:pt x="440" y="154"/>
                </a:lnTo>
                <a:lnTo>
                  <a:pt x="384" y="66"/>
                </a:lnTo>
                <a:close/>
              </a:path>
            </a:pathLst>
          </a:custGeom>
          <a:solidFill>
            <a:srgbClr val="EDE8E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2"/>
          <p:cNvSpPr>
            <a:spLocks/>
          </p:cNvSpPr>
          <p:nvPr userDrawn="1"/>
        </p:nvSpPr>
        <p:spPr bwMode="auto">
          <a:xfrm>
            <a:off x="6448425" y="4027488"/>
            <a:ext cx="1143000" cy="1193800"/>
          </a:xfrm>
          <a:custGeom>
            <a:avLst/>
            <a:gdLst>
              <a:gd name="T0" fmla="*/ 1143000 w 720"/>
              <a:gd name="T1" fmla="*/ 596900 h 752"/>
              <a:gd name="T2" fmla="*/ 1130300 w 720"/>
              <a:gd name="T3" fmla="*/ 717550 h 752"/>
              <a:gd name="T4" fmla="*/ 1098550 w 720"/>
              <a:gd name="T5" fmla="*/ 828675 h 752"/>
              <a:gd name="T6" fmla="*/ 1044575 w 720"/>
              <a:gd name="T7" fmla="*/ 930275 h 752"/>
              <a:gd name="T8" fmla="*/ 974725 w 720"/>
              <a:gd name="T9" fmla="*/ 1019175 h 752"/>
              <a:gd name="T10" fmla="*/ 892175 w 720"/>
              <a:gd name="T11" fmla="*/ 1092200 h 752"/>
              <a:gd name="T12" fmla="*/ 793750 w 720"/>
              <a:gd name="T13" fmla="*/ 1146175 h 752"/>
              <a:gd name="T14" fmla="*/ 685800 w 720"/>
              <a:gd name="T15" fmla="*/ 1181100 h 752"/>
              <a:gd name="T16" fmla="*/ 571500 w 720"/>
              <a:gd name="T17" fmla="*/ 1193800 h 752"/>
              <a:gd name="T18" fmla="*/ 514350 w 720"/>
              <a:gd name="T19" fmla="*/ 1190625 h 752"/>
              <a:gd name="T20" fmla="*/ 400050 w 720"/>
              <a:gd name="T21" fmla="*/ 1165225 h 752"/>
              <a:gd name="T22" fmla="*/ 298450 w 720"/>
              <a:gd name="T23" fmla="*/ 1120775 h 752"/>
              <a:gd name="T24" fmla="*/ 209550 w 720"/>
              <a:gd name="T25" fmla="*/ 1057275 h 752"/>
              <a:gd name="T26" fmla="*/ 130175 w 720"/>
              <a:gd name="T27" fmla="*/ 974725 h 752"/>
              <a:gd name="T28" fmla="*/ 69850 w 720"/>
              <a:gd name="T29" fmla="*/ 882650 h 752"/>
              <a:gd name="T30" fmla="*/ 25400 w 720"/>
              <a:gd name="T31" fmla="*/ 774700 h 752"/>
              <a:gd name="T32" fmla="*/ 3175 w 720"/>
              <a:gd name="T33" fmla="*/ 657225 h 752"/>
              <a:gd name="T34" fmla="*/ 0 w 720"/>
              <a:gd name="T35" fmla="*/ 596900 h 752"/>
              <a:gd name="T36" fmla="*/ 12700 w 720"/>
              <a:gd name="T37" fmla="*/ 476250 h 752"/>
              <a:gd name="T38" fmla="*/ 44450 w 720"/>
              <a:gd name="T39" fmla="*/ 365125 h 752"/>
              <a:gd name="T40" fmla="*/ 98425 w 720"/>
              <a:gd name="T41" fmla="*/ 263525 h 752"/>
              <a:gd name="T42" fmla="*/ 168275 w 720"/>
              <a:gd name="T43" fmla="*/ 174625 h 752"/>
              <a:gd name="T44" fmla="*/ 250825 w 720"/>
              <a:gd name="T45" fmla="*/ 101600 h 752"/>
              <a:gd name="T46" fmla="*/ 349250 w 720"/>
              <a:gd name="T47" fmla="*/ 47625 h 752"/>
              <a:gd name="T48" fmla="*/ 457200 w 720"/>
              <a:gd name="T49" fmla="*/ 12700 h 752"/>
              <a:gd name="T50" fmla="*/ 571500 w 720"/>
              <a:gd name="T51" fmla="*/ 0 h 752"/>
              <a:gd name="T52" fmla="*/ 628650 w 720"/>
              <a:gd name="T53" fmla="*/ 3175 h 752"/>
              <a:gd name="T54" fmla="*/ 742950 w 720"/>
              <a:gd name="T55" fmla="*/ 25400 h 752"/>
              <a:gd name="T56" fmla="*/ 844550 w 720"/>
              <a:gd name="T57" fmla="*/ 73025 h 752"/>
              <a:gd name="T58" fmla="*/ 933450 w 720"/>
              <a:gd name="T59" fmla="*/ 136525 h 752"/>
              <a:gd name="T60" fmla="*/ 1012825 w 720"/>
              <a:gd name="T61" fmla="*/ 215900 h 752"/>
              <a:gd name="T62" fmla="*/ 1073150 w 720"/>
              <a:gd name="T63" fmla="*/ 311150 h 752"/>
              <a:gd name="T64" fmla="*/ 1117600 w 720"/>
              <a:gd name="T65" fmla="*/ 419100 h 752"/>
              <a:gd name="T66" fmla="*/ 1139825 w 720"/>
              <a:gd name="T67" fmla="*/ 536575 h 752"/>
              <a:gd name="T68" fmla="*/ 1143000 w 720"/>
              <a:gd name="T69" fmla="*/ 596900 h 7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20" h="752">
                <a:moveTo>
                  <a:pt x="720" y="376"/>
                </a:moveTo>
                <a:lnTo>
                  <a:pt x="720" y="376"/>
                </a:lnTo>
                <a:lnTo>
                  <a:pt x="718" y="414"/>
                </a:lnTo>
                <a:lnTo>
                  <a:pt x="712" y="452"/>
                </a:lnTo>
                <a:lnTo>
                  <a:pt x="704" y="488"/>
                </a:lnTo>
                <a:lnTo>
                  <a:pt x="692" y="522"/>
                </a:lnTo>
                <a:lnTo>
                  <a:pt x="676" y="556"/>
                </a:lnTo>
                <a:lnTo>
                  <a:pt x="658" y="586"/>
                </a:lnTo>
                <a:lnTo>
                  <a:pt x="638" y="614"/>
                </a:lnTo>
                <a:lnTo>
                  <a:pt x="614" y="642"/>
                </a:lnTo>
                <a:lnTo>
                  <a:pt x="588" y="666"/>
                </a:lnTo>
                <a:lnTo>
                  <a:pt x="562" y="688"/>
                </a:lnTo>
                <a:lnTo>
                  <a:pt x="532" y="706"/>
                </a:lnTo>
                <a:lnTo>
                  <a:pt x="500" y="722"/>
                </a:lnTo>
                <a:lnTo>
                  <a:pt x="468" y="734"/>
                </a:lnTo>
                <a:lnTo>
                  <a:pt x="432" y="744"/>
                </a:lnTo>
                <a:lnTo>
                  <a:pt x="396" y="750"/>
                </a:lnTo>
                <a:lnTo>
                  <a:pt x="360" y="752"/>
                </a:lnTo>
                <a:lnTo>
                  <a:pt x="324" y="750"/>
                </a:lnTo>
                <a:lnTo>
                  <a:pt x="288" y="744"/>
                </a:lnTo>
                <a:lnTo>
                  <a:pt x="252" y="734"/>
                </a:lnTo>
                <a:lnTo>
                  <a:pt x="220" y="722"/>
                </a:lnTo>
                <a:lnTo>
                  <a:pt x="188" y="706"/>
                </a:lnTo>
                <a:lnTo>
                  <a:pt x="158" y="688"/>
                </a:lnTo>
                <a:lnTo>
                  <a:pt x="132" y="666"/>
                </a:lnTo>
                <a:lnTo>
                  <a:pt x="106" y="642"/>
                </a:lnTo>
                <a:lnTo>
                  <a:pt x="82" y="614"/>
                </a:lnTo>
                <a:lnTo>
                  <a:pt x="62" y="586"/>
                </a:lnTo>
                <a:lnTo>
                  <a:pt x="44" y="556"/>
                </a:lnTo>
                <a:lnTo>
                  <a:pt x="28" y="522"/>
                </a:lnTo>
                <a:lnTo>
                  <a:pt x="16" y="488"/>
                </a:lnTo>
                <a:lnTo>
                  <a:pt x="8" y="452"/>
                </a:lnTo>
                <a:lnTo>
                  <a:pt x="2" y="414"/>
                </a:lnTo>
                <a:lnTo>
                  <a:pt x="0" y="376"/>
                </a:lnTo>
                <a:lnTo>
                  <a:pt x="2" y="338"/>
                </a:lnTo>
                <a:lnTo>
                  <a:pt x="8" y="300"/>
                </a:lnTo>
                <a:lnTo>
                  <a:pt x="16" y="264"/>
                </a:lnTo>
                <a:lnTo>
                  <a:pt x="28" y="230"/>
                </a:lnTo>
                <a:lnTo>
                  <a:pt x="44" y="196"/>
                </a:lnTo>
                <a:lnTo>
                  <a:pt x="62" y="166"/>
                </a:lnTo>
                <a:lnTo>
                  <a:pt x="82" y="136"/>
                </a:lnTo>
                <a:lnTo>
                  <a:pt x="106" y="110"/>
                </a:lnTo>
                <a:lnTo>
                  <a:pt x="132" y="86"/>
                </a:lnTo>
                <a:lnTo>
                  <a:pt x="158" y="64"/>
                </a:lnTo>
                <a:lnTo>
                  <a:pt x="188" y="46"/>
                </a:lnTo>
                <a:lnTo>
                  <a:pt x="220" y="30"/>
                </a:lnTo>
                <a:lnTo>
                  <a:pt x="252" y="16"/>
                </a:lnTo>
                <a:lnTo>
                  <a:pt x="288" y="8"/>
                </a:lnTo>
                <a:lnTo>
                  <a:pt x="324" y="2"/>
                </a:lnTo>
                <a:lnTo>
                  <a:pt x="360" y="0"/>
                </a:lnTo>
                <a:lnTo>
                  <a:pt x="396" y="2"/>
                </a:lnTo>
                <a:lnTo>
                  <a:pt x="432" y="8"/>
                </a:lnTo>
                <a:lnTo>
                  <a:pt x="468" y="16"/>
                </a:lnTo>
                <a:lnTo>
                  <a:pt x="500" y="30"/>
                </a:lnTo>
                <a:lnTo>
                  <a:pt x="532" y="46"/>
                </a:lnTo>
                <a:lnTo>
                  <a:pt x="562" y="64"/>
                </a:lnTo>
                <a:lnTo>
                  <a:pt x="588" y="86"/>
                </a:lnTo>
                <a:lnTo>
                  <a:pt x="614" y="110"/>
                </a:lnTo>
                <a:lnTo>
                  <a:pt x="638" y="136"/>
                </a:lnTo>
                <a:lnTo>
                  <a:pt x="658" y="166"/>
                </a:lnTo>
                <a:lnTo>
                  <a:pt x="676" y="196"/>
                </a:lnTo>
                <a:lnTo>
                  <a:pt x="692" y="230"/>
                </a:lnTo>
                <a:lnTo>
                  <a:pt x="704" y="264"/>
                </a:lnTo>
                <a:lnTo>
                  <a:pt x="712" y="300"/>
                </a:lnTo>
                <a:lnTo>
                  <a:pt x="718" y="338"/>
                </a:lnTo>
                <a:lnTo>
                  <a:pt x="720" y="376"/>
                </a:lnTo>
                <a:close/>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5" name="Freeform 13"/>
          <p:cNvSpPr>
            <a:spLocks/>
          </p:cNvSpPr>
          <p:nvPr userDrawn="1"/>
        </p:nvSpPr>
        <p:spPr bwMode="auto">
          <a:xfrm>
            <a:off x="6610350" y="4144963"/>
            <a:ext cx="688975" cy="720725"/>
          </a:xfrm>
          <a:custGeom>
            <a:avLst/>
            <a:gdLst>
              <a:gd name="T0" fmla="*/ 688975 w 434"/>
              <a:gd name="T1" fmla="*/ 361950 h 454"/>
              <a:gd name="T2" fmla="*/ 682625 w 434"/>
              <a:gd name="T3" fmla="*/ 431800 h 454"/>
              <a:gd name="T4" fmla="*/ 660400 w 434"/>
              <a:gd name="T5" fmla="*/ 501650 h 454"/>
              <a:gd name="T6" fmla="*/ 628650 w 434"/>
              <a:gd name="T7" fmla="*/ 561975 h 454"/>
              <a:gd name="T8" fmla="*/ 587375 w 434"/>
              <a:gd name="T9" fmla="*/ 615950 h 454"/>
              <a:gd name="T10" fmla="*/ 536575 w 434"/>
              <a:gd name="T11" fmla="*/ 660400 h 454"/>
              <a:gd name="T12" fmla="*/ 479425 w 434"/>
              <a:gd name="T13" fmla="*/ 692150 h 454"/>
              <a:gd name="T14" fmla="*/ 412750 w 434"/>
              <a:gd name="T15" fmla="*/ 714375 h 454"/>
              <a:gd name="T16" fmla="*/ 342900 w 434"/>
              <a:gd name="T17" fmla="*/ 720725 h 454"/>
              <a:gd name="T18" fmla="*/ 307975 w 434"/>
              <a:gd name="T19" fmla="*/ 717550 h 454"/>
              <a:gd name="T20" fmla="*/ 241300 w 434"/>
              <a:gd name="T21" fmla="*/ 704850 h 454"/>
              <a:gd name="T22" fmla="*/ 180975 w 434"/>
              <a:gd name="T23" fmla="*/ 676275 h 454"/>
              <a:gd name="T24" fmla="*/ 123825 w 434"/>
              <a:gd name="T25" fmla="*/ 638175 h 454"/>
              <a:gd name="T26" fmla="*/ 79375 w 434"/>
              <a:gd name="T27" fmla="*/ 590550 h 454"/>
              <a:gd name="T28" fmla="*/ 41275 w 434"/>
              <a:gd name="T29" fmla="*/ 533400 h 454"/>
              <a:gd name="T30" fmla="*/ 15875 w 434"/>
              <a:gd name="T31" fmla="*/ 466725 h 454"/>
              <a:gd name="T32" fmla="*/ 3175 w 434"/>
              <a:gd name="T33" fmla="*/ 396875 h 454"/>
              <a:gd name="T34" fmla="*/ 0 w 434"/>
              <a:gd name="T35" fmla="*/ 361950 h 454"/>
              <a:gd name="T36" fmla="*/ 6350 w 434"/>
              <a:gd name="T37" fmla="*/ 288925 h 454"/>
              <a:gd name="T38" fmla="*/ 28575 w 434"/>
              <a:gd name="T39" fmla="*/ 219075 h 454"/>
              <a:gd name="T40" fmla="*/ 60325 w 434"/>
              <a:gd name="T41" fmla="*/ 158750 h 454"/>
              <a:gd name="T42" fmla="*/ 101600 w 434"/>
              <a:gd name="T43" fmla="*/ 104775 h 454"/>
              <a:gd name="T44" fmla="*/ 152400 w 434"/>
              <a:gd name="T45" fmla="*/ 63500 h 454"/>
              <a:gd name="T46" fmla="*/ 209550 w 434"/>
              <a:gd name="T47" fmla="*/ 28575 h 454"/>
              <a:gd name="T48" fmla="*/ 276225 w 434"/>
              <a:gd name="T49" fmla="*/ 9525 h 454"/>
              <a:gd name="T50" fmla="*/ 342900 w 434"/>
              <a:gd name="T51" fmla="*/ 0 h 454"/>
              <a:gd name="T52" fmla="*/ 381000 w 434"/>
              <a:gd name="T53" fmla="*/ 3175 h 454"/>
              <a:gd name="T54" fmla="*/ 447675 w 434"/>
              <a:gd name="T55" fmla="*/ 15875 h 454"/>
              <a:gd name="T56" fmla="*/ 508000 w 434"/>
              <a:gd name="T57" fmla="*/ 44450 h 454"/>
              <a:gd name="T58" fmla="*/ 565150 w 434"/>
              <a:gd name="T59" fmla="*/ 82550 h 454"/>
              <a:gd name="T60" fmla="*/ 609600 w 434"/>
              <a:gd name="T61" fmla="*/ 130175 h 454"/>
              <a:gd name="T62" fmla="*/ 647700 w 434"/>
              <a:gd name="T63" fmla="*/ 190500 h 454"/>
              <a:gd name="T64" fmla="*/ 673100 w 434"/>
              <a:gd name="T65" fmla="*/ 254000 h 454"/>
              <a:gd name="T66" fmla="*/ 685800 w 434"/>
              <a:gd name="T67" fmla="*/ 323850 h 454"/>
              <a:gd name="T68" fmla="*/ 688975 w 434"/>
              <a:gd name="T69" fmla="*/ 361950 h 4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34" h="454">
                <a:moveTo>
                  <a:pt x="434" y="228"/>
                </a:moveTo>
                <a:lnTo>
                  <a:pt x="434" y="228"/>
                </a:lnTo>
                <a:lnTo>
                  <a:pt x="432" y="250"/>
                </a:lnTo>
                <a:lnTo>
                  <a:pt x="430" y="272"/>
                </a:lnTo>
                <a:lnTo>
                  <a:pt x="424" y="294"/>
                </a:lnTo>
                <a:lnTo>
                  <a:pt x="416" y="316"/>
                </a:lnTo>
                <a:lnTo>
                  <a:pt x="408" y="336"/>
                </a:lnTo>
                <a:lnTo>
                  <a:pt x="396" y="354"/>
                </a:lnTo>
                <a:lnTo>
                  <a:pt x="384" y="372"/>
                </a:lnTo>
                <a:lnTo>
                  <a:pt x="370" y="388"/>
                </a:lnTo>
                <a:lnTo>
                  <a:pt x="356" y="402"/>
                </a:lnTo>
                <a:lnTo>
                  <a:pt x="338" y="416"/>
                </a:lnTo>
                <a:lnTo>
                  <a:pt x="320" y="426"/>
                </a:lnTo>
                <a:lnTo>
                  <a:pt x="302" y="436"/>
                </a:lnTo>
                <a:lnTo>
                  <a:pt x="282" y="444"/>
                </a:lnTo>
                <a:lnTo>
                  <a:pt x="260" y="450"/>
                </a:lnTo>
                <a:lnTo>
                  <a:pt x="240" y="452"/>
                </a:lnTo>
                <a:lnTo>
                  <a:pt x="216" y="454"/>
                </a:lnTo>
                <a:lnTo>
                  <a:pt x="194" y="452"/>
                </a:lnTo>
                <a:lnTo>
                  <a:pt x="174" y="450"/>
                </a:lnTo>
                <a:lnTo>
                  <a:pt x="152" y="444"/>
                </a:lnTo>
                <a:lnTo>
                  <a:pt x="132" y="436"/>
                </a:lnTo>
                <a:lnTo>
                  <a:pt x="114" y="426"/>
                </a:lnTo>
                <a:lnTo>
                  <a:pt x="96" y="416"/>
                </a:lnTo>
                <a:lnTo>
                  <a:pt x="78" y="402"/>
                </a:lnTo>
                <a:lnTo>
                  <a:pt x="64" y="388"/>
                </a:lnTo>
                <a:lnTo>
                  <a:pt x="50" y="372"/>
                </a:lnTo>
                <a:lnTo>
                  <a:pt x="38" y="354"/>
                </a:lnTo>
                <a:lnTo>
                  <a:pt x="26" y="336"/>
                </a:lnTo>
                <a:lnTo>
                  <a:pt x="18" y="316"/>
                </a:lnTo>
                <a:lnTo>
                  <a:pt x="10" y="294"/>
                </a:lnTo>
                <a:lnTo>
                  <a:pt x="4" y="272"/>
                </a:lnTo>
                <a:lnTo>
                  <a:pt x="2" y="250"/>
                </a:lnTo>
                <a:lnTo>
                  <a:pt x="0" y="228"/>
                </a:lnTo>
                <a:lnTo>
                  <a:pt x="2" y="204"/>
                </a:lnTo>
                <a:lnTo>
                  <a:pt x="4" y="182"/>
                </a:lnTo>
                <a:lnTo>
                  <a:pt x="10" y="160"/>
                </a:lnTo>
                <a:lnTo>
                  <a:pt x="18" y="138"/>
                </a:lnTo>
                <a:lnTo>
                  <a:pt x="26" y="120"/>
                </a:lnTo>
                <a:lnTo>
                  <a:pt x="38" y="100"/>
                </a:lnTo>
                <a:lnTo>
                  <a:pt x="50" y="82"/>
                </a:lnTo>
                <a:lnTo>
                  <a:pt x="64" y="66"/>
                </a:lnTo>
                <a:lnTo>
                  <a:pt x="78" y="52"/>
                </a:lnTo>
                <a:lnTo>
                  <a:pt x="96" y="40"/>
                </a:lnTo>
                <a:lnTo>
                  <a:pt x="114" y="28"/>
                </a:lnTo>
                <a:lnTo>
                  <a:pt x="132" y="18"/>
                </a:lnTo>
                <a:lnTo>
                  <a:pt x="152" y="10"/>
                </a:lnTo>
                <a:lnTo>
                  <a:pt x="174" y="6"/>
                </a:lnTo>
                <a:lnTo>
                  <a:pt x="194" y="2"/>
                </a:lnTo>
                <a:lnTo>
                  <a:pt x="216" y="0"/>
                </a:lnTo>
                <a:lnTo>
                  <a:pt x="240" y="2"/>
                </a:lnTo>
                <a:lnTo>
                  <a:pt x="260" y="6"/>
                </a:lnTo>
                <a:lnTo>
                  <a:pt x="282" y="10"/>
                </a:lnTo>
                <a:lnTo>
                  <a:pt x="302" y="18"/>
                </a:lnTo>
                <a:lnTo>
                  <a:pt x="320" y="28"/>
                </a:lnTo>
                <a:lnTo>
                  <a:pt x="338" y="40"/>
                </a:lnTo>
                <a:lnTo>
                  <a:pt x="356" y="52"/>
                </a:lnTo>
                <a:lnTo>
                  <a:pt x="370" y="66"/>
                </a:lnTo>
                <a:lnTo>
                  <a:pt x="384" y="82"/>
                </a:lnTo>
                <a:lnTo>
                  <a:pt x="396" y="100"/>
                </a:lnTo>
                <a:lnTo>
                  <a:pt x="408" y="120"/>
                </a:lnTo>
                <a:lnTo>
                  <a:pt x="416" y="138"/>
                </a:lnTo>
                <a:lnTo>
                  <a:pt x="424" y="160"/>
                </a:lnTo>
                <a:lnTo>
                  <a:pt x="430" y="182"/>
                </a:lnTo>
                <a:lnTo>
                  <a:pt x="432" y="204"/>
                </a:lnTo>
                <a:lnTo>
                  <a:pt x="434" y="228"/>
                </a:lnTo>
                <a:close/>
              </a:path>
            </a:pathLst>
          </a:custGeom>
          <a:noFill/>
          <a:ln w="12700">
            <a:solidFill>
              <a:srgbClr val="A0244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6" name="Freeform 14"/>
          <p:cNvSpPr>
            <a:spLocks/>
          </p:cNvSpPr>
          <p:nvPr userDrawn="1"/>
        </p:nvSpPr>
        <p:spPr bwMode="auto">
          <a:xfrm>
            <a:off x="6346825" y="3951288"/>
            <a:ext cx="1143000" cy="1193800"/>
          </a:xfrm>
          <a:custGeom>
            <a:avLst/>
            <a:gdLst>
              <a:gd name="T0" fmla="*/ 1143000 w 720"/>
              <a:gd name="T1" fmla="*/ 596900 h 752"/>
              <a:gd name="T2" fmla="*/ 1130300 w 720"/>
              <a:gd name="T3" fmla="*/ 717550 h 752"/>
              <a:gd name="T4" fmla="*/ 1098550 w 720"/>
              <a:gd name="T5" fmla="*/ 828675 h 752"/>
              <a:gd name="T6" fmla="*/ 1044575 w 720"/>
              <a:gd name="T7" fmla="*/ 930275 h 752"/>
              <a:gd name="T8" fmla="*/ 974725 w 720"/>
              <a:gd name="T9" fmla="*/ 1019175 h 752"/>
              <a:gd name="T10" fmla="*/ 892175 w 720"/>
              <a:gd name="T11" fmla="*/ 1092200 h 752"/>
              <a:gd name="T12" fmla="*/ 793750 w 720"/>
              <a:gd name="T13" fmla="*/ 1146175 h 752"/>
              <a:gd name="T14" fmla="*/ 685800 w 720"/>
              <a:gd name="T15" fmla="*/ 1181100 h 752"/>
              <a:gd name="T16" fmla="*/ 571500 w 720"/>
              <a:gd name="T17" fmla="*/ 1193800 h 752"/>
              <a:gd name="T18" fmla="*/ 514350 w 720"/>
              <a:gd name="T19" fmla="*/ 1190625 h 752"/>
              <a:gd name="T20" fmla="*/ 400050 w 720"/>
              <a:gd name="T21" fmla="*/ 1165225 h 752"/>
              <a:gd name="T22" fmla="*/ 298450 w 720"/>
              <a:gd name="T23" fmla="*/ 1120775 h 752"/>
              <a:gd name="T24" fmla="*/ 209550 w 720"/>
              <a:gd name="T25" fmla="*/ 1057275 h 752"/>
              <a:gd name="T26" fmla="*/ 130175 w 720"/>
              <a:gd name="T27" fmla="*/ 974725 h 752"/>
              <a:gd name="T28" fmla="*/ 69850 w 720"/>
              <a:gd name="T29" fmla="*/ 882650 h 752"/>
              <a:gd name="T30" fmla="*/ 25400 w 720"/>
              <a:gd name="T31" fmla="*/ 774700 h 752"/>
              <a:gd name="T32" fmla="*/ 3175 w 720"/>
              <a:gd name="T33" fmla="*/ 657225 h 752"/>
              <a:gd name="T34" fmla="*/ 0 w 720"/>
              <a:gd name="T35" fmla="*/ 596900 h 752"/>
              <a:gd name="T36" fmla="*/ 12700 w 720"/>
              <a:gd name="T37" fmla="*/ 476250 h 752"/>
              <a:gd name="T38" fmla="*/ 44450 w 720"/>
              <a:gd name="T39" fmla="*/ 365125 h 752"/>
              <a:gd name="T40" fmla="*/ 98425 w 720"/>
              <a:gd name="T41" fmla="*/ 263525 h 752"/>
              <a:gd name="T42" fmla="*/ 168275 w 720"/>
              <a:gd name="T43" fmla="*/ 174625 h 752"/>
              <a:gd name="T44" fmla="*/ 250825 w 720"/>
              <a:gd name="T45" fmla="*/ 101600 h 752"/>
              <a:gd name="T46" fmla="*/ 349250 w 720"/>
              <a:gd name="T47" fmla="*/ 47625 h 752"/>
              <a:gd name="T48" fmla="*/ 457200 w 720"/>
              <a:gd name="T49" fmla="*/ 12700 h 752"/>
              <a:gd name="T50" fmla="*/ 571500 w 720"/>
              <a:gd name="T51" fmla="*/ 0 h 752"/>
              <a:gd name="T52" fmla="*/ 628650 w 720"/>
              <a:gd name="T53" fmla="*/ 3175 h 752"/>
              <a:gd name="T54" fmla="*/ 742950 w 720"/>
              <a:gd name="T55" fmla="*/ 25400 h 752"/>
              <a:gd name="T56" fmla="*/ 844550 w 720"/>
              <a:gd name="T57" fmla="*/ 73025 h 752"/>
              <a:gd name="T58" fmla="*/ 933450 w 720"/>
              <a:gd name="T59" fmla="*/ 136525 h 752"/>
              <a:gd name="T60" fmla="*/ 1012825 w 720"/>
              <a:gd name="T61" fmla="*/ 215900 h 752"/>
              <a:gd name="T62" fmla="*/ 1073150 w 720"/>
              <a:gd name="T63" fmla="*/ 311150 h 752"/>
              <a:gd name="T64" fmla="*/ 1117600 w 720"/>
              <a:gd name="T65" fmla="*/ 419100 h 752"/>
              <a:gd name="T66" fmla="*/ 1139825 w 720"/>
              <a:gd name="T67" fmla="*/ 536575 h 752"/>
              <a:gd name="T68" fmla="*/ 1143000 w 720"/>
              <a:gd name="T69" fmla="*/ 596900 h 7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20" h="752">
                <a:moveTo>
                  <a:pt x="720" y="376"/>
                </a:moveTo>
                <a:lnTo>
                  <a:pt x="720" y="376"/>
                </a:lnTo>
                <a:lnTo>
                  <a:pt x="718" y="414"/>
                </a:lnTo>
                <a:lnTo>
                  <a:pt x="712" y="452"/>
                </a:lnTo>
                <a:lnTo>
                  <a:pt x="704" y="488"/>
                </a:lnTo>
                <a:lnTo>
                  <a:pt x="692" y="522"/>
                </a:lnTo>
                <a:lnTo>
                  <a:pt x="676" y="556"/>
                </a:lnTo>
                <a:lnTo>
                  <a:pt x="658" y="586"/>
                </a:lnTo>
                <a:lnTo>
                  <a:pt x="638" y="614"/>
                </a:lnTo>
                <a:lnTo>
                  <a:pt x="614" y="642"/>
                </a:lnTo>
                <a:lnTo>
                  <a:pt x="588" y="666"/>
                </a:lnTo>
                <a:lnTo>
                  <a:pt x="562" y="688"/>
                </a:lnTo>
                <a:lnTo>
                  <a:pt x="532" y="706"/>
                </a:lnTo>
                <a:lnTo>
                  <a:pt x="500" y="722"/>
                </a:lnTo>
                <a:lnTo>
                  <a:pt x="468" y="734"/>
                </a:lnTo>
                <a:lnTo>
                  <a:pt x="432" y="744"/>
                </a:lnTo>
                <a:lnTo>
                  <a:pt x="396" y="750"/>
                </a:lnTo>
                <a:lnTo>
                  <a:pt x="360" y="752"/>
                </a:lnTo>
                <a:lnTo>
                  <a:pt x="324" y="750"/>
                </a:lnTo>
                <a:lnTo>
                  <a:pt x="288" y="744"/>
                </a:lnTo>
                <a:lnTo>
                  <a:pt x="252" y="734"/>
                </a:lnTo>
                <a:lnTo>
                  <a:pt x="220" y="722"/>
                </a:lnTo>
                <a:lnTo>
                  <a:pt x="188" y="706"/>
                </a:lnTo>
                <a:lnTo>
                  <a:pt x="158" y="688"/>
                </a:lnTo>
                <a:lnTo>
                  <a:pt x="132" y="666"/>
                </a:lnTo>
                <a:lnTo>
                  <a:pt x="106" y="642"/>
                </a:lnTo>
                <a:lnTo>
                  <a:pt x="82" y="614"/>
                </a:lnTo>
                <a:lnTo>
                  <a:pt x="62" y="586"/>
                </a:lnTo>
                <a:lnTo>
                  <a:pt x="44" y="556"/>
                </a:lnTo>
                <a:lnTo>
                  <a:pt x="28" y="522"/>
                </a:lnTo>
                <a:lnTo>
                  <a:pt x="16" y="488"/>
                </a:lnTo>
                <a:lnTo>
                  <a:pt x="8" y="452"/>
                </a:lnTo>
                <a:lnTo>
                  <a:pt x="2" y="414"/>
                </a:lnTo>
                <a:lnTo>
                  <a:pt x="0" y="376"/>
                </a:lnTo>
                <a:lnTo>
                  <a:pt x="2" y="338"/>
                </a:lnTo>
                <a:lnTo>
                  <a:pt x="8" y="300"/>
                </a:lnTo>
                <a:lnTo>
                  <a:pt x="16" y="264"/>
                </a:lnTo>
                <a:lnTo>
                  <a:pt x="28" y="230"/>
                </a:lnTo>
                <a:lnTo>
                  <a:pt x="44" y="196"/>
                </a:lnTo>
                <a:lnTo>
                  <a:pt x="62" y="166"/>
                </a:lnTo>
                <a:lnTo>
                  <a:pt x="82" y="136"/>
                </a:lnTo>
                <a:lnTo>
                  <a:pt x="106" y="110"/>
                </a:lnTo>
                <a:lnTo>
                  <a:pt x="132" y="86"/>
                </a:lnTo>
                <a:lnTo>
                  <a:pt x="158" y="64"/>
                </a:lnTo>
                <a:lnTo>
                  <a:pt x="188" y="46"/>
                </a:lnTo>
                <a:lnTo>
                  <a:pt x="220" y="30"/>
                </a:lnTo>
                <a:lnTo>
                  <a:pt x="252" y="16"/>
                </a:lnTo>
                <a:lnTo>
                  <a:pt x="288" y="8"/>
                </a:lnTo>
                <a:lnTo>
                  <a:pt x="324" y="2"/>
                </a:lnTo>
                <a:lnTo>
                  <a:pt x="360" y="0"/>
                </a:lnTo>
                <a:lnTo>
                  <a:pt x="396" y="2"/>
                </a:lnTo>
                <a:lnTo>
                  <a:pt x="432" y="8"/>
                </a:lnTo>
                <a:lnTo>
                  <a:pt x="468" y="16"/>
                </a:lnTo>
                <a:lnTo>
                  <a:pt x="500" y="30"/>
                </a:lnTo>
                <a:lnTo>
                  <a:pt x="532" y="46"/>
                </a:lnTo>
                <a:lnTo>
                  <a:pt x="562" y="64"/>
                </a:lnTo>
                <a:lnTo>
                  <a:pt x="588" y="86"/>
                </a:lnTo>
                <a:lnTo>
                  <a:pt x="614" y="110"/>
                </a:lnTo>
                <a:lnTo>
                  <a:pt x="638" y="136"/>
                </a:lnTo>
                <a:lnTo>
                  <a:pt x="658" y="166"/>
                </a:lnTo>
                <a:lnTo>
                  <a:pt x="676" y="196"/>
                </a:lnTo>
                <a:lnTo>
                  <a:pt x="692" y="230"/>
                </a:lnTo>
                <a:lnTo>
                  <a:pt x="704" y="264"/>
                </a:lnTo>
                <a:lnTo>
                  <a:pt x="712" y="300"/>
                </a:lnTo>
                <a:lnTo>
                  <a:pt x="718" y="338"/>
                </a:lnTo>
                <a:lnTo>
                  <a:pt x="720" y="376"/>
                </a:lnTo>
                <a:close/>
              </a:path>
            </a:pathLst>
          </a:custGeom>
          <a:noFill/>
          <a:ln w="508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 name="Freeform 15"/>
          <p:cNvSpPr>
            <a:spLocks/>
          </p:cNvSpPr>
          <p:nvPr userDrawn="1"/>
        </p:nvSpPr>
        <p:spPr bwMode="auto">
          <a:xfrm>
            <a:off x="6572250" y="4068763"/>
            <a:ext cx="688975" cy="720725"/>
          </a:xfrm>
          <a:custGeom>
            <a:avLst/>
            <a:gdLst>
              <a:gd name="T0" fmla="*/ 688975 w 434"/>
              <a:gd name="T1" fmla="*/ 361950 h 454"/>
              <a:gd name="T2" fmla="*/ 682625 w 434"/>
              <a:gd name="T3" fmla="*/ 431800 h 454"/>
              <a:gd name="T4" fmla="*/ 660400 w 434"/>
              <a:gd name="T5" fmla="*/ 501650 h 454"/>
              <a:gd name="T6" fmla="*/ 628650 w 434"/>
              <a:gd name="T7" fmla="*/ 561975 h 454"/>
              <a:gd name="T8" fmla="*/ 587375 w 434"/>
              <a:gd name="T9" fmla="*/ 615950 h 454"/>
              <a:gd name="T10" fmla="*/ 536575 w 434"/>
              <a:gd name="T11" fmla="*/ 660400 h 454"/>
              <a:gd name="T12" fmla="*/ 479425 w 434"/>
              <a:gd name="T13" fmla="*/ 692150 h 454"/>
              <a:gd name="T14" fmla="*/ 412750 w 434"/>
              <a:gd name="T15" fmla="*/ 714375 h 454"/>
              <a:gd name="T16" fmla="*/ 342900 w 434"/>
              <a:gd name="T17" fmla="*/ 720725 h 454"/>
              <a:gd name="T18" fmla="*/ 307975 w 434"/>
              <a:gd name="T19" fmla="*/ 717550 h 454"/>
              <a:gd name="T20" fmla="*/ 241300 w 434"/>
              <a:gd name="T21" fmla="*/ 704850 h 454"/>
              <a:gd name="T22" fmla="*/ 180975 w 434"/>
              <a:gd name="T23" fmla="*/ 676275 h 454"/>
              <a:gd name="T24" fmla="*/ 123825 w 434"/>
              <a:gd name="T25" fmla="*/ 638175 h 454"/>
              <a:gd name="T26" fmla="*/ 79375 w 434"/>
              <a:gd name="T27" fmla="*/ 590550 h 454"/>
              <a:gd name="T28" fmla="*/ 41275 w 434"/>
              <a:gd name="T29" fmla="*/ 533400 h 454"/>
              <a:gd name="T30" fmla="*/ 15875 w 434"/>
              <a:gd name="T31" fmla="*/ 466725 h 454"/>
              <a:gd name="T32" fmla="*/ 3175 w 434"/>
              <a:gd name="T33" fmla="*/ 396875 h 454"/>
              <a:gd name="T34" fmla="*/ 0 w 434"/>
              <a:gd name="T35" fmla="*/ 361950 h 454"/>
              <a:gd name="T36" fmla="*/ 6350 w 434"/>
              <a:gd name="T37" fmla="*/ 288925 h 454"/>
              <a:gd name="T38" fmla="*/ 28575 w 434"/>
              <a:gd name="T39" fmla="*/ 219075 h 454"/>
              <a:gd name="T40" fmla="*/ 60325 w 434"/>
              <a:gd name="T41" fmla="*/ 158750 h 454"/>
              <a:gd name="T42" fmla="*/ 101600 w 434"/>
              <a:gd name="T43" fmla="*/ 104775 h 454"/>
              <a:gd name="T44" fmla="*/ 152400 w 434"/>
              <a:gd name="T45" fmla="*/ 63500 h 454"/>
              <a:gd name="T46" fmla="*/ 209550 w 434"/>
              <a:gd name="T47" fmla="*/ 28575 h 454"/>
              <a:gd name="T48" fmla="*/ 276225 w 434"/>
              <a:gd name="T49" fmla="*/ 9525 h 454"/>
              <a:gd name="T50" fmla="*/ 342900 w 434"/>
              <a:gd name="T51" fmla="*/ 0 h 454"/>
              <a:gd name="T52" fmla="*/ 381000 w 434"/>
              <a:gd name="T53" fmla="*/ 3175 h 454"/>
              <a:gd name="T54" fmla="*/ 447675 w 434"/>
              <a:gd name="T55" fmla="*/ 15875 h 454"/>
              <a:gd name="T56" fmla="*/ 508000 w 434"/>
              <a:gd name="T57" fmla="*/ 44450 h 454"/>
              <a:gd name="T58" fmla="*/ 565150 w 434"/>
              <a:gd name="T59" fmla="*/ 82550 h 454"/>
              <a:gd name="T60" fmla="*/ 609600 w 434"/>
              <a:gd name="T61" fmla="*/ 130175 h 454"/>
              <a:gd name="T62" fmla="*/ 647700 w 434"/>
              <a:gd name="T63" fmla="*/ 190500 h 454"/>
              <a:gd name="T64" fmla="*/ 673100 w 434"/>
              <a:gd name="T65" fmla="*/ 254000 h 454"/>
              <a:gd name="T66" fmla="*/ 685800 w 434"/>
              <a:gd name="T67" fmla="*/ 323850 h 454"/>
              <a:gd name="T68" fmla="*/ 688975 w 434"/>
              <a:gd name="T69" fmla="*/ 361950 h 4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34" h="454">
                <a:moveTo>
                  <a:pt x="434" y="228"/>
                </a:moveTo>
                <a:lnTo>
                  <a:pt x="434" y="228"/>
                </a:lnTo>
                <a:lnTo>
                  <a:pt x="432" y="250"/>
                </a:lnTo>
                <a:lnTo>
                  <a:pt x="430" y="272"/>
                </a:lnTo>
                <a:lnTo>
                  <a:pt x="424" y="294"/>
                </a:lnTo>
                <a:lnTo>
                  <a:pt x="416" y="316"/>
                </a:lnTo>
                <a:lnTo>
                  <a:pt x="408" y="336"/>
                </a:lnTo>
                <a:lnTo>
                  <a:pt x="396" y="354"/>
                </a:lnTo>
                <a:lnTo>
                  <a:pt x="384" y="372"/>
                </a:lnTo>
                <a:lnTo>
                  <a:pt x="370" y="388"/>
                </a:lnTo>
                <a:lnTo>
                  <a:pt x="356" y="402"/>
                </a:lnTo>
                <a:lnTo>
                  <a:pt x="338" y="416"/>
                </a:lnTo>
                <a:lnTo>
                  <a:pt x="320" y="426"/>
                </a:lnTo>
                <a:lnTo>
                  <a:pt x="302" y="436"/>
                </a:lnTo>
                <a:lnTo>
                  <a:pt x="282" y="444"/>
                </a:lnTo>
                <a:lnTo>
                  <a:pt x="260" y="450"/>
                </a:lnTo>
                <a:lnTo>
                  <a:pt x="240" y="452"/>
                </a:lnTo>
                <a:lnTo>
                  <a:pt x="216" y="454"/>
                </a:lnTo>
                <a:lnTo>
                  <a:pt x="194" y="452"/>
                </a:lnTo>
                <a:lnTo>
                  <a:pt x="174" y="450"/>
                </a:lnTo>
                <a:lnTo>
                  <a:pt x="152" y="444"/>
                </a:lnTo>
                <a:lnTo>
                  <a:pt x="132" y="436"/>
                </a:lnTo>
                <a:lnTo>
                  <a:pt x="114" y="426"/>
                </a:lnTo>
                <a:lnTo>
                  <a:pt x="96" y="416"/>
                </a:lnTo>
                <a:lnTo>
                  <a:pt x="78" y="402"/>
                </a:lnTo>
                <a:lnTo>
                  <a:pt x="64" y="388"/>
                </a:lnTo>
                <a:lnTo>
                  <a:pt x="50" y="372"/>
                </a:lnTo>
                <a:lnTo>
                  <a:pt x="38" y="354"/>
                </a:lnTo>
                <a:lnTo>
                  <a:pt x="26" y="336"/>
                </a:lnTo>
                <a:lnTo>
                  <a:pt x="18" y="316"/>
                </a:lnTo>
                <a:lnTo>
                  <a:pt x="10" y="294"/>
                </a:lnTo>
                <a:lnTo>
                  <a:pt x="4" y="272"/>
                </a:lnTo>
                <a:lnTo>
                  <a:pt x="2" y="250"/>
                </a:lnTo>
                <a:lnTo>
                  <a:pt x="0" y="228"/>
                </a:lnTo>
                <a:lnTo>
                  <a:pt x="2" y="204"/>
                </a:lnTo>
                <a:lnTo>
                  <a:pt x="4" y="182"/>
                </a:lnTo>
                <a:lnTo>
                  <a:pt x="10" y="160"/>
                </a:lnTo>
                <a:lnTo>
                  <a:pt x="18" y="138"/>
                </a:lnTo>
                <a:lnTo>
                  <a:pt x="26" y="120"/>
                </a:lnTo>
                <a:lnTo>
                  <a:pt x="38" y="100"/>
                </a:lnTo>
                <a:lnTo>
                  <a:pt x="50" y="82"/>
                </a:lnTo>
                <a:lnTo>
                  <a:pt x="64" y="66"/>
                </a:lnTo>
                <a:lnTo>
                  <a:pt x="78" y="52"/>
                </a:lnTo>
                <a:lnTo>
                  <a:pt x="96" y="40"/>
                </a:lnTo>
                <a:lnTo>
                  <a:pt x="114" y="28"/>
                </a:lnTo>
                <a:lnTo>
                  <a:pt x="132" y="18"/>
                </a:lnTo>
                <a:lnTo>
                  <a:pt x="152" y="10"/>
                </a:lnTo>
                <a:lnTo>
                  <a:pt x="174" y="6"/>
                </a:lnTo>
                <a:lnTo>
                  <a:pt x="194" y="2"/>
                </a:lnTo>
                <a:lnTo>
                  <a:pt x="216" y="0"/>
                </a:lnTo>
                <a:lnTo>
                  <a:pt x="240" y="2"/>
                </a:lnTo>
                <a:lnTo>
                  <a:pt x="260" y="6"/>
                </a:lnTo>
                <a:lnTo>
                  <a:pt x="282" y="10"/>
                </a:lnTo>
                <a:lnTo>
                  <a:pt x="302" y="18"/>
                </a:lnTo>
                <a:lnTo>
                  <a:pt x="320" y="28"/>
                </a:lnTo>
                <a:lnTo>
                  <a:pt x="338" y="40"/>
                </a:lnTo>
                <a:lnTo>
                  <a:pt x="356" y="52"/>
                </a:lnTo>
                <a:lnTo>
                  <a:pt x="370" y="66"/>
                </a:lnTo>
                <a:lnTo>
                  <a:pt x="384" y="82"/>
                </a:lnTo>
                <a:lnTo>
                  <a:pt x="396" y="100"/>
                </a:lnTo>
                <a:lnTo>
                  <a:pt x="408" y="120"/>
                </a:lnTo>
                <a:lnTo>
                  <a:pt x="416" y="138"/>
                </a:lnTo>
                <a:lnTo>
                  <a:pt x="424" y="160"/>
                </a:lnTo>
                <a:lnTo>
                  <a:pt x="430" y="182"/>
                </a:lnTo>
                <a:lnTo>
                  <a:pt x="432" y="204"/>
                </a:lnTo>
                <a:lnTo>
                  <a:pt x="434" y="228"/>
                </a:lnTo>
                <a:close/>
              </a:path>
            </a:pathLst>
          </a:custGeom>
          <a:noFill/>
          <a:ln w="177800">
            <a:solidFill>
              <a:srgbClr val="C8738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8" name="Freeform 16"/>
          <p:cNvSpPr>
            <a:spLocks/>
          </p:cNvSpPr>
          <p:nvPr userDrawn="1"/>
        </p:nvSpPr>
        <p:spPr bwMode="auto">
          <a:xfrm>
            <a:off x="6423025" y="5056188"/>
            <a:ext cx="952500" cy="685800"/>
          </a:xfrm>
          <a:custGeom>
            <a:avLst/>
            <a:gdLst>
              <a:gd name="T0" fmla="*/ 0 w 600"/>
              <a:gd name="T1" fmla="*/ 0 h 432"/>
              <a:gd name="T2" fmla="*/ 0 w 600"/>
              <a:gd name="T3" fmla="*/ 0 h 432"/>
              <a:gd name="T4" fmla="*/ 19050 w 600"/>
              <a:gd name="T5" fmla="*/ 22225 h 432"/>
              <a:gd name="T6" fmla="*/ 44450 w 600"/>
              <a:gd name="T7" fmla="*/ 47625 h 432"/>
              <a:gd name="T8" fmla="*/ 76200 w 600"/>
              <a:gd name="T9" fmla="*/ 79375 h 432"/>
              <a:gd name="T10" fmla="*/ 117475 w 600"/>
              <a:gd name="T11" fmla="*/ 117475 h 432"/>
              <a:gd name="T12" fmla="*/ 165100 w 600"/>
              <a:gd name="T13" fmla="*/ 152400 h 432"/>
              <a:gd name="T14" fmla="*/ 219075 w 600"/>
              <a:gd name="T15" fmla="*/ 190500 h 432"/>
              <a:gd name="T16" fmla="*/ 282575 w 600"/>
              <a:gd name="T17" fmla="*/ 225425 h 432"/>
              <a:gd name="T18" fmla="*/ 314325 w 600"/>
              <a:gd name="T19" fmla="*/ 241300 h 432"/>
              <a:gd name="T20" fmla="*/ 349250 w 600"/>
              <a:gd name="T21" fmla="*/ 254000 h 432"/>
              <a:gd name="T22" fmla="*/ 384175 w 600"/>
              <a:gd name="T23" fmla="*/ 266700 h 432"/>
              <a:gd name="T24" fmla="*/ 422275 w 600"/>
              <a:gd name="T25" fmla="*/ 276225 h 432"/>
              <a:gd name="T26" fmla="*/ 460375 w 600"/>
              <a:gd name="T27" fmla="*/ 282575 h 432"/>
              <a:gd name="T28" fmla="*/ 501650 w 600"/>
              <a:gd name="T29" fmla="*/ 288925 h 432"/>
              <a:gd name="T30" fmla="*/ 542925 w 600"/>
              <a:gd name="T31" fmla="*/ 288925 h 432"/>
              <a:gd name="T32" fmla="*/ 584200 w 600"/>
              <a:gd name="T33" fmla="*/ 288925 h 432"/>
              <a:gd name="T34" fmla="*/ 628650 w 600"/>
              <a:gd name="T35" fmla="*/ 282575 h 432"/>
              <a:gd name="T36" fmla="*/ 669925 w 600"/>
              <a:gd name="T37" fmla="*/ 276225 h 432"/>
              <a:gd name="T38" fmla="*/ 717550 w 600"/>
              <a:gd name="T39" fmla="*/ 263525 h 432"/>
              <a:gd name="T40" fmla="*/ 762000 w 600"/>
              <a:gd name="T41" fmla="*/ 244475 h 432"/>
              <a:gd name="T42" fmla="*/ 809625 w 600"/>
              <a:gd name="T43" fmla="*/ 222250 h 432"/>
              <a:gd name="T44" fmla="*/ 857250 w 600"/>
              <a:gd name="T45" fmla="*/ 196850 h 432"/>
              <a:gd name="T46" fmla="*/ 904875 w 600"/>
              <a:gd name="T47" fmla="*/ 165100 h 432"/>
              <a:gd name="T48" fmla="*/ 952500 w 600"/>
              <a:gd name="T49" fmla="*/ 127000 h 432"/>
              <a:gd name="T50" fmla="*/ 952500 w 600"/>
              <a:gd name="T51" fmla="*/ 127000 h 432"/>
              <a:gd name="T52" fmla="*/ 930275 w 600"/>
              <a:gd name="T53" fmla="*/ 136525 h 432"/>
              <a:gd name="T54" fmla="*/ 876300 w 600"/>
              <a:gd name="T55" fmla="*/ 165100 h 432"/>
              <a:gd name="T56" fmla="*/ 796925 w 600"/>
              <a:gd name="T57" fmla="*/ 212725 h 432"/>
              <a:gd name="T58" fmla="*/ 749300 w 600"/>
              <a:gd name="T59" fmla="*/ 244475 h 432"/>
              <a:gd name="T60" fmla="*/ 701675 w 600"/>
              <a:gd name="T61" fmla="*/ 276225 h 432"/>
              <a:gd name="T62" fmla="*/ 654050 w 600"/>
              <a:gd name="T63" fmla="*/ 314325 h 432"/>
              <a:gd name="T64" fmla="*/ 603250 w 600"/>
              <a:gd name="T65" fmla="*/ 358775 h 432"/>
              <a:gd name="T66" fmla="*/ 555625 w 600"/>
              <a:gd name="T67" fmla="*/ 403225 h 432"/>
              <a:gd name="T68" fmla="*/ 514350 w 600"/>
              <a:gd name="T69" fmla="*/ 454025 h 432"/>
              <a:gd name="T70" fmla="*/ 473075 w 600"/>
              <a:gd name="T71" fmla="*/ 508000 h 432"/>
              <a:gd name="T72" fmla="*/ 438150 w 600"/>
              <a:gd name="T73" fmla="*/ 561975 h 432"/>
              <a:gd name="T74" fmla="*/ 425450 w 600"/>
              <a:gd name="T75" fmla="*/ 593725 h 432"/>
              <a:gd name="T76" fmla="*/ 412750 w 600"/>
              <a:gd name="T77" fmla="*/ 622300 h 432"/>
              <a:gd name="T78" fmla="*/ 403225 w 600"/>
              <a:gd name="T79" fmla="*/ 654050 h 432"/>
              <a:gd name="T80" fmla="*/ 393700 w 600"/>
              <a:gd name="T81" fmla="*/ 685800 h 432"/>
              <a:gd name="T82" fmla="*/ 393700 w 600"/>
              <a:gd name="T83" fmla="*/ 685800 h 432"/>
              <a:gd name="T84" fmla="*/ 374650 w 600"/>
              <a:gd name="T85" fmla="*/ 673100 h 432"/>
              <a:gd name="T86" fmla="*/ 330200 w 600"/>
              <a:gd name="T87" fmla="*/ 638175 h 432"/>
              <a:gd name="T88" fmla="*/ 298450 w 600"/>
              <a:gd name="T89" fmla="*/ 612775 h 432"/>
              <a:gd name="T90" fmla="*/ 263525 w 600"/>
              <a:gd name="T91" fmla="*/ 581025 h 432"/>
              <a:gd name="T92" fmla="*/ 225425 w 600"/>
              <a:gd name="T93" fmla="*/ 546100 h 432"/>
              <a:gd name="T94" fmla="*/ 187325 w 600"/>
              <a:gd name="T95" fmla="*/ 504825 h 432"/>
              <a:gd name="T96" fmla="*/ 149225 w 600"/>
              <a:gd name="T97" fmla="*/ 457200 h 432"/>
              <a:gd name="T98" fmla="*/ 114300 w 600"/>
              <a:gd name="T99" fmla="*/ 406400 h 432"/>
              <a:gd name="T100" fmla="*/ 79375 w 600"/>
              <a:gd name="T101" fmla="*/ 349250 h 432"/>
              <a:gd name="T102" fmla="*/ 50800 w 600"/>
              <a:gd name="T103" fmla="*/ 288925 h 432"/>
              <a:gd name="T104" fmla="*/ 25400 w 600"/>
              <a:gd name="T105" fmla="*/ 222250 h 432"/>
              <a:gd name="T106" fmla="*/ 15875 w 600"/>
              <a:gd name="T107" fmla="*/ 187325 h 432"/>
              <a:gd name="T108" fmla="*/ 9525 w 600"/>
              <a:gd name="T109" fmla="*/ 152400 h 432"/>
              <a:gd name="T110" fmla="*/ 3175 w 600"/>
              <a:gd name="T111" fmla="*/ 117475 h 432"/>
              <a:gd name="T112" fmla="*/ 0 w 600"/>
              <a:gd name="T113" fmla="*/ 79375 h 432"/>
              <a:gd name="T114" fmla="*/ 0 w 600"/>
              <a:gd name="T115" fmla="*/ 38100 h 432"/>
              <a:gd name="T116" fmla="*/ 0 w 600"/>
              <a:gd name="T117" fmla="*/ 0 h 432"/>
              <a:gd name="T118" fmla="*/ 0 w 600"/>
              <a:gd name="T119" fmla="*/ 0 h 43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00" h="432">
                <a:moveTo>
                  <a:pt x="0" y="0"/>
                </a:moveTo>
                <a:lnTo>
                  <a:pt x="0" y="0"/>
                </a:lnTo>
                <a:lnTo>
                  <a:pt x="12" y="14"/>
                </a:lnTo>
                <a:lnTo>
                  <a:pt x="28" y="30"/>
                </a:lnTo>
                <a:lnTo>
                  <a:pt x="48" y="50"/>
                </a:lnTo>
                <a:lnTo>
                  <a:pt x="74" y="74"/>
                </a:lnTo>
                <a:lnTo>
                  <a:pt x="104" y="96"/>
                </a:lnTo>
                <a:lnTo>
                  <a:pt x="138" y="120"/>
                </a:lnTo>
                <a:lnTo>
                  <a:pt x="178" y="142"/>
                </a:lnTo>
                <a:lnTo>
                  <a:pt x="198" y="152"/>
                </a:lnTo>
                <a:lnTo>
                  <a:pt x="220" y="160"/>
                </a:lnTo>
                <a:lnTo>
                  <a:pt x="242" y="168"/>
                </a:lnTo>
                <a:lnTo>
                  <a:pt x="266" y="174"/>
                </a:lnTo>
                <a:lnTo>
                  <a:pt x="290" y="178"/>
                </a:lnTo>
                <a:lnTo>
                  <a:pt x="316" y="182"/>
                </a:lnTo>
                <a:lnTo>
                  <a:pt x="342" y="182"/>
                </a:lnTo>
                <a:lnTo>
                  <a:pt x="368" y="182"/>
                </a:lnTo>
                <a:lnTo>
                  <a:pt x="396" y="178"/>
                </a:lnTo>
                <a:lnTo>
                  <a:pt x="422" y="174"/>
                </a:lnTo>
                <a:lnTo>
                  <a:pt x="452" y="166"/>
                </a:lnTo>
                <a:lnTo>
                  <a:pt x="480" y="154"/>
                </a:lnTo>
                <a:lnTo>
                  <a:pt x="510" y="140"/>
                </a:lnTo>
                <a:lnTo>
                  <a:pt x="540" y="124"/>
                </a:lnTo>
                <a:lnTo>
                  <a:pt x="570" y="104"/>
                </a:lnTo>
                <a:lnTo>
                  <a:pt x="600" y="80"/>
                </a:lnTo>
                <a:lnTo>
                  <a:pt x="586" y="86"/>
                </a:lnTo>
                <a:lnTo>
                  <a:pt x="552" y="104"/>
                </a:lnTo>
                <a:lnTo>
                  <a:pt x="502" y="134"/>
                </a:lnTo>
                <a:lnTo>
                  <a:pt x="472" y="154"/>
                </a:lnTo>
                <a:lnTo>
                  <a:pt x="442" y="174"/>
                </a:lnTo>
                <a:lnTo>
                  <a:pt x="412" y="198"/>
                </a:lnTo>
                <a:lnTo>
                  <a:pt x="380" y="226"/>
                </a:lnTo>
                <a:lnTo>
                  <a:pt x="350" y="254"/>
                </a:lnTo>
                <a:lnTo>
                  <a:pt x="324" y="286"/>
                </a:lnTo>
                <a:lnTo>
                  <a:pt x="298" y="320"/>
                </a:lnTo>
                <a:lnTo>
                  <a:pt x="276" y="354"/>
                </a:lnTo>
                <a:lnTo>
                  <a:pt x="268" y="374"/>
                </a:lnTo>
                <a:lnTo>
                  <a:pt x="260" y="392"/>
                </a:lnTo>
                <a:lnTo>
                  <a:pt x="254" y="412"/>
                </a:lnTo>
                <a:lnTo>
                  <a:pt x="248" y="432"/>
                </a:lnTo>
                <a:lnTo>
                  <a:pt x="236" y="424"/>
                </a:lnTo>
                <a:lnTo>
                  <a:pt x="208" y="402"/>
                </a:lnTo>
                <a:lnTo>
                  <a:pt x="188" y="386"/>
                </a:lnTo>
                <a:lnTo>
                  <a:pt x="166" y="366"/>
                </a:lnTo>
                <a:lnTo>
                  <a:pt x="142" y="344"/>
                </a:lnTo>
                <a:lnTo>
                  <a:pt x="118" y="318"/>
                </a:lnTo>
                <a:lnTo>
                  <a:pt x="94" y="288"/>
                </a:lnTo>
                <a:lnTo>
                  <a:pt x="72" y="256"/>
                </a:lnTo>
                <a:lnTo>
                  <a:pt x="50" y="220"/>
                </a:lnTo>
                <a:lnTo>
                  <a:pt x="32" y="182"/>
                </a:lnTo>
                <a:lnTo>
                  <a:pt x="16" y="140"/>
                </a:lnTo>
                <a:lnTo>
                  <a:pt x="10" y="118"/>
                </a:lnTo>
                <a:lnTo>
                  <a:pt x="6" y="96"/>
                </a:lnTo>
                <a:lnTo>
                  <a:pt x="2" y="74"/>
                </a:lnTo>
                <a:lnTo>
                  <a:pt x="0" y="50"/>
                </a:lnTo>
                <a:lnTo>
                  <a:pt x="0" y="24"/>
                </a:lnTo>
                <a:lnTo>
                  <a:pt x="0" y="0"/>
                </a:lnTo>
                <a:close/>
              </a:path>
            </a:pathLst>
          </a:custGeom>
          <a:solidFill>
            <a:srgbClr val="5B10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9" name="Freeform 17"/>
          <p:cNvSpPr>
            <a:spLocks/>
          </p:cNvSpPr>
          <p:nvPr userDrawn="1"/>
        </p:nvSpPr>
        <p:spPr bwMode="auto">
          <a:xfrm>
            <a:off x="6423025" y="5157788"/>
            <a:ext cx="584200" cy="1397000"/>
          </a:xfrm>
          <a:custGeom>
            <a:avLst/>
            <a:gdLst>
              <a:gd name="T0" fmla="*/ 0 w 368"/>
              <a:gd name="T1" fmla="*/ 0 h 880"/>
              <a:gd name="T2" fmla="*/ 0 w 368"/>
              <a:gd name="T3" fmla="*/ 0 h 880"/>
              <a:gd name="T4" fmla="*/ 6350 w 368"/>
              <a:gd name="T5" fmla="*/ 47625 h 880"/>
              <a:gd name="T6" fmla="*/ 28575 w 368"/>
              <a:gd name="T7" fmla="*/ 180975 h 880"/>
              <a:gd name="T8" fmla="*/ 44450 w 368"/>
              <a:gd name="T9" fmla="*/ 269875 h 880"/>
              <a:gd name="T10" fmla="*/ 66675 w 368"/>
              <a:gd name="T11" fmla="*/ 371475 h 880"/>
              <a:gd name="T12" fmla="*/ 95250 w 368"/>
              <a:gd name="T13" fmla="*/ 482600 h 880"/>
              <a:gd name="T14" fmla="*/ 127000 w 368"/>
              <a:gd name="T15" fmla="*/ 596900 h 880"/>
              <a:gd name="T16" fmla="*/ 161925 w 368"/>
              <a:gd name="T17" fmla="*/ 717550 h 880"/>
              <a:gd name="T18" fmla="*/ 203200 w 368"/>
              <a:gd name="T19" fmla="*/ 838200 h 880"/>
              <a:gd name="T20" fmla="*/ 250825 w 368"/>
              <a:gd name="T21" fmla="*/ 955675 h 880"/>
              <a:gd name="T22" fmla="*/ 276225 w 368"/>
              <a:gd name="T23" fmla="*/ 1009650 h 880"/>
              <a:gd name="T24" fmla="*/ 304800 w 368"/>
              <a:gd name="T25" fmla="*/ 1066800 h 880"/>
              <a:gd name="T26" fmla="*/ 333375 w 368"/>
              <a:gd name="T27" fmla="*/ 1117600 h 880"/>
              <a:gd name="T28" fmla="*/ 365125 w 368"/>
              <a:gd name="T29" fmla="*/ 1168400 h 880"/>
              <a:gd name="T30" fmla="*/ 396875 w 368"/>
              <a:gd name="T31" fmla="*/ 1216025 h 880"/>
              <a:gd name="T32" fmla="*/ 431800 w 368"/>
              <a:gd name="T33" fmla="*/ 1260475 h 880"/>
              <a:gd name="T34" fmla="*/ 466725 w 368"/>
              <a:gd name="T35" fmla="*/ 1301750 h 880"/>
              <a:gd name="T36" fmla="*/ 504825 w 368"/>
              <a:gd name="T37" fmla="*/ 1336675 h 880"/>
              <a:gd name="T38" fmla="*/ 542925 w 368"/>
              <a:gd name="T39" fmla="*/ 1368425 h 880"/>
              <a:gd name="T40" fmla="*/ 584200 w 368"/>
              <a:gd name="T41" fmla="*/ 1397000 h 880"/>
              <a:gd name="T42" fmla="*/ 584200 w 368"/>
              <a:gd name="T43" fmla="*/ 1397000 h 880"/>
              <a:gd name="T44" fmla="*/ 561975 w 368"/>
              <a:gd name="T45" fmla="*/ 1362075 h 880"/>
              <a:gd name="T46" fmla="*/ 504825 w 368"/>
              <a:gd name="T47" fmla="*/ 1270000 h 880"/>
              <a:gd name="T48" fmla="*/ 425450 w 368"/>
              <a:gd name="T49" fmla="*/ 1130300 h 880"/>
              <a:gd name="T50" fmla="*/ 384175 w 368"/>
              <a:gd name="T51" fmla="*/ 1047750 h 880"/>
              <a:gd name="T52" fmla="*/ 339725 w 368"/>
              <a:gd name="T53" fmla="*/ 955675 h 880"/>
              <a:gd name="T54" fmla="*/ 295275 w 368"/>
              <a:gd name="T55" fmla="*/ 863600 h 880"/>
              <a:gd name="T56" fmla="*/ 254000 w 368"/>
              <a:gd name="T57" fmla="*/ 765175 h 880"/>
              <a:gd name="T58" fmla="*/ 215900 w 368"/>
              <a:gd name="T59" fmla="*/ 666750 h 880"/>
              <a:gd name="T60" fmla="*/ 180975 w 368"/>
              <a:gd name="T61" fmla="*/ 565150 h 880"/>
              <a:gd name="T62" fmla="*/ 155575 w 368"/>
              <a:gd name="T63" fmla="*/ 469900 h 880"/>
              <a:gd name="T64" fmla="*/ 149225 w 368"/>
              <a:gd name="T65" fmla="*/ 422275 h 880"/>
              <a:gd name="T66" fmla="*/ 139700 w 368"/>
              <a:gd name="T67" fmla="*/ 374650 h 880"/>
              <a:gd name="T68" fmla="*/ 136525 w 368"/>
              <a:gd name="T69" fmla="*/ 330200 h 880"/>
              <a:gd name="T70" fmla="*/ 133350 w 368"/>
              <a:gd name="T71" fmla="*/ 285750 h 880"/>
              <a:gd name="T72" fmla="*/ 136525 w 368"/>
              <a:gd name="T73" fmla="*/ 244475 h 880"/>
              <a:gd name="T74" fmla="*/ 139700 w 368"/>
              <a:gd name="T75" fmla="*/ 203200 h 880"/>
              <a:gd name="T76" fmla="*/ 0 w 368"/>
              <a:gd name="T77" fmla="*/ 0 h 8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8" h="880">
                <a:moveTo>
                  <a:pt x="0" y="0"/>
                </a:moveTo>
                <a:lnTo>
                  <a:pt x="0" y="0"/>
                </a:lnTo>
                <a:lnTo>
                  <a:pt x="4" y="30"/>
                </a:lnTo>
                <a:lnTo>
                  <a:pt x="18" y="114"/>
                </a:lnTo>
                <a:lnTo>
                  <a:pt x="28" y="170"/>
                </a:lnTo>
                <a:lnTo>
                  <a:pt x="42" y="234"/>
                </a:lnTo>
                <a:lnTo>
                  <a:pt x="60" y="304"/>
                </a:lnTo>
                <a:lnTo>
                  <a:pt x="80" y="376"/>
                </a:lnTo>
                <a:lnTo>
                  <a:pt x="102" y="452"/>
                </a:lnTo>
                <a:lnTo>
                  <a:pt x="128" y="528"/>
                </a:lnTo>
                <a:lnTo>
                  <a:pt x="158" y="602"/>
                </a:lnTo>
                <a:lnTo>
                  <a:pt x="174" y="636"/>
                </a:lnTo>
                <a:lnTo>
                  <a:pt x="192" y="672"/>
                </a:lnTo>
                <a:lnTo>
                  <a:pt x="210" y="704"/>
                </a:lnTo>
                <a:lnTo>
                  <a:pt x="230" y="736"/>
                </a:lnTo>
                <a:lnTo>
                  <a:pt x="250" y="766"/>
                </a:lnTo>
                <a:lnTo>
                  <a:pt x="272" y="794"/>
                </a:lnTo>
                <a:lnTo>
                  <a:pt x="294" y="820"/>
                </a:lnTo>
                <a:lnTo>
                  <a:pt x="318" y="842"/>
                </a:lnTo>
                <a:lnTo>
                  <a:pt x="342" y="862"/>
                </a:lnTo>
                <a:lnTo>
                  <a:pt x="368" y="880"/>
                </a:lnTo>
                <a:lnTo>
                  <a:pt x="354" y="858"/>
                </a:lnTo>
                <a:lnTo>
                  <a:pt x="318" y="800"/>
                </a:lnTo>
                <a:lnTo>
                  <a:pt x="268" y="712"/>
                </a:lnTo>
                <a:lnTo>
                  <a:pt x="242" y="660"/>
                </a:lnTo>
                <a:lnTo>
                  <a:pt x="214" y="602"/>
                </a:lnTo>
                <a:lnTo>
                  <a:pt x="186" y="544"/>
                </a:lnTo>
                <a:lnTo>
                  <a:pt x="160" y="482"/>
                </a:lnTo>
                <a:lnTo>
                  <a:pt x="136" y="420"/>
                </a:lnTo>
                <a:lnTo>
                  <a:pt x="114" y="356"/>
                </a:lnTo>
                <a:lnTo>
                  <a:pt x="98" y="296"/>
                </a:lnTo>
                <a:lnTo>
                  <a:pt x="94" y="266"/>
                </a:lnTo>
                <a:lnTo>
                  <a:pt x="88" y="236"/>
                </a:lnTo>
                <a:lnTo>
                  <a:pt x="86" y="208"/>
                </a:lnTo>
                <a:lnTo>
                  <a:pt x="84" y="180"/>
                </a:lnTo>
                <a:lnTo>
                  <a:pt x="86" y="154"/>
                </a:lnTo>
                <a:lnTo>
                  <a:pt x="88" y="128"/>
                </a:lnTo>
                <a:lnTo>
                  <a:pt x="0" y="0"/>
                </a:lnTo>
                <a:close/>
              </a:path>
            </a:pathLst>
          </a:custGeom>
          <a:solidFill>
            <a:srgbClr val="70213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 name="Freeform 18"/>
          <p:cNvSpPr>
            <a:spLocks/>
          </p:cNvSpPr>
          <p:nvPr userDrawn="1"/>
        </p:nvSpPr>
        <p:spPr bwMode="auto">
          <a:xfrm>
            <a:off x="7185025" y="2287588"/>
            <a:ext cx="1282700" cy="1498600"/>
          </a:xfrm>
          <a:custGeom>
            <a:avLst/>
            <a:gdLst>
              <a:gd name="T0" fmla="*/ 1282700 w 808"/>
              <a:gd name="T1" fmla="*/ 1498600 h 944"/>
              <a:gd name="T2" fmla="*/ 1282700 w 808"/>
              <a:gd name="T3" fmla="*/ 1498600 h 944"/>
              <a:gd name="T4" fmla="*/ 1241425 w 808"/>
              <a:gd name="T5" fmla="*/ 1492250 h 944"/>
              <a:gd name="T6" fmla="*/ 1193800 w 808"/>
              <a:gd name="T7" fmla="*/ 1482725 h 944"/>
              <a:gd name="T8" fmla="*/ 1130300 w 808"/>
              <a:gd name="T9" fmla="*/ 1466850 h 944"/>
              <a:gd name="T10" fmla="*/ 1054100 w 808"/>
              <a:gd name="T11" fmla="*/ 1441450 h 944"/>
              <a:gd name="T12" fmla="*/ 968375 w 808"/>
              <a:gd name="T13" fmla="*/ 1412875 h 944"/>
              <a:gd name="T14" fmla="*/ 876300 w 808"/>
              <a:gd name="T15" fmla="*/ 1371600 h 944"/>
              <a:gd name="T16" fmla="*/ 828675 w 808"/>
              <a:gd name="T17" fmla="*/ 1349375 h 944"/>
              <a:gd name="T18" fmla="*/ 777875 w 808"/>
              <a:gd name="T19" fmla="*/ 1320800 h 944"/>
              <a:gd name="T20" fmla="*/ 727075 w 808"/>
              <a:gd name="T21" fmla="*/ 1292225 h 944"/>
              <a:gd name="T22" fmla="*/ 676275 w 808"/>
              <a:gd name="T23" fmla="*/ 1260475 h 944"/>
              <a:gd name="T24" fmla="*/ 625475 w 808"/>
              <a:gd name="T25" fmla="*/ 1225550 h 944"/>
              <a:gd name="T26" fmla="*/ 574675 w 808"/>
              <a:gd name="T27" fmla="*/ 1187450 h 944"/>
              <a:gd name="T28" fmla="*/ 527050 w 808"/>
              <a:gd name="T29" fmla="*/ 1146175 h 944"/>
              <a:gd name="T30" fmla="*/ 476250 w 808"/>
              <a:gd name="T31" fmla="*/ 1101725 h 944"/>
              <a:gd name="T32" fmla="*/ 428625 w 808"/>
              <a:gd name="T33" fmla="*/ 1050925 h 944"/>
              <a:gd name="T34" fmla="*/ 384175 w 808"/>
              <a:gd name="T35" fmla="*/ 1000125 h 944"/>
              <a:gd name="T36" fmla="*/ 336550 w 808"/>
              <a:gd name="T37" fmla="*/ 942975 h 944"/>
              <a:gd name="T38" fmla="*/ 295275 w 808"/>
              <a:gd name="T39" fmla="*/ 882650 h 944"/>
              <a:gd name="T40" fmla="*/ 254000 w 808"/>
              <a:gd name="T41" fmla="*/ 819150 h 944"/>
              <a:gd name="T42" fmla="*/ 219075 w 808"/>
              <a:gd name="T43" fmla="*/ 749300 h 944"/>
              <a:gd name="T44" fmla="*/ 184150 w 808"/>
              <a:gd name="T45" fmla="*/ 679450 h 944"/>
              <a:gd name="T46" fmla="*/ 152400 w 808"/>
              <a:gd name="T47" fmla="*/ 600075 h 944"/>
              <a:gd name="T48" fmla="*/ 123825 w 808"/>
              <a:gd name="T49" fmla="*/ 517525 h 944"/>
              <a:gd name="T50" fmla="*/ 101600 w 808"/>
              <a:gd name="T51" fmla="*/ 431800 h 944"/>
              <a:gd name="T52" fmla="*/ 101600 w 808"/>
              <a:gd name="T53" fmla="*/ 431800 h 944"/>
              <a:gd name="T54" fmla="*/ 6350 w 808"/>
              <a:gd name="T55" fmla="*/ 22225 h 944"/>
              <a:gd name="T56" fmla="*/ 0 w 808"/>
              <a:gd name="T57" fmla="*/ 0 h 944"/>
              <a:gd name="T58" fmla="*/ 15875 w 808"/>
              <a:gd name="T59" fmla="*/ 53975 h 944"/>
              <a:gd name="T60" fmla="*/ 101600 w 808"/>
              <a:gd name="T61" fmla="*/ 393700 h 94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08" h="944">
                <a:moveTo>
                  <a:pt x="808" y="944"/>
                </a:moveTo>
                <a:lnTo>
                  <a:pt x="808" y="944"/>
                </a:lnTo>
                <a:lnTo>
                  <a:pt x="782" y="940"/>
                </a:lnTo>
                <a:lnTo>
                  <a:pt x="752" y="934"/>
                </a:lnTo>
                <a:lnTo>
                  <a:pt x="712" y="924"/>
                </a:lnTo>
                <a:lnTo>
                  <a:pt x="664" y="908"/>
                </a:lnTo>
                <a:lnTo>
                  <a:pt x="610" y="890"/>
                </a:lnTo>
                <a:lnTo>
                  <a:pt x="552" y="864"/>
                </a:lnTo>
                <a:lnTo>
                  <a:pt x="522" y="850"/>
                </a:lnTo>
                <a:lnTo>
                  <a:pt x="490" y="832"/>
                </a:lnTo>
                <a:lnTo>
                  <a:pt x="458" y="814"/>
                </a:lnTo>
                <a:lnTo>
                  <a:pt x="426" y="794"/>
                </a:lnTo>
                <a:lnTo>
                  <a:pt x="394" y="772"/>
                </a:lnTo>
                <a:lnTo>
                  <a:pt x="362" y="748"/>
                </a:lnTo>
                <a:lnTo>
                  <a:pt x="332" y="722"/>
                </a:lnTo>
                <a:lnTo>
                  <a:pt x="300" y="694"/>
                </a:lnTo>
                <a:lnTo>
                  <a:pt x="270" y="662"/>
                </a:lnTo>
                <a:lnTo>
                  <a:pt x="242" y="630"/>
                </a:lnTo>
                <a:lnTo>
                  <a:pt x="212" y="594"/>
                </a:lnTo>
                <a:lnTo>
                  <a:pt x="186" y="556"/>
                </a:lnTo>
                <a:lnTo>
                  <a:pt x="160" y="516"/>
                </a:lnTo>
                <a:lnTo>
                  <a:pt x="138" y="472"/>
                </a:lnTo>
                <a:lnTo>
                  <a:pt x="116" y="428"/>
                </a:lnTo>
                <a:lnTo>
                  <a:pt x="96" y="378"/>
                </a:lnTo>
                <a:lnTo>
                  <a:pt x="78" y="326"/>
                </a:lnTo>
                <a:lnTo>
                  <a:pt x="64" y="272"/>
                </a:lnTo>
                <a:lnTo>
                  <a:pt x="4" y="14"/>
                </a:lnTo>
                <a:lnTo>
                  <a:pt x="0" y="0"/>
                </a:lnTo>
                <a:lnTo>
                  <a:pt x="10" y="34"/>
                </a:lnTo>
                <a:lnTo>
                  <a:pt x="64" y="248"/>
                </a:lnTo>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1" name="Freeform 19"/>
          <p:cNvSpPr>
            <a:spLocks/>
          </p:cNvSpPr>
          <p:nvPr userDrawn="1"/>
        </p:nvSpPr>
        <p:spPr bwMode="auto">
          <a:xfrm>
            <a:off x="7286625" y="1792288"/>
            <a:ext cx="212725" cy="431800"/>
          </a:xfrm>
          <a:custGeom>
            <a:avLst/>
            <a:gdLst>
              <a:gd name="T0" fmla="*/ 0 w 134"/>
              <a:gd name="T1" fmla="*/ 431800 h 272"/>
              <a:gd name="T2" fmla="*/ 0 w 134"/>
              <a:gd name="T3" fmla="*/ 431800 h 272"/>
              <a:gd name="T4" fmla="*/ 22225 w 134"/>
              <a:gd name="T5" fmla="*/ 403225 h 272"/>
              <a:gd name="T6" fmla="*/ 41275 w 134"/>
              <a:gd name="T7" fmla="*/ 374650 h 272"/>
              <a:gd name="T8" fmla="*/ 60325 w 134"/>
              <a:gd name="T9" fmla="*/ 336550 h 272"/>
              <a:gd name="T10" fmla="*/ 76200 w 134"/>
              <a:gd name="T11" fmla="*/ 295275 h 272"/>
              <a:gd name="T12" fmla="*/ 82550 w 134"/>
              <a:gd name="T13" fmla="*/ 273050 h 272"/>
              <a:gd name="T14" fmla="*/ 85725 w 134"/>
              <a:gd name="T15" fmla="*/ 250825 h 272"/>
              <a:gd name="T16" fmla="*/ 85725 w 134"/>
              <a:gd name="T17" fmla="*/ 228600 h 272"/>
              <a:gd name="T18" fmla="*/ 82550 w 134"/>
              <a:gd name="T19" fmla="*/ 206375 h 272"/>
              <a:gd name="T20" fmla="*/ 76200 w 134"/>
              <a:gd name="T21" fmla="*/ 184150 h 272"/>
              <a:gd name="T22" fmla="*/ 63500 w 134"/>
              <a:gd name="T23" fmla="*/ 165100 h 272"/>
              <a:gd name="T24" fmla="*/ 63500 w 134"/>
              <a:gd name="T25" fmla="*/ 165100 h 272"/>
              <a:gd name="T26" fmla="*/ 50800 w 134"/>
              <a:gd name="T27" fmla="*/ 146050 h 272"/>
              <a:gd name="T28" fmla="*/ 44450 w 134"/>
              <a:gd name="T29" fmla="*/ 127000 h 272"/>
              <a:gd name="T30" fmla="*/ 41275 w 134"/>
              <a:gd name="T31" fmla="*/ 107950 h 272"/>
              <a:gd name="T32" fmla="*/ 41275 w 134"/>
              <a:gd name="T33" fmla="*/ 88900 h 272"/>
              <a:gd name="T34" fmla="*/ 44450 w 134"/>
              <a:gd name="T35" fmla="*/ 73025 h 272"/>
              <a:gd name="T36" fmla="*/ 50800 w 134"/>
              <a:gd name="T37" fmla="*/ 57150 h 272"/>
              <a:gd name="T38" fmla="*/ 57150 w 134"/>
              <a:gd name="T39" fmla="*/ 41275 h 272"/>
              <a:gd name="T40" fmla="*/ 69850 w 134"/>
              <a:gd name="T41" fmla="*/ 28575 h 272"/>
              <a:gd name="T42" fmla="*/ 79375 w 134"/>
              <a:gd name="T43" fmla="*/ 15875 h 272"/>
              <a:gd name="T44" fmla="*/ 92075 w 134"/>
              <a:gd name="T45" fmla="*/ 9525 h 272"/>
              <a:gd name="T46" fmla="*/ 107950 w 134"/>
              <a:gd name="T47" fmla="*/ 3175 h 272"/>
              <a:gd name="T48" fmla="*/ 123825 w 134"/>
              <a:gd name="T49" fmla="*/ 0 h 272"/>
              <a:gd name="T50" fmla="*/ 136525 w 134"/>
              <a:gd name="T51" fmla="*/ 0 h 272"/>
              <a:gd name="T52" fmla="*/ 152400 w 134"/>
              <a:gd name="T53" fmla="*/ 6350 h 272"/>
              <a:gd name="T54" fmla="*/ 165100 w 134"/>
              <a:gd name="T55" fmla="*/ 12700 h 272"/>
              <a:gd name="T56" fmla="*/ 177800 w 134"/>
              <a:gd name="T57" fmla="*/ 25400 h 272"/>
              <a:gd name="T58" fmla="*/ 177800 w 134"/>
              <a:gd name="T59" fmla="*/ 25400 h 272"/>
              <a:gd name="T60" fmla="*/ 190500 w 134"/>
              <a:gd name="T61" fmla="*/ 41275 h 272"/>
              <a:gd name="T62" fmla="*/ 196850 w 134"/>
              <a:gd name="T63" fmla="*/ 60325 h 272"/>
              <a:gd name="T64" fmla="*/ 206375 w 134"/>
              <a:gd name="T65" fmla="*/ 82550 h 272"/>
              <a:gd name="T66" fmla="*/ 209550 w 134"/>
              <a:gd name="T67" fmla="*/ 104775 h 272"/>
              <a:gd name="T68" fmla="*/ 212725 w 134"/>
              <a:gd name="T69" fmla="*/ 130175 h 272"/>
              <a:gd name="T70" fmla="*/ 212725 w 134"/>
              <a:gd name="T71" fmla="*/ 155575 h 272"/>
              <a:gd name="T72" fmla="*/ 209550 w 134"/>
              <a:gd name="T73" fmla="*/ 184150 h 272"/>
              <a:gd name="T74" fmla="*/ 203200 w 134"/>
              <a:gd name="T75" fmla="*/ 212725 h 272"/>
              <a:gd name="T76" fmla="*/ 193675 w 134"/>
              <a:gd name="T77" fmla="*/ 244475 h 272"/>
              <a:gd name="T78" fmla="*/ 177800 w 134"/>
              <a:gd name="T79" fmla="*/ 273050 h 272"/>
              <a:gd name="T80" fmla="*/ 161925 w 134"/>
              <a:gd name="T81" fmla="*/ 301625 h 272"/>
              <a:gd name="T82" fmla="*/ 139700 w 134"/>
              <a:gd name="T83" fmla="*/ 330200 h 272"/>
              <a:gd name="T84" fmla="*/ 111125 w 134"/>
              <a:gd name="T85" fmla="*/ 358775 h 272"/>
              <a:gd name="T86" fmla="*/ 79375 w 134"/>
              <a:gd name="T87" fmla="*/ 384175 h 272"/>
              <a:gd name="T88" fmla="*/ 41275 w 134"/>
              <a:gd name="T89" fmla="*/ 409575 h 272"/>
              <a:gd name="T90" fmla="*/ 0 w 134"/>
              <a:gd name="T91" fmla="*/ 431800 h 272"/>
              <a:gd name="T92" fmla="*/ 0 w 134"/>
              <a:gd name="T93" fmla="*/ 431800 h 27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34" h="272">
                <a:moveTo>
                  <a:pt x="0" y="272"/>
                </a:moveTo>
                <a:lnTo>
                  <a:pt x="0" y="272"/>
                </a:lnTo>
                <a:lnTo>
                  <a:pt x="14" y="254"/>
                </a:lnTo>
                <a:lnTo>
                  <a:pt x="26" y="236"/>
                </a:lnTo>
                <a:lnTo>
                  <a:pt x="38" y="212"/>
                </a:lnTo>
                <a:lnTo>
                  <a:pt x="48" y="186"/>
                </a:lnTo>
                <a:lnTo>
                  <a:pt x="52" y="172"/>
                </a:lnTo>
                <a:lnTo>
                  <a:pt x="54" y="158"/>
                </a:lnTo>
                <a:lnTo>
                  <a:pt x="54" y="144"/>
                </a:lnTo>
                <a:lnTo>
                  <a:pt x="52" y="130"/>
                </a:lnTo>
                <a:lnTo>
                  <a:pt x="48" y="116"/>
                </a:lnTo>
                <a:lnTo>
                  <a:pt x="40" y="104"/>
                </a:lnTo>
                <a:lnTo>
                  <a:pt x="32" y="92"/>
                </a:lnTo>
                <a:lnTo>
                  <a:pt x="28" y="80"/>
                </a:lnTo>
                <a:lnTo>
                  <a:pt x="26" y="68"/>
                </a:lnTo>
                <a:lnTo>
                  <a:pt x="26" y="56"/>
                </a:lnTo>
                <a:lnTo>
                  <a:pt x="28" y="46"/>
                </a:lnTo>
                <a:lnTo>
                  <a:pt x="32" y="36"/>
                </a:lnTo>
                <a:lnTo>
                  <a:pt x="36" y="26"/>
                </a:lnTo>
                <a:lnTo>
                  <a:pt x="44" y="18"/>
                </a:lnTo>
                <a:lnTo>
                  <a:pt x="50" y="10"/>
                </a:lnTo>
                <a:lnTo>
                  <a:pt x="58" y="6"/>
                </a:lnTo>
                <a:lnTo>
                  <a:pt x="68" y="2"/>
                </a:lnTo>
                <a:lnTo>
                  <a:pt x="78" y="0"/>
                </a:lnTo>
                <a:lnTo>
                  <a:pt x="86" y="0"/>
                </a:lnTo>
                <a:lnTo>
                  <a:pt x="96" y="4"/>
                </a:lnTo>
                <a:lnTo>
                  <a:pt x="104" y="8"/>
                </a:lnTo>
                <a:lnTo>
                  <a:pt x="112" y="16"/>
                </a:lnTo>
                <a:lnTo>
                  <a:pt x="120" y="26"/>
                </a:lnTo>
                <a:lnTo>
                  <a:pt x="124" y="38"/>
                </a:lnTo>
                <a:lnTo>
                  <a:pt x="130" y="52"/>
                </a:lnTo>
                <a:lnTo>
                  <a:pt x="132" y="66"/>
                </a:lnTo>
                <a:lnTo>
                  <a:pt x="134" y="82"/>
                </a:lnTo>
                <a:lnTo>
                  <a:pt x="134" y="98"/>
                </a:lnTo>
                <a:lnTo>
                  <a:pt x="132" y="116"/>
                </a:lnTo>
                <a:lnTo>
                  <a:pt x="128" y="134"/>
                </a:lnTo>
                <a:lnTo>
                  <a:pt x="122" y="154"/>
                </a:lnTo>
                <a:lnTo>
                  <a:pt x="112" y="172"/>
                </a:lnTo>
                <a:lnTo>
                  <a:pt x="102" y="190"/>
                </a:lnTo>
                <a:lnTo>
                  <a:pt x="88" y="208"/>
                </a:lnTo>
                <a:lnTo>
                  <a:pt x="70" y="226"/>
                </a:lnTo>
                <a:lnTo>
                  <a:pt x="50" y="242"/>
                </a:lnTo>
                <a:lnTo>
                  <a:pt x="26" y="258"/>
                </a:lnTo>
                <a:lnTo>
                  <a:pt x="0" y="272"/>
                </a:lnTo>
                <a:close/>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2" name="Freeform 20"/>
          <p:cNvSpPr>
            <a:spLocks/>
          </p:cNvSpPr>
          <p:nvPr userDrawn="1"/>
        </p:nvSpPr>
        <p:spPr bwMode="auto">
          <a:xfrm>
            <a:off x="7416800" y="2357438"/>
            <a:ext cx="323850" cy="152400"/>
          </a:xfrm>
          <a:custGeom>
            <a:avLst/>
            <a:gdLst>
              <a:gd name="T0" fmla="*/ 0 w 204"/>
              <a:gd name="T1" fmla="*/ 0 h 96"/>
              <a:gd name="T2" fmla="*/ 0 w 204"/>
              <a:gd name="T3" fmla="*/ 0 h 96"/>
              <a:gd name="T4" fmla="*/ 19050 w 204"/>
              <a:gd name="T5" fmla="*/ 15875 h 96"/>
              <a:gd name="T6" fmla="*/ 44450 w 204"/>
              <a:gd name="T7" fmla="*/ 28575 h 96"/>
              <a:gd name="T8" fmla="*/ 73025 w 204"/>
              <a:gd name="T9" fmla="*/ 44450 h 96"/>
              <a:gd name="T10" fmla="*/ 104775 w 204"/>
              <a:gd name="T11" fmla="*/ 53975 h 96"/>
              <a:gd name="T12" fmla="*/ 120650 w 204"/>
              <a:gd name="T13" fmla="*/ 57150 h 96"/>
              <a:gd name="T14" fmla="*/ 136525 w 204"/>
              <a:gd name="T15" fmla="*/ 60325 h 96"/>
              <a:gd name="T16" fmla="*/ 155575 w 204"/>
              <a:gd name="T17" fmla="*/ 60325 h 96"/>
              <a:gd name="T18" fmla="*/ 171450 w 204"/>
              <a:gd name="T19" fmla="*/ 57150 h 96"/>
              <a:gd name="T20" fmla="*/ 187325 w 204"/>
              <a:gd name="T21" fmla="*/ 50800 h 96"/>
              <a:gd name="T22" fmla="*/ 200025 w 204"/>
              <a:gd name="T23" fmla="*/ 41275 h 96"/>
              <a:gd name="T24" fmla="*/ 200025 w 204"/>
              <a:gd name="T25" fmla="*/ 41275 h 96"/>
              <a:gd name="T26" fmla="*/ 215900 w 204"/>
              <a:gd name="T27" fmla="*/ 31750 h 96"/>
              <a:gd name="T28" fmla="*/ 228600 w 204"/>
              <a:gd name="T29" fmla="*/ 25400 h 96"/>
              <a:gd name="T30" fmla="*/ 244475 w 204"/>
              <a:gd name="T31" fmla="*/ 22225 h 96"/>
              <a:gd name="T32" fmla="*/ 257175 w 204"/>
              <a:gd name="T33" fmla="*/ 22225 h 96"/>
              <a:gd name="T34" fmla="*/ 269875 w 204"/>
              <a:gd name="T35" fmla="*/ 25400 h 96"/>
              <a:gd name="T36" fmla="*/ 282575 w 204"/>
              <a:gd name="T37" fmla="*/ 28575 h 96"/>
              <a:gd name="T38" fmla="*/ 292100 w 204"/>
              <a:gd name="T39" fmla="*/ 34925 h 96"/>
              <a:gd name="T40" fmla="*/ 304800 w 204"/>
              <a:gd name="T41" fmla="*/ 41275 h 96"/>
              <a:gd name="T42" fmla="*/ 311150 w 204"/>
              <a:gd name="T43" fmla="*/ 50800 h 96"/>
              <a:gd name="T44" fmla="*/ 317500 w 204"/>
              <a:gd name="T45" fmla="*/ 60325 h 96"/>
              <a:gd name="T46" fmla="*/ 323850 w 204"/>
              <a:gd name="T47" fmla="*/ 69850 h 96"/>
              <a:gd name="T48" fmla="*/ 323850 w 204"/>
              <a:gd name="T49" fmla="*/ 82550 h 96"/>
              <a:gd name="T50" fmla="*/ 323850 w 204"/>
              <a:gd name="T51" fmla="*/ 92075 h 96"/>
              <a:gd name="T52" fmla="*/ 323850 w 204"/>
              <a:gd name="T53" fmla="*/ 104775 h 96"/>
              <a:gd name="T54" fmla="*/ 317500 w 204"/>
              <a:gd name="T55" fmla="*/ 114300 h 96"/>
              <a:gd name="T56" fmla="*/ 307975 w 204"/>
              <a:gd name="T57" fmla="*/ 123825 h 96"/>
              <a:gd name="T58" fmla="*/ 307975 w 204"/>
              <a:gd name="T59" fmla="*/ 123825 h 96"/>
              <a:gd name="T60" fmla="*/ 295275 w 204"/>
              <a:gd name="T61" fmla="*/ 133350 h 96"/>
              <a:gd name="T62" fmla="*/ 282575 w 204"/>
              <a:gd name="T63" fmla="*/ 139700 h 96"/>
              <a:gd name="T64" fmla="*/ 266700 w 204"/>
              <a:gd name="T65" fmla="*/ 146050 h 96"/>
              <a:gd name="T66" fmla="*/ 250825 w 204"/>
              <a:gd name="T67" fmla="*/ 149225 h 96"/>
              <a:gd name="T68" fmla="*/ 231775 w 204"/>
              <a:gd name="T69" fmla="*/ 152400 h 96"/>
              <a:gd name="T70" fmla="*/ 209550 w 204"/>
              <a:gd name="T71" fmla="*/ 152400 h 96"/>
              <a:gd name="T72" fmla="*/ 190500 w 204"/>
              <a:gd name="T73" fmla="*/ 152400 h 96"/>
              <a:gd name="T74" fmla="*/ 168275 w 204"/>
              <a:gd name="T75" fmla="*/ 146050 h 96"/>
              <a:gd name="T76" fmla="*/ 146050 w 204"/>
              <a:gd name="T77" fmla="*/ 139700 h 96"/>
              <a:gd name="T78" fmla="*/ 123825 w 204"/>
              <a:gd name="T79" fmla="*/ 130175 h 96"/>
              <a:gd name="T80" fmla="*/ 101600 w 204"/>
              <a:gd name="T81" fmla="*/ 117475 h 96"/>
              <a:gd name="T82" fmla="*/ 79375 w 204"/>
              <a:gd name="T83" fmla="*/ 101600 h 96"/>
              <a:gd name="T84" fmla="*/ 57150 w 204"/>
              <a:gd name="T85" fmla="*/ 82550 h 96"/>
              <a:gd name="T86" fmla="*/ 38100 w 204"/>
              <a:gd name="T87" fmla="*/ 57150 h 96"/>
              <a:gd name="T88" fmla="*/ 15875 w 204"/>
              <a:gd name="T89" fmla="*/ 31750 h 96"/>
              <a:gd name="T90" fmla="*/ 0 w 204"/>
              <a:gd name="T91" fmla="*/ 0 h 96"/>
              <a:gd name="T92" fmla="*/ 0 w 204"/>
              <a:gd name="T93" fmla="*/ 0 h 9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4" h="96">
                <a:moveTo>
                  <a:pt x="0" y="0"/>
                </a:moveTo>
                <a:lnTo>
                  <a:pt x="0" y="0"/>
                </a:lnTo>
                <a:lnTo>
                  <a:pt x="12" y="10"/>
                </a:lnTo>
                <a:lnTo>
                  <a:pt x="28" y="18"/>
                </a:lnTo>
                <a:lnTo>
                  <a:pt x="46" y="28"/>
                </a:lnTo>
                <a:lnTo>
                  <a:pt x="66" y="34"/>
                </a:lnTo>
                <a:lnTo>
                  <a:pt x="76" y="36"/>
                </a:lnTo>
                <a:lnTo>
                  <a:pt x="86" y="38"/>
                </a:lnTo>
                <a:lnTo>
                  <a:pt x="98" y="38"/>
                </a:lnTo>
                <a:lnTo>
                  <a:pt x="108" y="36"/>
                </a:lnTo>
                <a:lnTo>
                  <a:pt x="118" y="32"/>
                </a:lnTo>
                <a:lnTo>
                  <a:pt x="126" y="26"/>
                </a:lnTo>
                <a:lnTo>
                  <a:pt x="136" y="20"/>
                </a:lnTo>
                <a:lnTo>
                  <a:pt x="144" y="16"/>
                </a:lnTo>
                <a:lnTo>
                  <a:pt x="154" y="14"/>
                </a:lnTo>
                <a:lnTo>
                  <a:pt x="162" y="14"/>
                </a:lnTo>
                <a:lnTo>
                  <a:pt x="170" y="16"/>
                </a:lnTo>
                <a:lnTo>
                  <a:pt x="178" y="18"/>
                </a:lnTo>
                <a:lnTo>
                  <a:pt x="184" y="22"/>
                </a:lnTo>
                <a:lnTo>
                  <a:pt x="192" y="26"/>
                </a:lnTo>
                <a:lnTo>
                  <a:pt x="196" y="32"/>
                </a:lnTo>
                <a:lnTo>
                  <a:pt x="200" y="38"/>
                </a:lnTo>
                <a:lnTo>
                  <a:pt x="204" y="44"/>
                </a:lnTo>
                <a:lnTo>
                  <a:pt x="204" y="52"/>
                </a:lnTo>
                <a:lnTo>
                  <a:pt x="204" y="58"/>
                </a:lnTo>
                <a:lnTo>
                  <a:pt x="204" y="66"/>
                </a:lnTo>
                <a:lnTo>
                  <a:pt x="200" y="72"/>
                </a:lnTo>
                <a:lnTo>
                  <a:pt x="194" y="78"/>
                </a:lnTo>
                <a:lnTo>
                  <a:pt x="186" y="84"/>
                </a:lnTo>
                <a:lnTo>
                  <a:pt x="178" y="88"/>
                </a:lnTo>
                <a:lnTo>
                  <a:pt x="168" y="92"/>
                </a:lnTo>
                <a:lnTo>
                  <a:pt x="158" y="94"/>
                </a:lnTo>
                <a:lnTo>
                  <a:pt x="146" y="96"/>
                </a:lnTo>
                <a:lnTo>
                  <a:pt x="132" y="96"/>
                </a:lnTo>
                <a:lnTo>
                  <a:pt x="120" y="96"/>
                </a:lnTo>
                <a:lnTo>
                  <a:pt x="106" y="92"/>
                </a:lnTo>
                <a:lnTo>
                  <a:pt x="92" y="88"/>
                </a:lnTo>
                <a:lnTo>
                  <a:pt x="78" y="82"/>
                </a:lnTo>
                <a:lnTo>
                  <a:pt x="64" y="74"/>
                </a:lnTo>
                <a:lnTo>
                  <a:pt x="50" y="64"/>
                </a:lnTo>
                <a:lnTo>
                  <a:pt x="36" y="52"/>
                </a:lnTo>
                <a:lnTo>
                  <a:pt x="24" y="36"/>
                </a:lnTo>
                <a:lnTo>
                  <a:pt x="10" y="20"/>
                </a:lnTo>
                <a:lnTo>
                  <a:pt x="0" y="0"/>
                </a:lnTo>
                <a:close/>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3" name="Freeform 21"/>
          <p:cNvSpPr>
            <a:spLocks/>
          </p:cNvSpPr>
          <p:nvPr userDrawn="1"/>
        </p:nvSpPr>
        <p:spPr bwMode="auto">
          <a:xfrm>
            <a:off x="5343525" y="1817688"/>
            <a:ext cx="1892300" cy="1346200"/>
          </a:xfrm>
          <a:custGeom>
            <a:avLst/>
            <a:gdLst>
              <a:gd name="T0" fmla="*/ 1708150 w 1192"/>
              <a:gd name="T1" fmla="*/ 714375 h 848"/>
              <a:gd name="T2" fmla="*/ 1593850 w 1192"/>
              <a:gd name="T3" fmla="*/ 552450 h 848"/>
              <a:gd name="T4" fmla="*/ 1543050 w 1192"/>
              <a:gd name="T5" fmla="*/ 434975 h 848"/>
              <a:gd name="T6" fmla="*/ 1511300 w 1192"/>
              <a:gd name="T7" fmla="*/ 304800 h 848"/>
              <a:gd name="T8" fmla="*/ 1504950 w 1192"/>
              <a:gd name="T9" fmla="*/ 203200 h 848"/>
              <a:gd name="T10" fmla="*/ 1482725 w 1192"/>
              <a:gd name="T11" fmla="*/ 120650 h 848"/>
              <a:gd name="T12" fmla="*/ 1460500 w 1192"/>
              <a:gd name="T13" fmla="*/ 101600 h 848"/>
              <a:gd name="T14" fmla="*/ 1425575 w 1192"/>
              <a:gd name="T15" fmla="*/ 92075 h 848"/>
              <a:gd name="T16" fmla="*/ 1184275 w 1192"/>
              <a:gd name="T17" fmla="*/ 19050 h 848"/>
              <a:gd name="T18" fmla="*/ 1031875 w 1192"/>
              <a:gd name="T19" fmla="*/ 0 h 848"/>
              <a:gd name="T20" fmla="*/ 889000 w 1192"/>
              <a:gd name="T21" fmla="*/ 15875 h 848"/>
              <a:gd name="T22" fmla="*/ 828675 w 1192"/>
              <a:gd name="T23" fmla="*/ 47625 h 848"/>
              <a:gd name="T24" fmla="*/ 784225 w 1192"/>
              <a:gd name="T25" fmla="*/ 88900 h 848"/>
              <a:gd name="T26" fmla="*/ 720725 w 1192"/>
              <a:gd name="T27" fmla="*/ 117475 h 848"/>
              <a:gd name="T28" fmla="*/ 676275 w 1192"/>
              <a:gd name="T29" fmla="*/ 111125 h 848"/>
              <a:gd name="T30" fmla="*/ 609600 w 1192"/>
              <a:gd name="T31" fmla="*/ 123825 h 848"/>
              <a:gd name="T32" fmla="*/ 495300 w 1192"/>
              <a:gd name="T33" fmla="*/ 203200 h 848"/>
              <a:gd name="T34" fmla="*/ 292100 w 1192"/>
              <a:gd name="T35" fmla="*/ 406400 h 848"/>
              <a:gd name="T36" fmla="*/ 149225 w 1192"/>
              <a:gd name="T37" fmla="*/ 552450 h 848"/>
              <a:gd name="T38" fmla="*/ 34925 w 1192"/>
              <a:gd name="T39" fmla="*/ 657225 h 848"/>
              <a:gd name="T40" fmla="*/ 6350 w 1192"/>
              <a:gd name="T41" fmla="*/ 679450 h 848"/>
              <a:gd name="T42" fmla="*/ 34925 w 1192"/>
              <a:gd name="T43" fmla="*/ 704850 h 848"/>
              <a:gd name="T44" fmla="*/ 50800 w 1192"/>
              <a:gd name="T45" fmla="*/ 825500 h 848"/>
              <a:gd name="T46" fmla="*/ 60325 w 1192"/>
              <a:gd name="T47" fmla="*/ 866775 h 848"/>
              <a:gd name="T48" fmla="*/ 104775 w 1192"/>
              <a:gd name="T49" fmla="*/ 958850 h 848"/>
              <a:gd name="T50" fmla="*/ 174625 w 1192"/>
              <a:gd name="T51" fmla="*/ 1022350 h 848"/>
              <a:gd name="T52" fmla="*/ 288925 w 1192"/>
              <a:gd name="T53" fmla="*/ 1057275 h 848"/>
              <a:gd name="T54" fmla="*/ 393700 w 1192"/>
              <a:gd name="T55" fmla="*/ 1054100 h 848"/>
              <a:gd name="T56" fmla="*/ 692150 w 1192"/>
              <a:gd name="T57" fmla="*/ 1012825 h 848"/>
              <a:gd name="T58" fmla="*/ 742950 w 1192"/>
              <a:gd name="T59" fmla="*/ 1022350 h 848"/>
              <a:gd name="T60" fmla="*/ 777875 w 1192"/>
              <a:gd name="T61" fmla="*/ 1050925 h 848"/>
              <a:gd name="T62" fmla="*/ 806450 w 1192"/>
              <a:gd name="T63" fmla="*/ 1085850 h 848"/>
              <a:gd name="T64" fmla="*/ 876300 w 1192"/>
              <a:gd name="T65" fmla="*/ 1108075 h 848"/>
              <a:gd name="T66" fmla="*/ 1012825 w 1192"/>
              <a:gd name="T67" fmla="*/ 1101725 h 848"/>
              <a:gd name="T68" fmla="*/ 1174750 w 1192"/>
              <a:gd name="T69" fmla="*/ 1066800 h 848"/>
              <a:gd name="T70" fmla="*/ 1333500 w 1192"/>
              <a:gd name="T71" fmla="*/ 1012825 h 848"/>
              <a:gd name="T72" fmla="*/ 1457325 w 1192"/>
              <a:gd name="T73" fmla="*/ 939800 h 848"/>
              <a:gd name="T74" fmla="*/ 1527175 w 1192"/>
              <a:gd name="T75" fmla="*/ 863600 h 848"/>
              <a:gd name="T76" fmla="*/ 1597025 w 1192"/>
              <a:gd name="T77" fmla="*/ 752475 h 848"/>
              <a:gd name="T78" fmla="*/ 1612900 w 1192"/>
              <a:gd name="T79" fmla="*/ 698500 h 848"/>
              <a:gd name="T80" fmla="*/ 1660525 w 1192"/>
              <a:gd name="T81" fmla="*/ 742950 h 848"/>
              <a:gd name="T82" fmla="*/ 1758950 w 1192"/>
              <a:gd name="T83" fmla="*/ 892175 h 848"/>
              <a:gd name="T84" fmla="*/ 1803400 w 1192"/>
              <a:gd name="T85" fmla="*/ 1006475 h 848"/>
              <a:gd name="T86" fmla="*/ 1879600 w 1192"/>
              <a:gd name="T87" fmla="*/ 1295400 h 848"/>
              <a:gd name="T88" fmla="*/ 1892300 w 1192"/>
              <a:gd name="T89" fmla="*/ 1298575 h 848"/>
              <a:gd name="T90" fmla="*/ 1866900 w 1192"/>
              <a:gd name="T91" fmla="*/ 1076325 h 848"/>
              <a:gd name="T92" fmla="*/ 1819275 w 1192"/>
              <a:gd name="T93" fmla="*/ 920750 h 848"/>
              <a:gd name="T94" fmla="*/ 1739900 w 1192"/>
              <a:gd name="T95" fmla="*/ 749300 h 8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92" h="848">
                <a:moveTo>
                  <a:pt x="1096" y="472"/>
                </a:moveTo>
                <a:lnTo>
                  <a:pt x="1096" y="472"/>
                </a:lnTo>
                <a:lnTo>
                  <a:pt x="1076" y="450"/>
                </a:lnTo>
                <a:lnTo>
                  <a:pt x="1054" y="424"/>
                </a:lnTo>
                <a:lnTo>
                  <a:pt x="1030" y="388"/>
                </a:lnTo>
                <a:lnTo>
                  <a:pt x="1004" y="348"/>
                </a:lnTo>
                <a:lnTo>
                  <a:pt x="992" y="324"/>
                </a:lnTo>
                <a:lnTo>
                  <a:pt x="982" y="300"/>
                </a:lnTo>
                <a:lnTo>
                  <a:pt x="972" y="274"/>
                </a:lnTo>
                <a:lnTo>
                  <a:pt x="962" y="248"/>
                </a:lnTo>
                <a:lnTo>
                  <a:pt x="956" y="220"/>
                </a:lnTo>
                <a:lnTo>
                  <a:pt x="952" y="192"/>
                </a:lnTo>
                <a:lnTo>
                  <a:pt x="952" y="172"/>
                </a:lnTo>
                <a:lnTo>
                  <a:pt x="948" y="128"/>
                </a:lnTo>
                <a:lnTo>
                  <a:pt x="944" y="104"/>
                </a:lnTo>
                <a:lnTo>
                  <a:pt x="938" y="84"/>
                </a:lnTo>
                <a:lnTo>
                  <a:pt x="934" y="76"/>
                </a:lnTo>
                <a:lnTo>
                  <a:pt x="930" y="70"/>
                </a:lnTo>
                <a:lnTo>
                  <a:pt x="926" y="66"/>
                </a:lnTo>
                <a:lnTo>
                  <a:pt x="920" y="64"/>
                </a:lnTo>
                <a:lnTo>
                  <a:pt x="912" y="62"/>
                </a:lnTo>
                <a:lnTo>
                  <a:pt x="898" y="58"/>
                </a:lnTo>
                <a:lnTo>
                  <a:pt x="858" y="46"/>
                </a:lnTo>
                <a:lnTo>
                  <a:pt x="806" y="28"/>
                </a:lnTo>
                <a:lnTo>
                  <a:pt x="746" y="12"/>
                </a:lnTo>
                <a:lnTo>
                  <a:pt x="714" y="6"/>
                </a:lnTo>
                <a:lnTo>
                  <a:pt x="682" y="2"/>
                </a:lnTo>
                <a:lnTo>
                  <a:pt x="650" y="0"/>
                </a:lnTo>
                <a:lnTo>
                  <a:pt x="618" y="0"/>
                </a:lnTo>
                <a:lnTo>
                  <a:pt x="588" y="4"/>
                </a:lnTo>
                <a:lnTo>
                  <a:pt x="560" y="10"/>
                </a:lnTo>
                <a:lnTo>
                  <a:pt x="548" y="16"/>
                </a:lnTo>
                <a:lnTo>
                  <a:pt x="534" y="22"/>
                </a:lnTo>
                <a:lnTo>
                  <a:pt x="522" y="30"/>
                </a:lnTo>
                <a:lnTo>
                  <a:pt x="512" y="40"/>
                </a:lnTo>
                <a:lnTo>
                  <a:pt x="494" y="56"/>
                </a:lnTo>
                <a:lnTo>
                  <a:pt x="478" y="66"/>
                </a:lnTo>
                <a:lnTo>
                  <a:pt x="464" y="72"/>
                </a:lnTo>
                <a:lnTo>
                  <a:pt x="454" y="74"/>
                </a:lnTo>
                <a:lnTo>
                  <a:pt x="444" y="74"/>
                </a:lnTo>
                <a:lnTo>
                  <a:pt x="434" y="72"/>
                </a:lnTo>
                <a:lnTo>
                  <a:pt x="426" y="70"/>
                </a:lnTo>
                <a:lnTo>
                  <a:pt x="414" y="70"/>
                </a:lnTo>
                <a:lnTo>
                  <a:pt x="400" y="72"/>
                </a:lnTo>
                <a:lnTo>
                  <a:pt x="384" y="78"/>
                </a:lnTo>
                <a:lnTo>
                  <a:pt x="366" y="88"/>
                </a:lnTo>
                <a:lnTo>
                  <a:pt x="342" y="106"/>
                </a:lnTo>
                <a:lnTo>
                  <a:pt x="312" y="128"/>
                </a:lnTo>
                <a:lnTo>
                  <a:pt x="276" y="162"/>
                </a:lnTo>
                <a:lnTo>
                  <a:pt x="234" y="204"/>
                </a:lnTo>
                <a:lnTo>
                  <a:pt x="184" y="256"/>
                </a:lnTo>
                <a:lnTo>
                  <a:pt x="134" y="308"/>
                </a:lnTo>
                <a:lnTo>
                  <a:pt x="94" y="348"/>
                </a:lnTo>
                <a:lnTo>
                  <a:pt x="64" y="378"/>
                </a:lnTo>
                <a:lnTo>
                  <a:pt x="38" y="400"/>
                </a:lnTo>
                <a:lnTo>
                  <a:pt x="22" y="414"/>
                </a:lnTo>
                <a:lnTo>
                  <a:pt x="10" y="422"/>
                </a:lnTo>
                <a:lnTo>
                  <a:pt x="0" y="426"/>
                </a:lnTo>
                <a:lnTo>
                  <a:pt x="4" y="428"/>
                </a:lnTo>
                <a:lnTo>
                  <a:pt x="10" y="430"/>
                </a:lnTo>
                <a:lnTo>
                  <a:pt x="16" y="434"/>
                </a:lnTo>
                <a:lnTo>
                  <a:pt x="22" y="444"/>
                </a:lnTo>
                <a:lnTo>
                  <a:pt x="26" y="462"/>
                </a:lnTo>
                <a:lnTo>
                  <a:pt x="30" y="486"/>
                </a:lnTo>
                <a:lnTo>
                  <a:pt x="32" y="520"/>
                </a:lnTo>
                <a:lnTo>
                  <a:pt x="34" y="528"/>
                </a:lnTo>
                <a:lnTo>
                  <a:pt x="38" y="546"/>
                </a:lnTo>
                <a:lnTo>
                  <a:pt x="48" y="574"/>
                </a:lnTo>
                <a:lnTo>
                  <a:pt x="56" y="588"/>
                </a:lnTo>
                <a:lnTo>
                  <a:pt x="66" y="604"/>
                </a:lnTo>
                <a:lnTo>
                  <a:pt x="78" y="618"/>
                </a:lnTo>
                <a:lnTo>
                  <a:pt x="92" y="632"/>
                </a:lnTo>
                <a:lnTo>
                  <a:pt x="110" y="644"/>
                </a:lnTo>
                <a:lnTo>
                  <a:pt x="130" y="654"/>
                </a:lnTo>
                <a:lnTo>
                  <a:pt x="154" y="662"/>
                </a:lnTo>
                <a:lnTo>
                  <a:pt x="182" y="666"/>
                </a:lnTo>
                <a:lnTo>
                  <a:pt x="212" y="668"/>
                </a:lnTo>
                <a:lnTo>
                  <a:pt x="248" y="664"/>
                </a:lnTo>
                <a:lnTo>
                  <a:pt x="366" y="644"/>
                </a:lnTo>
                <a:lnTo>
                  <a:pt x="406" y="640"/>
                </a:lnTo>
                <a:lnTo>
                  <a:pt x="436" y="638"/>
                </a:lnTo>
                <a:lnTo>
                  <a:pt x="448" y="640"/>
                </a:lnTo>
                <a:lnTo>
                  <a:pt x="458" y="642"/>
                </a:lnTo>
                <a:lnTo>
                  <a:pt x="468" y="644"/>
                </a:lnTo>
                <a:lnTo>
                  <a:pt x="476" y="650"/>
                </a:lnTo>
                <a:lnTo>
                  <a:pt x="482" y="654"/>
                </a:lnTo>
                <a:lnTo>
                  <a:pt x="490" y="662"/>
                </a:lnTo>
                <a:lnTo>
                  <a:pt x="504" y="680"/>
                </a:lnTo>
                <a:lnTo>
                  <a:pt x="508" y="684"/>
                </a:lnTo>
                <a:lnTo>
                  <a:pt x="514" y="688"/>
                </a:lnTo>
                <a:lnTo>
                  <a:pt x="530" y="696"/>
                </a:lnTo>
                <a:lnTo>
                  <a:pt x="552" y="698"/>
                </a:lnTo>
                <a:lnTo>
                  <a:pt x="578" y="700"/>
                </a:lnTo>
                <a:lnTo>
                  <a:pt x="606" y="698"/>
                </a:lnTo>
                <a:lnTo>
                  <a:pt x="638" y="694"/>
                </a:lnTo>
                <a:lnTo>
                  <a:pt x="670" y="690"/>
                </a:lnTo>
                <a:lnTo>
                  <a:pt x="706" y="682"/>
                </a:lnTo>
                <a:lnTo>
                  <a:pt x="740" y="672"/>
                </a:lnTo>
                <a:lnTo>
                  <a:pt x="774" y="662"/>
                </a:lnTo>
                <a:lnTo>
                  <a:pt x="808" y="650"/>
                </a:lnTo>
                <a:lnTo>
                  <a:pt x="840" y="638"/>
                </a:lnTo>
                <a:lnTo>
                  <a:pt x="870" y="622"/>
                </a:lnTo>
                <a:lnTo>
                  <a:pt x="896" y="608"/>
                </a:lnTo>
                <a:lnTo>
                  <a:pt x="918" y="592"/>
                </a:lnTo>
                <a:lnTo>
                  <a:pt x="936" y="576"/>
                </a:lnTo>
                <a:lnTo>
                  <a:pt x="962" y="544"/>
                </a:lnTo>
                <a:lnTo>
                  <a:pt x="982" y="518"/>
                </a:lnTo>
                <a:lnTo>
                  <a:pt x="996" y="494"/>
                </a:lnTo>
                <a:lnTo>
                  <a:pt x="1006" y="474"/>
                </a:lnTo>
                <a:lnTo>
                  <a:pt x="1012" y="460"/>
                </a:lnTo>
                <a:lnTo>
                  <a:pt x="1014" y="448"/>
                </a:lnTo>
                <a:lnTo>
                  <a:pt x="1016" y="440"/>
                </a:lnTo>
                <a:lnTo>
                  <a:pt x="1030" y="452"/>
                </a:lnTo>
                <a:lnTo>
                  <a:pt x="1046" y="468"/>
                </a:lnTo>
                <a:lnTo>
                  <a:pt x="1066" y="492"/>
                </a:lnTo>
                <a:lnTo>
                  <a:pt x="1086" y="522"/>
                </a:lnTo>
                <a:lnTo>
                  <a:pt x="1108" y="562"/>
                </a:lnTo>
                <a:lnTo>
                  <a:pt x="1118" y="584"/>
                </a:lnTo>
                <a:lnTo>
                  <a:pt x="1128" y="608"/>
                </a:lnTo>
                <a:lnTo>
                  <a:pt x="1136" y="634"/>
                </a:lnTo>
                <a:lnTo>
                  <a:pt x="1144" y="664"/>
                </a:lnTo>
                <a:lnTo>
                  <a:pt x="1184" y="816"/>
                </a:lnTo>
                <a:lnTo>
                  <a:pt x="1192" y="848"/>
                </a:lnTo>
                <a:lnTo>
                  <a:pt x="1192" y="818"/>
                </a:lnTo>
                <a:lnTo>
                  <a:pt x="1192" y="782"/>
                </a:lnTo>
                <a:lnTo>
                  <a:pt x="1186" y="734"/>
                </a:lnTo>
                <a:lnTo>
                  <a:pt x="1176" y="678"/>
                </a:lnTo>
                <a:lnTo>
                  <a:pt x="1168" y="648"/>
                </a:lnTo>
                <a:lnTo>
                  <a:pt x="1158" y="614"/>
                </a:lnTo>
                <a:lnTo>
                  <a:pt x="1146" y="580"/>
                </a:lnTo>
                <a:lnTo>
                  <a:pt x="1132" y="546"/>
                </a:lnTo>
                <a:lnTo>
                  <a:pt x="1116" y="508"/>
                </a:lnTo>
                <a:lnTo>
                  <a:pt x="1096" y="47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 name="Freeform 22"/>
          <p:cNvSpPr>
            <a:spLocks/>
          </p:cNvSpPr>
          <p:nvPr userDrawn="1"/>
        </p:nvSpPr>
        <p:spPr bwMode="auto">
          <a:xfrm>
            <a:off x="7356475" y="1712913"/>
            <a:ext cx="628650" cy="590550"/>
          </a:xfrm>
          <a:custGeom>
            <a:avLst/>
            <a:gdLst>
              <a:gd name="T0" fmla="*/ 0 w 396"/>
              <a:gd name="T1" fmla="*/ 590550 h 372"/>
              <a:gd name="T2" fmla="*/ 0 w 396"/>
              <a:gd name="T3" fmla="*/ 590550 h 372"/>
              <a:gd name="T4" fmla="*/ 15875 w 396"/>
              <a:gd name="T5" fmla="*/ 584200 h 372"/>
              <a:gd name="T6" fmla="*/ 53975 w 396"/>
              <a:gd name="T7" fmla="*/ 565150 h 372"/>
              <a:gd name="T8" fmla="*/ 111125 w 396"/>
              <a:gd name="T9" fmla="*/ 533400 h 372"/>
              <a:gd name="T10" fmla="*/ 142875 w 396"/>
              <a:gd name="T11" fmla="*/ 514350 h 372"/>
              <a:gd name="T12" fmla="*/ 174625 w 396"/>
              <a:gd name="T13" fmla="*/ 492125 h 372"/>
              <a:gd name="T14" fmla="*/ 206375 w 396"/>
              <a:gd name="T15" fmla="*/ 466725 h 372"/>
              <a:gd name="T16" fmla="*/ 238125 w 396"/>
              <a:gd name="T17" fmla="*/ 438150 h 372"/>
              <a:gd name="T18" fmla="*/ 263525 w 396"/>
              <a:gd name="T19" fmla="*/ 406400 h 372"/>
              <a:gd name="T20" fmla="*/ 288925 w 396"/>
              <a:gd name="T21" fmla="*/ 374650 h 372"/>
              <a:gd name="T22" fmla="*/ 307975 w 396"/>
              <a:gd name="T23" fmla="*/ 339725 h 372"/>
              <a:gd name="T24" fmla="*/ 320675 w 396"/>
              <a:gd name="T25" fmla="*/ 301625 h 372"/>
              <a:gd name="T26" fmla="*/ 323850 w 396"/>
              <a:gd name="T27" fmla="*/ 282575 h 372"/>
              <a:gd name="T28" fmla="*/ 327025 w 396"/>
              <a:gd name="T29" fmla="*/ 263525 h 372"/>
              <a:gd name="T30" fmla="*/ 327025 w 396"/>
              <a:gd name="T31" fmla="*/ 244475 h 372"/>
              <a:gd name="T32" fmla="*/ 323850 w 396"/>
              <a:gd name="T33" fmla="*/ 222250 h 372"/>
              <a:gd name="T34" fmla="*/ 323850 w 396"/>
              <a:gd name="T35" fmla="*/ 222250 h 372"/>
              <a:gd name="T36" fmla="*/ 323850 w 396"/>
              <a:gd name="T37" fmla="*/ 180975 h 372"/>
              <a:gd name="T38" fmla="*/ 327025 w 396"/>
              <a:gd name="T39" fmla="*/ 146050 h 372"/>
              <a:gd name="T40" fmla="*/ 336550 w 396"/>
              <a:gd name="T41" fmla="*/ 111125 h 372"/>
              <a:gd name="T42" fmla="*/ 352425 w 396"/>
              <a:gd name="T43" fmla="*/ 82550 h 372"/>
              <a:gd name="T44" fmla="*/ 371475 w 396"/>
              <a:gd name="T45" fmla="*/ 57150 h 372"/>
              <a:gd name="T46" fmla="*/ 393700 w 396"/>
              <a:gd name="T47" fmla="*/ 38100 h 372"/>
              <a:gd name="T48" fmla="*/ 422275 w 396"/>
              <a:gd name="T49" fmla="*/ 22225 h 372"/>
              <a:gd name="T50" fmla="*/ 447675 w 396"/>
              <a:gd name="T51" fmla="*/ 9525 h 372"/>
              <a:gd name="T52" fmla="*/ 476250 w 396"/>
              <a:gd name="T53" fmla="*/ 3175 h 372"/>
              <a:gd name="T54" fmla="*/ 504825 w 396"/>
              <a:gd name="T55" fmla="*/ 0 h 372"/>
              <a:gd name="T56" fmla="*/ 533400 w 396"/>
              <a:gd name="T57" fmla="*/ 3175 h 372"/>
              <a:gd name="T58" fmla="*/ 558800 w 396"/>
              <a:gd name="T59" fmla="*/ 12700 h 372"/>
              <a:gd name="T60" fmla="*/ 581025 w 396"/>
              <a:gd name="T61" fmla="*/ 25400 h 372"/>
              <a:gd name="T62" fmla="*/ 600075 w 396"/>
              <a:gd name="T63" fmla="*/ 44450 h 372"/>
              <a:gd name="T64" fmla="*/ 615950 w 396"/>
              <a:gd name="T65" fmla="*/ 66675 h 372"/>
              <a:gd name="T66" fmla="*/ 625475 w 396"/>
              <a:gd name="T67" fmla="*/ 98425 h 372"/>
              <a:gd name="T68" fmla="*/ 625475 w 396"/>
              <a:gd name="T69" fmla="*/ 98425 h 372"/>
              <a:gd name="T70" fmla="*/ 628650 w 396"/>
              <a:gd name="T71" fmla="*/ 133350 h 372"/>
              <a:gd name="T72" fmla="*/ 628650 w 396"/>
              <a:gd name="T73" fmla="*/ 171450 h 372"/>
              <a:gd name="T74" fmla="*/ 622300 w 396"/>
              <a:gd name="T75" fmla="*/ 209550 h 372"/>
              <a:gd name="T76" fmla="*/ 609600 w 396"/>
              <a:gd name="T77" fmla="*/ 250825 h 372"/>
              <a:gd name="T78" fmla="*/ 590550 w 396"/>
              <a:gd name="T79" fmla="*/ 295275 h 372"/>
              <a:gd name="T80" fmla="*/ 568325 w 396"/>
              <a:gd name="T81" fmla="*/ 336550 h 372"/>
              <a:gd name="T82" fmla="*/ 539750 w 396"/>
              <a:gd name="T83" fmla="*/ 377825 h 372"/>
              <a:gd name="T84" fmla="*/ 504825 w 396"/>
              <a:gd name="T85" fmla="*/ 419100 h 372"/>
              <a:gd name="T86" fmla="*/ 463550 w 396"/>
              <a:gd name="T87" fmla="*/ 457200 h 372"/>
              <a:gd name="T88" fmla="*/ 415925 w 396"/>
              <a:gd name="T89" fmla="*/ 492125 h 372"/>
              <a:gd name="T90" fmla="*/ 361950 w 396"/>
              <a:gd name="T91" fmla="*/ 520700 h 372"/>
              <a:gd name="T92" fmla="*/ 304800 w 396"/>
              <a:gd name="T93" fmla="*/ 549275 h 372"/>
              <a:gd name="T94" fmla="*/ 273050 w 396"/>
              <a:gd name="T95" fmla="*/ 558800 h 372"/>
              <a:gd name="T96" fmla="*/ 238125 w 396"/>
              <a:gd name="T97" fmla="*/ 568325 h 372"/>
              <a:gd name="T98" fmla="*/ 203200 w 396"/>
              <a:gd name="T99" fmla="*/ 577850 h 372"/>
              <a:gd name="T100" fmla="*/ 165100 w 396"/>
              <a:gd name="T101" fmla="*/ 584200 h 372"/>
              <a:gd name="T102" fmla="*/ 127000 w 396"/>
              <a:gd name="T103" fmla="*/ 587375 h 372"/>
              <a:gd name="T104" fmla="*/ 85725 w 396"/>
              <a:gd name="T105" fmla="*/ 590550 h 372"/>
              <a:gd name="T106" fmla="*/ 44450 w 396"/>
              <a:gd name="T107" fmla="*/ 590550 h 372"/>
              <a:gd name="T108" fmla="*/ 0 w 396"/>
              <a:gd name="T109" fmla="*/ 590550 h 372"/>
              <a:gd name="T110" fmla="*/ 0 w 396"/>
              <a:gd name="T111" fmla="*/ 590550 h 3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96" h="372">
                <a:moveTo>
                  <a:pt x="0" y="372"/>
                </a:moveTo>
                <a:lnTo>
                  <a:pt x="0" y="372"/>
                </a:lnTo>
                <a:lnTo>
                  <a:pt x="10" y="368"/>
                </a:lnTo>
                <a:lnTo>
                  <a:pt x="34" y="356"/>
                </a:lnTo>
                <a:lnTo>
                  <a:pt x="70" y="336"/>
                </a:lnTo>
                <a:lnTo>
                  <a:pt x="90" y="324"/>
                </a:lnTo>
                <a:lnTo>
                  <a:pt x="110" y="310"/>
                </a:lnTo>
                <a:lnTo>
                  <a:pt x="130" y="294"/>
                </a:lnTo>
                <a:lnTo>
                  <a:pt x="150" y="276"/>
                </a:lnTo>
                <a:lnTo>
                  <a:pt x="166" y="256"/>
                </a:lnTo>
                <a:lnTo>
                  <a:pt x="182" y="236"/>
                </a:lnTo>
                <a:lnTo>
                  <a:pt x="194" y="214"/>
                </a:lnTo>
                <a:lnTo>
                  <a:pt x="202" y="190"/>
                </a:lnTo>
                <a:lnTo>
                  <a:pt x="204" y="178"/>
                </a:lnTo>
                <a:lnTo>
                  <a:pt x="206" y="166"/>
                </a:lnTo>
                <a:lnTo>
                  <a:pt x="206" y="154"/>
                </a:lnTo>
                <a:lnTo>
                  <a:pt x="204" y="140"/>
                </a:lnTo>
                <a:lnTo>
                  <a:pt x="204" y="114"/>
                </a:lnTo>
                <a:lnTo>
                  <a:pt x="206" y="92"/>
                </a:lnTo>
                <a:lnTo>
                  <a:pt x="212" y="70"/>
                </a:lnTo>
                <a:lnTo>
                  <a:pt x="222" y="52"/>
                </a:lnTo>
                <a:lnTo>
                  <a:pt x="234" y="36"/>
                </a:lnTo>
                <a:lnTo>
                  <a:pt x="248" y="24"/>
                </a:lnTo>
                <a:lnTo>
                  <a:pt x="266" y="14"/>
                </a:lnTo>
                <a:lnTo>
                  <a:pt x="282" y="6"/>
                </a:lnTo>
                <a:lnTo>
                  <a:pt x="300" y="2"/>
                </a:lnTo>
                <a:lnTo>
                  <a:pt x="318" y="0"/>
                </a:lnTo>
                <a:lnTo>
                  <a:pt x="336" y="2"/>
                </a:lnTo>
                <a:lnTo>
                  <a:pt x="352" y="8"/>
                </a:lnTo>
                <a:lnTo>
                  <a:pt x="366" y="16"/>
                </a:lnTo>
                <a:lnTo>
                  <a:pt x="378" y="28"/>
                </a:lnTo>
                <a:lnTo>
                  <a:pt x="388" y="42"/>
                </a:lnTo>
                <a:lnTo>
                  <a:pt x="394" y="62"/>
                </a:lnTo>
                <a:lnTo>
                  <a:pt x="396" y="84"/>
                </a:lnTo>
                <a:lnTo>
                  <a:pt x="396" y="108"/>
                </a:lnTo>
                <a:lnTo>
                  <a:pt x="392" y="132"/>
                </a:lnTo>
                <a:lnTo>
                  <a:pt x="384" y="158"/>
                </a:lnTo>
                <a:lnTo>
                  <a:pt x="372" y="186"/>
                </a:lnTo>
                <a:lnTo>
                  <a:pt x="358" y="212"/>
                </a:lnTo>
                <a:lnTo>
                  <a:pt x="340" y="238"/>
                </a:lnTo>
                <a:lnTo>
                  <a:pt x="318" y="264"/>
                </a:lnTo>
                <a:lnTo>
                  <a:pt x="292" y="288"/>
                </a:lnTo>
                <a:lnTo>
                  <a:pt x="262" y="310"/>
                </a:lnTo>
                <a:lnTo>
                  <a:pt x="228" y="328"/>
                </a:lnTo>
                <a:lnTo>
                  <a:pt x="192" y="346"/>
                </a:lnTo>
                <a:lnTo>
                  <a:pt x="172" y="352"/>
                </a:lnTo>
                <a:lnTo>
                  <a:pt x="150" y="358"/>
                </a:lnTo>
                <a:lnTo>
                  <a:pt x="128" y="364"/>
                </a:lnTo>
                <a:lnTo>
                  <a:pt x="104" y="368"/>
                </a:lnTo>
                <a:lnTo>
                  <a:pt x="80" y="370"/>
                </a:lnTo>
                <a:lnTo>
                  <a:pt x="54" y="372"/>
                </a:lnTo>
                <a:lnTo>
                  <a:pt x="28" y="372"/>
                </a:lnTo>
                <a:lnTo>
                  <a:pt x="0" y="37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5" name="Freeform 23"/>
          <p:cNvSpPr>
            <a:spLocks/>
          </p:cNvSpPr>
          <p:nvPr userDrawn="1"/>
        </p:nvSpPr>
        <p:spPr bwMode="auto">
          <a:xfrm>
            <a:off x="5991225" y="2325688"/>
            <a:ext cx="914400" cy="495300"/>
          </a:xfrm>
          <a:custGeom>
            <a:avLst/>
            <a:gdLst>
              <a:gd name="T0" fmla="*/ 76200 w 576"/>
              <a:gd name="T1" fmla="*/ 495300 h 312"/>
              <a:gd name="T2" fmla="*/ 76200 w 576"/>
              <a:gd name="T3" fmla="*/ 495300 h 312"/>
              <a:gd name="T4" fmla="*/ 53975 w 576"/>
              <a:gd name="T5" fmla="*/ 450850 h 312"/>
              <a:gd name="T6" fmla="*/ 34925 w 576"/>
              <a:gd name="T7" fmla="*/ 400050 h 312"/>
              <a:gd name="T8" fmla="*/ 15875 w 576"/>
              <a:gd name="T9" fmla="*/ 339725 h 312"/>
              <a:gd name="T10" fmla="*/ 9525 w 576"/>
              <a:gd name="T11" fmla="*/ 307975 h 312"/>
              <a:gd name="T12" fmla="*/ 3175 w 576"/>
              <a:gd name="T13" fmla="*/ 273050 h 312"/>
              <a:gd name="T14" fmla="*/ 0 w 576"/>
              <a:gd name="T15" fmla="*/ 238125 h 312"/>
              <a:gd name="T16" fmla="*/ 0 w 576"/>
              <a:gd name="T17" fmla="*/ 206375 h 312"/>
              <a:gd name="T18" fmla="*/ 6350 w 576"/>
              <a:gd name="T19" fmla="*/ 174625 h 312"/>
              <a:gd name="T20" fmla="*/ 15875 w 576"/>
              <a:gd name="T21" fmla="*/ 142875 h 312"/>
              <a:gd name="T22" fmla="*/ 28575 w 576"/>
              <a:gd name="T23" fmla="*/ 114300 h 312"/>
              <a:gd name="T24" fmla="*/ 50800 w 576"/>
              <a:gd name="T25" fmla="*/ 88900 h 312"/>
              <a:gd name="T26" fmla="*/ 50800 w 576"/>
              <a:gd name="T27" fmla="*/ 88900 h 312"/>
              <a:gd name="T28" fmla="*/ 79375 w 576"/>
              <a:gd name="T29" fmla="*/ 66675 h 312"/>
              <a:gd name="T30" fmla="*/ 114300 w 576"/>
              <a:gd name="T31" fmla="*/ 47625 h 312"/>
              <a:gd name="T32" fmla="*/ 155575 w 576"/>
              <a:gd name="T33" fmla="*/ 31750 h 312"/>
              <a:gd name="T34" fmla="*/ 203200 w 576"/>
              <a:gd name="T35" fmla="*/ 19050 h 312"/>
              <a:gd name="T36" fmla="*/ 254000 w 576"/>
              <a:gd name="T37" fmla="*/ 9525 h 312"/>
              <a:gd name="T38" fmla="*/ 311150 w 576"/>
              <a:gd name="T39" fmla="*/ 3175 h 312"/>
              <a:gd name="T40" fmla="*/ 368300 w 576"/>
              <a:gd name="T41" fmla="*/ 0 h 312"/>
              <a:gd name="T42" fmla="*/ 431800 w 576"/>
              <a:gd name="T43" fmla="*/ 0 h 312"/>
              <a:gd name="T44" fmla="*/ 492125 w 576"/>
              <a:gd name="T45" fmla="*/ 6350 h 312"/>
              <a:gd name="T46" fmla="*/ 552450 w 576"/>
              <a:gd name="T47" fmla="*/ 15875 h 312"/>
              <a:gd name="T48" fmla="*/ 615950 w 576"/>
              <a:gd name="T49" fmla="*/ 28575 h 312"/>
              <a:gd name="T50" fmla="*/ 673100 w 576"/>
              <a:gd name="T51" fmla="*/ 44450 h 312"/>
              <a:gd name="T52" fmla="*/ 730250 w 576"/>
              <a:gd name="T53" fmla="*/ 63500 h 312"/>
              <a:gd name="T54" fmla="*/ 784225 w 576"/>
              <a:gd name="T55" fmla="*/ 88900 h 312"/>
              <a:gd name="T56" fmla="*/ 831850 w 576"/>
              <a:gd name="T57" fmla="*/ 117475 h 312"/>
              <a:gd name="T58" fmla="*/ 876300 w 576"/>
              <a:gd name="T59" fmla="*/ 152400 h 312"/>
              <a:gd name="T60" fmla="*/ 876300 w 576"/>
              <a:gd name="T61" fmla="*/ 152400 h 312"/>
              <a:gd name="T62" fmla="*/ 892175 w 576"/>
              <a:gd name="T63" fmla="*/ 168275 h 312"/>
              <a:gd name="T64" fmla="*/ 904875 w 576"/>
              <a:gd name="T65" fmla="*/ 187325 h 312"/>
              <a:gd name="T66" fmla="*/ 914400 w 576"/>
              <a:gd name="T67" fmla="*/ 203200 h 312"/>
              <a:gd name="T68" fmla="*/ 914400 w 576"/>
              <a:gd name="T69" fmla="*/ 222250 h 312"/>
              <a:gd name="T70" fmla="*/ 914400 w 576"/>
              <a:gd name="T71" fmla="*/ 238125 h 312"/>
              <a:gd name="T72" fmla="*/ 908050 w 576"/>
              <a:gd name="T73" fmla="*/ 254000 h 312"/>
              <a:gd name="T74" fmla="*/ 895350 w 576"/>
              <a:gd name="T75" fmla="*/ 269875 h 312"/>
              <a:gd name="T76" fmla="*/ 882650 w 576"/>
              <a:gd name="T77" fmla="*/ 285750 h 312"/>
              <a:gd name="T78" fmla="*/ 863600 w 576"/>
              <a:gd name="T79" fmla="*/ 301625 h 312"/>
              <a:gd name="T80" fmla="*/ 844550 w 576"/>
              <a:gd name="T81" fmla="*/ 317500 h 312"/>
              <a:gd name="T82" fmla="*/ 796925 w 576"/>
              <a:gd name="T83" fmla="*/ 342900 h 312"/>
              <a:gd name="T84" fmla="*/ 739775 w 576"/>
              <a:gd name="T85" fmla="*/ 371475 h 312"/>
              <a:gd name="T86" fmla="*/ 676275 w 576"/>
              <a:gd name="T87" fmla="*/ 393700 h 312"/>
              <a:gd name="T88" fmla="*/ 609600 w 576"/>
              <a:gd name="T89" fmla="*/ 415925 h 312"/>
              <a:gd name="T90" fmla="*/ 539750 w 576"/>
              <a:gd name="T91" fmla="*/ 438150 h 312"/>
              <a:gd name="T92" fmla="*/ 473075 w 576"/>
              <a:gd name="T93" fmla="*/ 454025 h 312"/>
              <a:gd name="T94" fmla="*/ 409575 w 576"/>
              <a:gd name="T95" fmla="*/ 466725 h 312"/>
              <a:gd name="T96" fmla="*/ 298450 w 576"/>
              <a:gd name="T97" fmla="*/ 488950 h 312"/>
              <a:gd name="T98" fmla="*/ 257175 w 576"/>
              <a:gd name="T99" fmla="*/ 492125 h 312"/>
              <a:gd name="T100" fmla="*/ 228600 w 576"/>
              <a:gd name="T101" fmla="*/ 495300 h 312"/>
              <a:gd name="T102" fmla="*/ 76200 w 576"/>
              <a:gd name="T103" fmla="*/ 495300 h 3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 h="312">
                <a:moveTo>
                  <a:pt x="48" y="312"/>
                </a:moveTo>
                <a:lnTo>
                  <a:pt x="48" y="312"/>
                </a:lnTo>
                <a:lnTo>
                  <a:pt x="34" y="284"/>
                </a:lnTo>
                <a:lnTo>
                  <a:pt x="22" y="252"/>
                </a:lnTo>
                <a:lnTo>
                  <a:pt x="10" y="214"/>
                </a:lnTo>
                <a:lnTo>
                  <a:pt x="6" y="194"/>
                </a:lnTo>
                <a:lnTo>
                  <a:pt x="2" y="172"/>
                </a:lnTo>
                <a:lnTo>
                  <a:pt x="0" y="150"/>
                </a:lnTo>
                <a:lnTo>
                  <a:pt x="0" y="130"/>
                </a:lnTo>
                <a:lnTo>
                  <a:pt x="4" y="110"/>
                </a:lnTo>
                <a:lnTo>
                  <a:pt x="10" y="90"/>
                </a:lnTo>
                <a:lnTo>
                  <a:pt x="18" y="72"/>
                </a:lnTo>
                <a:lnTo>
                  <a:pt x="32" y="56"/>
                </a:lnTo>
                <a:lnTo>
                  <a:pt x="50" y="42"/>
                </a:lnTo>
                <a:lnTo>
                  <a:pt x="72" y="30"/>
                </a:lnTo>
                <a:lnTo>
                  <a:pt x="98" y="20"/>
                </a:lnTo>
                <a:lnTo>
                  <a:pt x="128" y="12"/>
                </a:lnTo>
                <a:lnTo>
                  <a:pt x="160" y="6"/>
                </a:lnTo>
                <a:lnTo>
                  <a:pt x="196" y="2"/>
                </a:lnTo>
                <a:lnTo>
                  <a:pt x="232" y="0"/>
                </a:lnTo>
                <a:lnTo>
                  <a:pt x="272" y="0"/>
                </a:lnTo>
                <a:lnTo>
                  <a:pt x="310" y="4"/>
                </a:lnTo>
                <a:lnTo>
                  <a:pt x="348" y="10"/>
                </a:lnTo>
                <a:lnTo>
                  <a:pt x="388" y="18"/>
                </a:lnTo>
                <a:lnTo>
                  <a:pt x="424" y="28"/>
                </a:lnTo>
                <a:lnTo>
                  <a:pt x="460" y="40"/>
                </a:lnTo>
                <a:lnTo>
                  <a:pt x="494" y="56"/>
                </a:lnTo>
                <a:lnTo>
                  <a:pt x="524" y="74"/>
                </a:lnTo>
                <a:lnTo>
                  <a:pt x="552" y="96"/>
                </a:lnTo>
                <a:lnTo>
                  <a:pt x="562" y="106"/>
                </a:lnTo>
                <a:lnTo>
                  <a:pt x="570" y="118"/>
                </a:lnTo>
                <a:lnTo>
                  <a:pt x="576" y="128"/>
                </a:lnTo>
                <a:lnTo>
                  <a:pt x="576" y="140"/>
                </a:lnTo>
                <a:lnTo>
                  <a:pt x="576" y="150"/>
                </a:lnTo>
                <a:lnTo>
                  <a:pt x="572" y="160"/>
                </a:lnTo>
                <a:lnTo>
                  <a:pt x="564" y="170"/>
                </a:lnTo>
                <a:lnTo>
                  <a:pt x="556" y="180"/>
                </a:lnTo>
                <a:lnTo>
                  <a:pt x="544" y="190"/>
                </a:lnTo>
                <a:lnTo>
                  <a:pt x="532" y="200"/>
                </a:lnTo>
                <a:lnTo>
                  <a:pt x="502" y="216"/>
                </a:lnTo>
                <a:lnTo>
                  <a:pt x="466" y="234"/>
                </a:lnTo>
                <a:lnTo>
                  <a:pt x="426" y="248"/>
                </a:lnTo>
                <a:lnTo>
                  <a:pt x="384" y="262"/>
                </a:lnTo>
                <a:lnTo>
                  <a:pt x="340" y="276"/>
                </a:lnTo>
                <a:lnTo>
                  <a:pt x="298" y="286"/>
                </a:lnTo>
                <a:lnTo>
                  <a:pt x="258" y="294"/>
                </a:lnTo>
                <a:lnTo>
                  <a:pt x="188" y="308"/>
                </a:lnTo>
                <a:lnTo>
                  <a:pt x="162" y="310"/>
                </a:lnTo>
                <a:lnTo>
                  <a:pt x="144" y="312"/>
                </a:lnTo>
                <a:lnTo>
                  <a:pt x="48" y="31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6" name="Freeform 24"/>
          <p:cNvSpPr>
            <a:spLocks/>
          </p:cNvSpPr>
          <p:nvPr userDrawn="1"/>
        </p:nvSpPr>
        <p:spPr bwMode="auto">
          <a:xfrm>
            <a:off x="5991225" y="2325688"/>
            <a:ext cx="914400" cy="495300"/>
          </a:xfrm>
          <a:custGeom>
            <a:avLst/>
            <a:gdLst>
              <a:gd name="T0" fmla="*/ 76200 w 576"/>
              <a:gd name="T1" fmla="*/ 495300 h 312"/>
              <a:gd name="T2" fmla="*/ 76200 w 576"/>
              <a:gd name="T3" fmla="*/ 495300 h 312"/>
              <a:gd name="T4" fmla="*/ 53975 w 576"/>
              <a:gd name="T5" fmla="*/ 450850 h 312"/>
              <a:gd name="T6" fmla="*/ 34925 w 576"/>
              <a:gd name="T7" fmla="*/ 400050 h 312"/>
              <a:gd name="T8" fmla="*/ 15875 w 576"/>
              <a:gd name="T9" fmla="*/ 339725 h 312"/>
              <a:gd name="T10" fmla="*/ 9525 w 576"/>
              <a:gd name="T11" fmla="*/ 307975 h 312"/>
              <a:gd name="T12" fmla="*/ 3175 w 576"/>
              <a:gd name="T13" fmla="*/ 273050 h 312"/>
              <a:gd name="T14" fmla="*/ 0 w 576"/>
              <a:gd name="T15" fmla="*/ 238125 h 312"/>
              <a:gd name="T16" fmla="*/ 0 w 576"/>
              <a:gd name="T17" fmla="*/ 206375 h 312"/>
              <a:gd name="T18" fmla="*/ 6350 w 576"/>
              <a:gd name="T19" fmla="*/ 174625 h 312"/>
              <a:gd name="T20" fmla="*/ 15875 w 576"/>
              <a:gd name="T21" fmla="*/ 142875 h 312"/>
              <a:gd name="T22" fmla="*/ 28575 w 576"/>
              <a:gd name="T23" fmla="*/ 114300 h 312"/>
              <a:gd name="T24" fmla="*/ 50800 w 576"/>
              <a:gd name="T25" fmla="*/ 88900 h 312"/>
              <a:gd name="T26" fmla="*/ 50800 w 576"/>
              <a:gd name="T27" fmla="*/ 88900 h 312"/>
              <a:gd name="T28" fmla="*/ 79375 w 576"/>
              <a:gd name="T29" fmla="*/ 66675 h 312"/>
              <a:gd name="T30" fmla="*/ 114300 w 576"/>
              <a:gd name="T31" fmla="*/ 47625 h 312"/>
              <a:gd name="T32" fmla="*/ 155575 w 576"/>
              <a:gd name="T33" fmla="*/ 31750 h 312"/>
              <a:gd name="T34" fmla="*/ 203200 w 576"/>
              <a:gd name="T35" fmla="*/ 19050 h 312"/>
              <a:gd name="T36" fmla="*/ 254000 w 576"/>
              <a:gd name="T37" fmla="*/ 9525 h 312"/>
              <a:gd name="T38" fmla="*/ 311150 w 576"/>
              <a:gd name="T39" fmla="*/ 3175 h 312"/>
              <a:gd name="T40" fmla="*/ 368300 w 576"/>
              <a:gd name="T41" fmla="*/ 0 h 312"/>
              <a:gd name="T42" fmla="*/ 431800 w 576"/>
              <a:gd name="T43" fmla="*/ 0 h 312"/>
              <a:gd name="T44" fmla="*/ 492125 w 576"/>
              <a:gd name="T45" fmla="*/ 6350 h 312"/>
              <a:gd name="T46" fmla="*/ 552450 w 576"/>
              <a:gd name="T47" fmla="*/ 15875 h 312"/>
              <a:gd name="T48" fmla="*/ 615950 w 576"/>
              <a:gd name="T49" fmla="*/ 28575 h 312"/>
              <a:gd name="T50" fmla="*/ 673100 w 576"/>
              <a:gd name="T51" fmla="*/ 44450 h 312"/>
              <a:gd name="T52" fmla="*/ 730250 w 576"/>
              <a:gd name="T53" fmla="*/ 63500 h 312"/>
              <a:gd name="T54" fmla="*/ 784225 w 576"/>
              <a:gd name="T55" fmla="*/ 88900 h 312"/>
              <a:gd name="T56" fmla="*/ 831850 w 576"/>
              <a:gd name="T57" fmla="*/ 117475 h 312"/>
              <a:gd name="T58" fmla="*/ 876300 w 576"/>
              <a:gd name="T59" fmla="*/ 152400 h 312"/>
              <a:gd name="T60" fmla="*/ 876300 w 576"/>
              <a:gd name="T61" fmla="*/ 152400 h 312"/>
              <a:gd name="T62" fmla="*/ 892175 w 576"/>
              <a:gd name="T63" fmla="*/ 168275 h 312"/>
              <a:gd name="T64" fmla="*/ 904875 w 576"/>
              <a:gd name="T65" fmla="*/ 187325 h 312"/>
              <a:gd name="T66" fmla="*/ 914400 w 576"/>
              <a:gd name="T67" fmla="*/ 203200 h 312"/>
              <a:gd name="T68" fmla="*/ 914400 w 576"/>
              <a:gd name="T69" fmla="*/ 222250 h 312"/>
              <a:gd name="T70" fmla="*/ 914400 w 576"/>
              <a:gd name="T71" fmla="*/ 238125 h 312"/>
              <a:gd name="T72" fmla="*/ 908050 w 576"/>
              <a:gd name="T73" fmla="*/ 254000 h 312"/>
              <a:gd name="T74" fmla="*/ 895350 w 576"/>
              <a:gd name="T75" fmla="*/ 269875 h 312"/>
              <a:gd name="T76" fmla="*/ 882650 w 576"/>
              <a:gd name="T77" fmla="*/ 285750 h 312"/>
              <a:gd name="T78" fmla="*/ 863600 w 576"/>
              <a:gd name="T79" fmla="*/ 301625 h 312"/>
              <a:gd name="T80" fmla="*/ 844550 w 576"/>
              <a:gd name="T81" fmla="*/ 317500 h 312"/>
              <a:gd name="T82" fmla="*/ 796925 w 576"/>
              <a:gd name="T83" fmla="*/ 342900 h 312"/>
              <a:gd name="T84" fmla="*/ 739775 w 576"/>
              <a:gd name="T85" fmla="*/ 371475 h 312"/>
              <a:gd name="T86" fmla="*/ 676275 w 576"/>
              <a:gd name="T87" fmla="*/ 393700 h 312"/>
              <a:gd name="T88" fmla="*/ 609600 w 576"/>
              <a:gd name="T89" fmla="*/ 415925 h 312"/>
              <a:gd name="T90" fmla="*/ 539750 w 576"/>
              <a:gd name="T91" fmla="*/ 438150 h 312"/>
              <a:gd name="T92" fmla="*/ 473075 w 576"/>
              <a:gd name="T93" fmla="*/ 454025 h 312"/>
              <a:gd name="T94" fmla="*/ 409575 w 576"/>
              <a:gd name="T95" fmla="*/ 466725 h 312"/>
              <a:gd name="T96" fmla="*/ 298450 w 576"/>
              <a:gd name="T97" fmla="*/ 488950 h 312"/>
              <a:gd name="T98" fmla="*/ 257175 w 576"/>
              <a:gd name="T99" fmla="*/ 492125 h 312"/>
              <a:gd name="T100" fmla="*/ 228600 w 576"/>
              <a:gd name="T101" fmla="*/ 495300 h 3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76" h="312">
                <a:moveTo>
                  <a:pt x="48" y="312"/>
                </a:moveTo>
                <a:lnTo>
                  <a:pt x="48" y="312"/>
                </a:lnTo>
                <a:lnTo>
                  <a:pt x="34" y="284"/>
                </a:lnTo>
                <a:lnTo>
                  <a:pt x="22" y="252"/>
                </a:lnTo>
                <a:lnTo>
                  <a:pt x="10" y="214"/>
                </a:lnTo>
                <a:lnTo>
                  <a:pt x="6" y="194"/>
                </a:lnTo>
                <a:lnTo>
                  <a:pt x="2" y="172"/>
                </a:lnTo>
                <a:lnTo>
                  <a:pt x="0" y="150"/>
                </a:lnTo>
                <a:lnTo>
                  <a:pt x="0" y="130"/>
                </a:lnTo>
                <a:lnTo>
                  <a:pt x="4" y="110"/>
                </a:lnTo>
                <a:lnTo>
                  <a:pt x="10" y="90"/>
                </a:lnTo>
                <a:lnTo>
                  <a:pt x="18" y="72"/>
                </a:lnTo>
                <a:lnTo>
                  <a:pt x="32" y="56"/>
                </a:lnTo>
                <a:lnTo>
                  <a:pt x="50" y="42"/>
                </a:lnTo>
                <a:lnTo>
                  <a:pt x="72" y="30"/>
                </a:lnTo>
                <a:lnTo>
                  <a:pt x="98" y="20"/>
                </a:lnTo>
                <a:lnTo>
                  <a:pt x="128" y="12"/>
                </a:lnTo>
                <a:lnTo>
                  <a:pt x="160" y="6"/>
                </a:lnTo>
                <a:lnTo>
                  <a:pt x="196" y="2"/>
                </a:lnTo>
                <a:lnTo>
                  <a:pt x="232" y="0"/>
                </a:lnTo>
                <a:lnTo>
                  <a:pt x="272" y="0"/>
                </a:lnTo>
                <a:lnTo>
                  <a:pt x="310" y="4"/>
                </a:lnTo>
                <a:lnTo>
                  <a:pt x="348" y="10"/>
                </a:lnTo>
                <a:lnTo>
                  <a:pt x="388" y="18"/>
                </a:lnTo>
                <a:lnTo>
                  <a:pt x="424" y="28"/>
                </a:lnTo>
                <a:lnTo>
                  <a:pt x="460" y="40"/>
                </a:lnTo>
                <a:lnTo>
                  <a:pt x="494" y="56"/>
                </a:lnTo>
                <a:lnTo>
                  <a:pt x="524" y="74"/>
                </a:lnTo>
                <a:lnTo>
                  <a:pt x="552" y="96"/>
                </a:lnTo>
                <a:lnTo>
                  <a:pt x="562" y="106"/>
                </a:lnTo>
                <a:lnTo>
                  <a:pt x="570" y="118"/>
                </a:lnTo>
                <a:lnTo>
                  <a:pt x="576" y="128"/>
                </a:lnTo>
                <a:lnTo>
                  <a:pt x="576" y="140"/>
                </a:lnTo>
                <a:lnTo>
                  <a:pt x="576" y="150"/>
                </a:lnTo>
                <a:lnTo>
                  <a:pt x="572" y="160"/>
                </a:lnTo>
                <a:lnTo>
                  <a:pt x="564" y="170"/>
                </a:lnTo>
                <a:lnTo>
                  <a:pt x="556" y="180"/>
                </a:lnTo>
                <a:lnTo>
                  <a:pt x="544" y="190"/>
                </a:lnTo>
                <a:lnTo>
                  <a:pt x="532" y="200"/>
                </a:lnTo>
                <a:lnTo>
                  <a:pt x="502" y="216"/>
                </a:lnTo>
                <a:lnTo>
                  <a:pt x="466" y="234"/>
                </a:lnTo>
                <a:lnTo>
                  <a:pt x="426" y="248"/>
                </a:lnTo>
                <a:lnTo>
                  <a:pt x="384" y="262"/>
                </a:lnTo>
                <a:lnTo>
                  <a:pt x="340" y="276"/>
                </a:lnTo>
                <a:lnTo>
                  <a:pt x="298" y="286"/>
                </a:lnTo>
                <a:lnTo>
                  <a:pt x="258" y="294"/>
                </a:lnTo>
                <a:lnTo>
                  <a:pt x="188" y="308"/>
                </a:lnTo>
                <a:lnTo>
                  <a:pt x="162" y="310"/>
                </a:lnTo>
                <a:lnTo>
                  <a:pt x="144" y="312"/>
                </a:lnTo>
              </a:path>
            </a:pathLst>
          </a:custGeom>
          <a:noFill/>
          <a:ln w="12700">
            <a:solidFill>
              <a:srgbClr val="E6AFB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7" name="Freeform 25"/>
          <p:cNvSpPr>
            <a:spLocks/>
          </p:cNvSpPr>
          <p:nvPr userDrawn="1"/>
        </p:nvSpPr>
        <p:spPr bwMode="auto">
          <a:xfrm>
            <a:off x="5508625" y="1938338"/>
            <a:ext cx="1206500" cy="654050"/>
          </a:xfrm>
          <a:custGeom>
            <a:avLst/>
            <a:gdLst>
              <a:gd name="T0" fmla="*/ 1206500 w 760"/>
              <a:gd name="T1" fmla="*/ 44450 h 412"/>
              <a:gd name="T2" fmla="*/ 1060450 w 760"/>
              <a:gd name="T3" fmla="*/ 19050 h 412"/>
              <a:gd name="T4" fmla="*/ 876300 w 760"/>
              <a:gd name="T5" fmla="*/ 3175 h 412"/>
              <a:gd name="T6" fmla="*/ 784225 w 760"/>
              <a:gd name="T7" fmla="*/ 0 h 412"/>
              <a:gd name="T8" fmla="*/ 704850 w 760"/>
              <a:gd name="T9" fmla="*/ 9525 h 412"/>
              <a:gd name="T10" fmla="*/ 647700 w 760"/>
              <a:gd name="T11" fmla="*/ 31750 h 412"/>
              <a:gd name="T12" fmla="*/ 558800 w 760"/>
              <a:gd name="T13" fmla="*/ 69850 h 412"/>
              <a:gd name="T14" fmla="*/ 323850 w 760"/>
              <a:gd name="T15" fmla="*/ 276225 h 412"/>
              <a:gd name="T16" fmla="*/ 85725 w 760"/>
              <a:gd name="T17" fmla="*/ 476250 h 412"/>
              <a:gd name="T18" fmla="*/ 50800 w 760"/>
              <a:gd name="T19" fmla="*/ 501650 h 412"/>
              <a:gd name="T20" fmla="*/ 34925 w 760"/>
              <a:gd name="T21" fmla="*/ 514350 h 412"/>
              <a:gd name="T22" fmla="*/ 12700 w 760"/>
              <a:gd name="T23" fmla="*/ 561975 h 412"/>
              <a:gd name="T24" fmla="*/ 0 w 760"/>
              <a:gd name="T25" fmla="*/ 635000 h 412"/>
              <a:gd name="T26" fmla="*/ 0 w 760"/>
              <a:gd name="T27" fmla="*/ 654050 h 412"/>
              <a:gd name="T28" fmla="*/ 101600 w 760"/>
              <a:gd name="T29" fmla="*/ 603250 h 412"/>
              <a:gd name="T30" fmla="*/ 225425 w 760"/>
              <a:gd name="T31" fmla="*/ 552450 h 412"/>
              <a:gd name="T32" fmla="*/ 307975 w 760"/>
              <a:gd name="T33" fmla="*/ 530225 h 412"/>
              <a:gd name="T34" fmla="*/ 346075 w 760"/>
              <a:gd name="T35" fmla="*/ 533400 h 412"/>
              <a:gd name="T36" fmla="*/ 355600 w 760"/>
              <a:gd name="T37" fmla="*/ 539750 h 412"/>
              <a:gd name="T38" fmla="*/ 444500 w 760"/>
              <a:gd name="T39" fmla="*/ 438150 h 412"/>
              <a:gd name="T40" fmla="*/ 460375 w 760"/>
              <a:gd name="T41" fmla="*/ 425450 h 412"/>
              <a:gd name="T42" fmla="*/ 574675 w 760"/>
              <a:gd name="T43" fmla="*/ 346075 h 412"/>
              <a:gd name="T44" fmla="*/ 660400 w 760"/>
              <a:gd name="T45" fmla="*/ 301625 h 412"/>
              <a:gd name="T46" fmla="*/ 765175 w 760"/>
              <a:gd name="T47" fmla="*/ 263525 h 412"/>
              <a:gd name="T48" fmla="*/ 876300 w 760"/>
              <a:gd name="T49" fmla="*/ 241300 h 412"/>
              <a:gd name="T50" fmla="*/ 965200 w 760"/>
              <a:gd name="T51" fmla="*/ 241300 h 412"/>
              <a:gd name="T52" fmla="*/ 1025525 w 760"/>
              <a:gd name="T53" fmla="*/ 250825 h 412"/>
              <a:gd name="T54" fmla="*/ 1089025 w 760"/>
              <a:gd name="T55" fmla="*/ 273050 h 412"/>
              <a:gd name="T56" fmla="*/ 1117600 w 760"/>
              <a:gd name="T57" fmla="*/ 285750 h 412"/>
              <a:gd name="T58" fmla="*/ 1193800 w 760"/>
              <a:gd name="T59" fmla="*/ 323850 h 412"/>
              <a:gd name="T60" fmla="*/ 1174750 w 760"/>
              <a:gd name="T61" fmla="*/ 250825 h 412"/>
              <a:gd name="T62" fmla="*/ 1162050 w 760"/>
              <a:gd name="T63" fmla="*/ 161925 h 412"/>
              <a:gd name="T64" fmla="*/ 1168400 w 760"/>
              <a:gd name="T65" fmla="*/ 114300 h 412"/>
              <a:gd name="T66" fmla="*/ 1181100 w 760"/>
              <a:gd name="T67" fmla="*/ 73025 h 412"/>
              <a:gd name="T68" fmla="*/ 1206500 w 760"/>
              <a:gd name="T69" fmla="*/ 44450 h 4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60" h="412">
                <a:moveTo>
                  <a:pt x="760" y="28"/>
                </a:moveTo>
                <a:lnTo>
                  <a:pt x="760" y="28"/>
                </a:lnTo>
                <a:lnTo>
                  <a:pt x="716" y="20"/>
                </a:lnTo>
                <a:lnTo>
                  <a:pt x="668" y="12"/>
                </a:lnTo>
                <a:lnTo>
                  <a:pt x="612" y="6"/>
                </a:lnTo>
                <a:lnTo>
                  <a:pt x="552" y="2"/>
                </a:lnTo>
                <a:lnTo>
                  <a:pt x="522" y="0"/>
                </a:lnTo>
                <a:lnTo>
                  <a:pt x="494" y="0"/>
                </a:lnTo>
                <a:lnTo>
                  <a:pt x="468" y="2"/>
                </a:lnTo>
                <a:lnTo>
                  <a:pt x="444" y="6"/>
                </a:lnTo>
                <a:lnTo>
                  <a:pt x="424" y="12"/>
                </a:lnTo>
                <a:lnTo>
                  <a:pt x="408" y="20"/>
                </a:lnTo>
                <a:lnTo>
                  <a:pt x="416" y="84"/>
                </a:lnTo>
                <a:lnTo>
                  <a:pt x="352" y="44"/>
                </a:lnTo>
                <a:lnTo>
                  <a:pt x="204" y="174"/>
                </a:lnTo>
                <a:lnTo>
                  <a:pt x="96" y="266"/>
                </a:lnTo>
                <a:lnTo>
                  <a:pt x="54" y="300"/>
                </a:lnTo>
                <a:lnTo>
                  <a:pt x="32" y="316"/>
                </a:lnTo>
                <a:lnTo>
                  <a:pt x="26" y="320"/>
                </a:lnTo>
                <a:lnTo>
                  <a:pt x="22" y="324"/>
                </a:lnTo>
                <a:lnTo>
                  <a:pt x="14" y="338"/>
                </a:lnTo>
                <a:lnTo>
                  <a:pt x="8" y="354"/>
                </a:lnTo>
                <a:lnTo>
                  <a:pt x="4" y="370"/>
                </a:lnTo>
                <a:lnTo>
                  <a:pt x="0" y="400"/>
                </a:lnTo>
                <a:lnTo>
                  <a:pt x="0" y="412"/>
                </a:lnTo>
                <a:lnTo>
                  <a:pt x="32" y="396"/>
                </a:lnTo>
                <a:lnTo>
                  <a:pt x="64" y="380"/>
                </a:lnTo>
                <a:lnTo>
                  <a:pt x="104" y="364"/>
                </a:lnTo>
                <a:lnTo>
                  <a:pt x="142" y="348"/>
                </a:lnTo>
                <a:lnTo>
                  <a:pt x="178" y="338"/>
                </a:lnTo>
                <a:lnTo>
                  <a:pt x="194" y="334"/>
                </a:lnTo>
                <a:lnTo>
                  <a:pt x="208" y="334"/>
                </a:lnTo>
                <a:lnTo>
                  <a:pt x="218" y="336"/>
                </a:lnTo>
                <a:lnTo>
                  <a:pt x="224" y="340"/>
                </a:lnTo>
                <a:lnTo>
                  <a:pt x="248" y="372"/>
                </a:lnTo>
                <a:lnTo>
                  <a:pt x="280" y="276"/>
                </a:lnTo>
                <a:lnTo>
                  <a:pt x="290" y="268"/>
                </a:lnTo>
                <a:lnTo>
                  <a:pt x="318" y="246"/>
                </a:lnTo>
                <a:lnTo>
                  <a:pt x="362" y="218"/>
                </a:lnTo>
                <a:lnTo>
                  <a:pt x="388" y="204"/>
                </a:lnTo>
                <a:lnTo>
                  <a:pt x="416" y="190"/>
                </a:lnTo>
                <a:lnTo>
                  <a:pt x="448" y="178"/>
                </a:lnTo>
                <a:lnTo>
                  <a:pt x="482" y="166"/>
                </a:lnTo>
                <a:lnTo>
                  <a:pt x="516" y="158"/>
                </a:lnTo>
                <a:lnTo>
                  <a:pt x="552" y="152"/>
                </a:lnTo>
                <a:lnTo>
                  <a:pt x="590" y="152"/>
                </a:lnTo>
                <a:lnTo>
                  <a:pt x="608" y="152"/>
                </a:lnTo>
                <a:lnTo>
                  <a:pt x="628" y="154"/>
                </a:lnTo>
                <a:lnTo>
                  <a:pt x="646" y="158"/>
                </a:lnTo>
                <a:lnTo>
                  <a:pt x="666" y="164"/>
                </a:lnTo>
                <a:lnTo>
                  <a:pt x="686" y="172"/>
                </a:lnTo>
                <a:lnTo>
                  <a:pt x="704" y="180"/>
                </a:lnTo>
                <a:lnTo>
                  <a:pt x="752" y="204"/>
                </a:lnTo>
                <a:lnTo>
                  <a:pt x="746" y="182"/>
                </a:lnTo>
                <a:lnTo>
                  <a:pt x="740" y="158"/>
                </a:lnTo>
                <a:lnTo>
                  <a:pt x="736" y="130"/>
                </a:lnTo>
                <a:lnTo>
                  <a:pt x="732" y="102"/>
                </a:lnTo>
                <a:lnTo>
                  <a:pt x="734" y="86"/>
                </a:lnTo>
                <a:lnTo>
                  <a:pt x="736" y="72"/>
                </a:lnTo>
                <a:lnTo>
                  <a:pt x="738" y="58"/>
                </a:lnTo>
                <a:lnTo>
                  <a:pt x="744" y="46"/>
                </a:lnTo>
                <a:lnTo>
                  <a:pt x="750" y="36"/>
                </a:lnTo>
                <a:lnTo>
                  <a:pt x="760" y="28"/>
                </a:lnTo>
                <a:close/>
              </a:path>
            </a:pathLst>
          </a:custGeom>
          <a:solidFill>
            <a:srgbClr val="DA7D94"/>
          </a:solidFill>
          <a:ln w="12700">
            <a:solidFill>
              <a:srgbClr val="7E1126"/>
            </a:solidFill>
            <a:prstDash val="solid"/>
            <a:round/>
            <a:headEnd/>
            <a:tailEnd/>
          </a:ln>
        </p:spPr>
        <p:txBody>
          <a:bodyPr/>
          <a:lstStyle/>
          <a:p>
            <a:endParaRPr lang="en-GB"/>
          </a:p>
        </p:txBody>
      </p:sp>
      <p:sp>
        <p:nvSpPr>
          <p:cNvPr id="28" name="Freeform 26"/>
          <p:cNvSpPr>
            <a:spLocks/>
          </p:cNvSpPr>
          <p:nvPr userDrawn="1"/>
        </p:nvSpPr>
        <p:spPr bwMode="auto">
          <a:xfrm>
            <a:off x="6219825" y="1973263"/>
            <a:ext cx="393700" cy="161925"/>
          </a:xfrm>
          <a:custGeom>
            <a:avLst/>
            <a:gdLst>
              <a:gd name="T0" fmla="*/ 0 w 248"/>
              <a:gd name="T1" fmla="*/ 9525 h 102"/>
              <a:gd name="T2" fmla="*/ 0 w 248"/>
              <a:gd name="T3" fmla="*/ 9525 h 102"/>
              <a:gd name="T4" fmla="*/ 50800 w 248"/>
              <a:gd name="T5" fmla="*/ 6350 h 102"/>
              <a:gd name="T6" fmla="*/ 165100 w 248"/>
              <a:gd name="T7" fmla="*/ 0 h 102"/>
              <a:gd name="T8" fmla="*/ 228600 w 248"/>
              <a:gd name="T9" fmla="*/ 0 h 102"/>
              <a:gd name="T10" fmla="*/ 288925 w 248"/>
              <a:gd name="T11" fmla="*/ 3175 h 102"/>
              <a:gd name="T12" fmla="*/ 336550 w 248"/>
              <a:gd name="T13" fmla="*/ 9525 h 102"/>
              <a:gd name="T14" fmla="*/ 355600 w 248"/>
              <a:gd name="T15" fmla="*/ 15875 h 102"/>
              <a:gd name="T16" fmla="*/ 368300 w 248"/>
              <a:gd name="T17" fmla="*/ 22225 h 102"/>
              <a:gd name="T18" fmla="*/ 393700 w 248"/>
              <a:gd name="T19" fmla="*/ 161925 h 102"/>
              <a:gd name="T20" fmla="*/ 393700 w 248"/>
              <a:gd name="T21" fmla="*/ 161925 h 102"/>
              <a:gd name="T22" fmla="*/ 282575 w 248"/>
              <a:gd name="T23" fmla="*/ 149225 h 102"/>
              <a:gd name="T24" fmla="*/ 190500 w 248"/>
              <a:gd name="T25" fmla="*/ 139700 h 102"/>
              <a:gd name="T26" fmla="*/ 114300 w 248"/>
              <a:gd name="T27" fmla="*/ 136525 h 102"/>
              <a:gd name="T28" fmla="*/ 114300 w 248"/>
              <a:gd name="T29" fmla="*/ 136525 h 102"/>
              <a:gd name="T30" fmla="*/ 101600 w 248"/>
              <a:gd name="T31" fmla="*/ 133350 h 102"/>
              <a:gd name="T32" fmla="*/ 88900 w 248"/>
              <a:gd name="T33" fmla="*/ 130175 h 102"/>
              <a:gd name="T34" fmla="*/ 76200 w 248"/>
              <a:gd name="T35" fmla="*/ 123825 h 102"/>
              <a:gd name="T36" fmla="*/ 63500 w 248"/>
              <a:gd name="T37" fmla="*/ 117475 h 102"/>
              <a:gd name="T38" fmla="*/ 44450 w 248"/>
              <a:gd name="T39" fmla="*/ 95250 h 102"/>
              <a:gd name="T40" fmla="*/ 28575 w 248"/>
              <a:gd name="T41" fmla="*/ 73025 h 102"/>
              <a:gd name="T42" fmla="*/ 15875 w 248"/>
              <a:gd name="T43" fmla="*/ 50800 h 102"/>
              <a:gd name="T44" fmla="*/ 6350 w 248"/>
              <a:gd name="T45" fmla="*/ 28575 h 102"/>
              <a:gd name="T46" fmla="*/ 0 w 248"/>
              <a:gd name="T47" fmla="*/ 9525 h 102"/>
              <a:gd name="T48" fmla="*/ 0 w 248"/>
              <a:gd name="T49" fmla="*/ 9525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48" h="102">
                <a:moveTo>
                  <a:pt x="0" y="6"/>
                </a:moveTo>
                <a:lnTo>
                  <a:pt x="0" y="6"/>
                </a:lnTo>
                <a:lnTo>
                  <a:pt x="32" y="4"/>
                </a:lnTo>
                <a:lnTo>
                  <a:pt x="104" y="0"/>
                </a:lnTo>
                <a:lnTo>
                  <a:pt x="144" y="0"/>
                </a:lnTo>
                <a:lnTo>
                  <a:pt x="182" y="2"/>
                </a:lnTo>
                <a:lnTo>
                  <a:pt x="212" y="6"/>
                </a:lnTo>
                <a:lnTo>
                  <a:pt x="224" y="10"/>
                </a:lnTo>
                <a:lnTo>
                  <a:pt x="232" y="14"/>
                </a:lnTo>
                <a:lnTo>
                  <a:pt x="248" y="102"/>
                </a:lnTo>
                <a:lnTo>
                  <a:pt x="178" y="94"/>
                </a:lnTo>
                <a:lnTo>
                  <a:pt x="120" y="88"/>
                </a:lnTo>
                <a:lnTo>
                  <a:pt x="72" y="86"/>
                </a:lnTo>
                <a:lnTo>
                  <a:pt x="64" y="84"/>
                </a:lnTo>
                <a:lnTo>
                  <a:pt x="56" y="82"/>
                </a:lnTo>
                <a:lnTo>
                  <a:pt x="48" y="78"/>
                </a:lnTo>
                <a:lnTo>
                  <a:pt x="40" y="74"/>
                </a:lnTo>
                <a:lnTo>
                  <a:pt x="28" y="60"/>
                </a:lnTo>
                <a:lnTo>
                  <a:pt x="18" y="46"/>
                </a:lnTo>
                <a:lnTo>
                  <a:pt x="10" y="32"/>
                </a:lnTo>
                <a:lnTo>
                  <a:pt x="4" y="18"/>
                </a:lnTo>
                <a:lnTo>
                  <a:pt x="0" y="6"/>
                </a:lnTo>
                <a:close/>
              </a:path>
            </a:pathLst>
          </a:custGeom>
          <a:solidFill>
            <a:srgbClr val="EDB9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23" name="Rectangle 27"/>
          <p:cNvSpPr>
            <a:spLocks noGrp="1" noChangeArrowheads="1"/>
          </p:cNvSpPr>
          <p:nvPr>
            <p:ph type="ctrTitle"/>
          </p:nvPr>
        </p:nvSpPr>
        <p:spPr>
          <a:xfrm>
            <a:off x="685800" y="873125"/>
            <a:ext cx="4657725" cy="2727325"/>
          </a:xfrm>
        </p:spPr>
        <p:txBody>
          <a:bodyPr/>
          <a:lstStyle>
            <a:lvl1pPr>
              <a:defRPr/>
            </a:lvl1pPr>
          </a:lstStyle>
          <a:p>
            <a:pPr lvl="0"/>
            <a:r>
              <a:rPr lang="en-US" altLang="en-US" noProof="0" smtClean="0"/>
              <a:t>Click to edit Master title style</a:t>
            </a:r>
          </a:p>
        </p:txBody>
      </p:sp>
      <p:sp>
        <p:nvSpPr>
          <p:cNvPr id="4124" name="Rectangle 28"/>
          <p:cNvSpPr>
            <a:spLocks noGrp="1" noChangeArrowheads="1"/>
          </p:cNvSpPr>
          <p:nvPr>
            <p:ph type="subTitle" idx="1"/>
          </p:nvPr>
        </p:nvSpPr>
        <p:spPr>
          <a:xfrm>
            <a:off x="685800" y="3886200"/>
            <a:ext cx="4657725" cy="2087563"/>
          </a:xfrm>
        </p:spPr>
        <p:txBody>
          <a:bodyPr/>
          <a:lstStyle>
            <a:lvl1pPr marL="0" indent="0" algn="ctr">
              <a:buFontTx/>
              <a:buNone/>
              <a:defRPr/>
            </a:lvl1pPr>
          </a:lstStyle>
          <a:p>
            <a:pPr lvl="0"/>
            <a:r>
              <a:rPr lang="en-US" altLang="en-US" noProof="0" smtClean="0"/>
              <a:t>Click to edit Master subtitle style</a:t>
            </a:r>
          </a:p>
        </p:txBody>
      </p:sp>
      <p:sp>
        <p:nvSpPr>
          <p:cNvPr id="29" name="Rectangle 29"/>
          <p:cNvSpPr>
            <a:spLocks noGrp="1" noChangeArrowheads="1"/>
          </p:cNvSpPr>
          <p:nvPr>
            <p:ph type="dt" sz="half" idx="10"/>
          </p:nvPr>
        </p:nvSpPr>
        <p:spPr/>
        <p:txBody>
          <a:bodyPr/>
          <a:lstStyle>
            <a:lvl1pPr>
              <a:defRPr smtClean="0"/>
            </a:lvl1pPr>
          </a:lstStyle>
          <a:p>
            <a:pPr>
              <a:defRPr/>
            </a:pPr>
            <a:endParaRPr lang="en-US" altLang="en-US"/>
          </a:p>
        </p:txBody>
      </p:sp>
      <p:sp>
        <p:nvSpPr>
          <p:cNvPr id="30" name="Rectangle 30"/>
          <p:cNvSpPr>
            <a:spLocks noGrp="1" noChangeArrowheads="1"/>
          </p:cNvSpPr>
          <p:nvPr>
            <p:ph type="ftr" sz="quarter" idx="11"/>
          </p:nvPr>
        </p:nvSpPr>
        <p:spPr/>
        <p:txBody>
          <a:bodyPr/>
          <a:lstStyle>
            <a:lvl1pPr>
              <a:defRPr smtClean="0"/>
            </a:lvl1pPr>
          </a:lstStyle>
          <a:p>
            <a:pPr>
              <a:defRPr/>
            </a:pPr>
            <a:endParaRPr lang="en-US" altLang="en-US"/>
          </a:p>
        </p:txBody>
      </p:sp>
      <p:sp>
        <p:nvSpPr>
          <p:cNvPr id="31" name="Rectangle 31"/>
          <p:cNvSpPr>
            <a:spLocks noGrp="1" noChangeArrowheads="1"/>
          </p:cNvSpPr>
          <p:nvPr>
            <p:ph type="sldNum" sz="quarter" idx="12"/>
          </p:nvPr>
        </p:nvSpPr>
        <p:spPr/>
        <p:txBody>
          <a:bodyPr/>
          <a:lstStyle>
            <a:lvl1pPr>
              <a:defRPr smtClean="0"/>
            </a:lvl1pPr>
          </a:lstStyle>
          <a:p>
            <a:pPr>
              <a:defRPr/>
            </a:pPr>
            <a:fld id="{32A722DA-F402-4037-BCEB-B4ABB7E890B0}" type="slidenum">
              <a:rPr lang="en-US" altLang="en-US"/>
              <a:pPr>
                <a:defRPr/>
              </a:pPr>
              <a:t>‹#›</a:t>
            </a:fld>
            <a:endParaRPr lang="en-US" altLang="en-US"/>
          </a:p>
        </p:txBody>
      </p:sp>
    </p:spTree>
    <p:extLst>
      <p:ext uri="{BB962C8B-B14F-4D97-AF65-F5344CB8AC3E}">
        <p14:creationId xmlns:p14="http://schemas.microsoft.com/office/powerpoint/2010/main" val="343124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D458E4-DFF6-4229-9F0D-3F40EEF24C4D}" type="slidenum">
              <a:rPr lang="en-US" altLang="en-US"/>
              <a:pPr>
                <a:defRPr/>
              </a:pPr>
              <a:t>‹#›</a:t>
            </a:fld>
            <a:endParaRPr lang="en-US" altLang="en-US"/>
          </a:p>
        </p:txBody>
      </p:sp>
    </p:spTree>
    <p:extLst>
      <p:ext uri="{BB962C8B-B14F-4D97-AF65-F5344CB8AC3E}">
        <p14:creationId xmlns:p14="http://schemas.microsoft.com/office/powerpoint/2010/main" val="1936365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47F930-8F30-433A-AFCF-6940D9C0FF95}" type="slidenum">
              <a:rPr lang="en-US" altLang="en-US"/>
              <a:pPr>
                <a:defRPr/>
              </a:pPr>
              <a:t>‹#›</a:t>
            </a:fld>
            <a:endParaRPr lang="en-US" altLang="en-US"/>
          </a:p>
        </p:txBody>
      </p:sp>
    </p:spTree>
    <p:extLst>
      <p:ext uri="{BB962C8B-B14F-4D97-AF65-F5344CB8AC3E}">
        <p14:creationId xmlns:p14="http://schemas.microsoft.com/office/powerpoint/2010/main" val="47804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465455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BD0EF8-4FB8-487B-A914-6A2E5D39FCBB}" type="slidenum">
              <a:rPr lang="en-US" altLang="en-US"/>
              <a:pPr>
                <a:defRPr/>
              </a:pPr>
              <a:t>‹#›</a:t>
            </a:fld>
            <a:endParaRPr lang="en-US" altLang="en-US"/>
          </a:p>
        </p:txBody>
      </p:sp>
    </p:spTree>
    <p:extLst>
      <p:ext uri="{BB962C8B-B14F-4D97-AF65-F5344CB8AC3E}">
        <p14:creationId xmlns:p14="http://schemas.microsoft.com/office/powerpoint/2010/main" val="1040554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225107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860675" y="1600200"/>
            <a:ext cx="225107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AA85F51-E511-4CF7-B9E7-F30188174BA7}" type="slidenum">
              <a:rPr lang="en-US" altLang="en-US"/>
              <a:pPr>
                <a:defRPr/>
              </a:pPr>
              <a:t>‹#›</a:t>
            </a:fld>
            <a:endParaRPr lang="en-US" altLang="en-US"/>
          </a:p>
        </p:txBody>
      </p:sp>
    </p:spTree>
    <p:extLst>
      <p:ext uri="{BB962C8B-B14F-4D97-AF65-F5344CB8AC3E}">
        <p14:creationId xmlns:p14="http://schemas.microsoft.com/office/powerpoint/2010/main" val="385983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336DD7-F8D3-4D1A-9CD5-76E4BB2054BD}" type="slidenum">
              <a:rPr lang="en-US" altLang="en-US"/>
              <a:pPr>
                <a:defRPr/>
              </a:pPr>
              <a:t>‹#›</a:t>
            </a:fld>
            <a:endParaRPr lang="en-US" altLang="en-US"/>
          </a:p>
        </p:txBody>
      </p:sp>
    </p:spTree>
    <p:extLst>
      <p:ext uri="{BB962C8B-B14F-4D97-AF65-F5344CB8AC3E}">
        <p14:creationId xmlns:p14="http://schemas.microsoft.com/office/powerpoint/2010/main" val="4151882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B2167F-A6C4-4068-B084-4D88E507758D}" type="slidenum">
              <a:rPr lang="en-US" altLang="en-US"/>
              <a:pPr>
                <a:defRPr/>
              </a:pPr>
              <a:t>‹#›</a:t>
            </a:fld>
            <a:endParaRPr lang="en-US" altLang="en-US"/>
          </a:p>
        </p:txBody>
      </p:sp>
    </p:spTree>
    <p:extLst>
      <p:ext uri="{BB962C8B-B14F-4D97-AF65-F5344CB8AC3E}">
        <p14:creationId xmlns:p14="http://schemas.microsoft.com/office/powerpoint/2010/main" val="414896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225107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860675" y="1600200"/>
            <a:ext cx="225107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E08CD63-6D21-4428-BE8C-D0A85F3E9490}" type="slidenum">
              <a:rPr lang="en-US" altLang="en-US"/>
              <a:pPr>
                <a:defRPr/>
              </a:pPr>
              <a:t>‹#›</a:t>
            </a:fld>
            <a:endParaRPr lang="en-US" altLang="en-US"/>
          </a:p>
        </p:txBody>
      </p:sp>
    </p:spTree>
    <p:extLst>
      <p:ext uri="{BB962C8B-B14F-4D97-AF65-F5344CB8AC3E}">
        <p14:creationId xmlns:p14="http://schemas.microsoft.com/office/powerpoint/2010/main" val="2679594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B6BC7C9E-EE13-44BF-970E-DF058023E48F}" type="slidenum">
              <a:rPr lang="en-US" altLang="en-US"/>
              <a:pPr>
                <a:defRPr/>
              </a:pPr>
              <a:t>‹#›</a:t>
            </a:fld>
            <a:endParaRPr lang="en-US" altLang="en-US"/>
          </a:p>
        </p:txBody>
      </p:sp>
    </p:spTree>
    <p:extLst>
      <p:ext uri="{BB962C8B-B14F-4D97-AF65-F5344CB8AC3E}">
        <p14:creationId xmlns:p14="http://schemas.microsoft.com/office/powerpoint/2010/main" val="52199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0B75DA3-C671-4F53-8374-3EFA1EEEFAC7}" type="slidenum">
              <a:rPr lang="en-US" altLang="en-US"/>
              <a:pPr>
                <a:defRPr/>
              </a:pPr>
              <a:t>‹#›</a:t>
            </a:fld>
            <a:endParaRPr lang="en-US" altLang="en-US"/>
          </a:p>
        </p:txBody>
      </p:sp>
    </p:spTree>
    <p:extLst>
      <p:ext uri="{BB962C8B-B14F-4D97-AF65-F5344CB8AC3E}">
        <p14:creationId xmlns:p14="http://schemas.microsoft.com/office/powerpoint/2010/main" val="4278703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B8A3235-753C-46A2-AD36-2FDEBEE19BE7}" type="slidenum">
              <a:rPr lang="en-US" altLang="en-US"/>
              <a:pPr>
                <a:defRPr/>
              </a:pPr>
              <a:t>‹#›</a:t>
            </a:fld>
            <a:endParaRPr lang="en-US" altLang="en-US"/>
          </a:p>
        </p:txBody>
      </p:sp>
    </p:spTree>
    <p:extLst>
      <p:ext uri="{BB962C8B-B14F-4D97-AF65-F5344CB8AC3E}">
        <p14:creationId xmlns:p14="http://schemas.microsoft.com/office/powerpoint/2010/main" val="28002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809212A-9B5E-42F8-9781-645106E062F3}" type="slidenum">
              <a:rPr lang="en-US" altLang="en-US"/>
              <a:pPr>
                <a:defRPr/>
              </a:pPr>
              <a:t>‹#›</a:t>
            </a:fld>
            <a:endParaRPr lang="en-US" altLang="en-US"/>
          </a:p>
        </p:txBody>
      </p:sp>
    </p:spTree>
    <p:extLst>
      <p:ext uri="{BB962C8B-B14F-4D97-AF65-F5344CB8AC3E}">
        <p14:creationId xmlns:p14="http://schemas.microsoft.com/office/powerpoint/2010/main" val="179515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EC00BE0-6BE8-4D4A-9C8D-3C9604D60070}" type="slidenum">
              <a:rPr lang="en-US" altLang="en-US"/>
              <a:pPr>
                <a:defRPr/>
              </a:pPr>
              <a:t>‹#›</a:t>
            </a:fld>
            <a:endParaRPr lang="en-US" altLang="en-US"/>
          </a:p>
        </p:txBody>
      </p:sp>
    </p:spTree>
    <p:extLst>
      <p:ext uri="{BB962C8B-B14F-4D97-AF65-F5344CB8AC3E}">
        <p14:creationId xmlns:p14="http://schemas.microsoft.com/office/powerpoint/2010/main" val="319007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7"/>
          <p:cNvSpPr>
            <a:spLocks/>
          </p:cNvSpPr>
          <p:nvPr userDrawn="1"/>
        </p:nvSpPr>
        <p:spPr bwMode="auto">
          <a:xfrm>
            <a:off x="8226425" y="3697288"/>
            <a:ext cx="917575" cy="3165475"/>
          </a:xfrm>
          <a:custGeom>
            <a:avLst/>
            <a:gdLst>
              <a:gd name="T0" fmla="*/ 406400 w 578"/>
              <a:gd name="T1" fmla="*/ 44450 h 1994"/>
              <a:gd name="T2" fmla="*/ 600075 w 578"/>
              <a:gd name="T3" fmla="*/ 263525 h 1994"/>
              <a:gd name="T4" fmla="*/ 717550 w 578"/>
              <a:gd name="T5" fmla="*/ 425450 h 1994"/>
              <a:gd name="T6" fmla="*/ 819150 w 578"/>
              <a:gd name="T7" fmla="*/ 619125 h 1994"/>
              <a:gd name="T8" fmla="*/ 892175 w 578"/>
              <a:gd name="T9" fmla="*/ 838200 h 1994"/>
              <a:gd name="T10" fmla="*/ 917575 w 578"/>
              <a:gd name="T11" fmla="*/ 1073150 h 1994"/>
              <a:gd name="T12" fmla="*/ 901700 w 578"/>
              <a:gd name="T13" fmla="*/ 1238250 h 1994"/>
              <a:gd name="T14" fmla="*/ 866775 w 578"/>
              <a:gd name="T15" fmla="*/ 1362075 h 1994"/>
              <a:gd name="T16" fmla="*/ 812800 w 578"/>
              <a:gd name="T17" fmla="*/ 1489075 h 1994"/>
              <a:gd name="T18" fmla="*/ 733425 w 578"/>
              <a:gd name="T19" fmla="*/ 1619250 h 1994"/>
              <a:gd name="T20" fmla="*/ 628650 w 578"/>
              <a:gd name="T21" fmla="*/ 1746250 h 1994"/>
              <a:gd name="T22" fmla="*/ 495300 w 578"/>
              <a:gd name="T23" fmla="*/ 1876425 h 1994"/>
              <a:gd name="T24" fmla="*/ 476250 w 578"/>
              <a:gd name="T25" fmla="*/ 1939925 h 1994"/>
              <a:gd name="T26" fmla="*/ 603250 w 578"/>
              <a:gd name="T27" fmla="*/ 2057400 h 1994"/>
              <a:gd name="T28" fmla="*/ 733425 w 578"/>
              <a:gd name="T29" fmla="*/ 2222500 h 1994"/>
              <a:gd name="T30" fmla="*/ 803275 w 578"/>
              <a:gd name="T31" fmla="*/ 2349500 h 1994"/>
              <a:gd name="T32" fmla="*/ 854075 w 578"/>
              <a:gd name="T33" fmla="*/ 2492375 h 1994"/>
              <a:gd name="T34" fmla="*/ 873125 w 578"/>
              <a:gd name="T35" fmla="*/ 2654300 h 1994"/>
              <a:gd name="T36" fmla="*/ 854075 w 578"/>
              <a:gd name="T37" fmla="*/ 2835275 h 1994"/>
              <a:gd name="T38" fmla="*/ 787400 w 578"/>
              <a:gd name="T39" fmla="*/ 3028950 h 1994"/>
              <a:gd name="T40" fmla="*/ 711200 w 578"/>
              <a:gd name="T41" fmla="*/ 3165475 h 1994"/>
              <a:gd name="T42" fmla="*/ 727075 w 578"/>
              <a:gd name="T43" fmla="*/ 3067050 h 1994"/>
              <a:gd name="T44" fmla="*/ 717550 w 578"/>
              <a:gd name="T45" fmla="*/ 2933700 h 1994"/>
              <a:gd name="T46" fmla="*/ 654050 w 578"/>
              <a:gd name="T47" fmla="*/ 2778125 h 1994"/>
              <a:gd name="T48" fmla="*/ 590550 w 578"/>
              <a:gd name="T49" fmla="*/ 2695575 h 1994"/>
              <a:gd name="T50" fmla="*/ 504825 w 578"/>
              <a:gd name="T51" fmla="*/ 2616200 h 1994"/>
              <a:gd name="T52" fmla="*/ 387350 w 578"/>
              <a:gd name="T53" fmla="*/ 2540000 h 1994"/>
              <a:gd name="T54" fmla="*/ 307975 w 578"/>
              <a:gd name="T55" fmla="*/ 2587625 h 1994"/>
              <a:gd name="T56" fmla="*/ 193675 w 578"/>
              <a:gd name="T57" fmla="*/ 2867025 h 1994"/>
              <a:gd name="T58" fmla="*/ 127000 w 578"/>
              <a:gd name="T59" fmla="*/ 3076575 h 1994"/>
              <a:gd name="T60" fmla="*/ 114300 w 578"/>
              <a:gd name="T61" fmla="*/ 3165475 h 1994"/>
              <a:gd name="T62" fmla="*/ 69850 w 578"/>
              <a:gd name="T63" fmla="*/ 3105150 h 1994"/>
              <a:gd name="T64" fmla="*/ 19050 w 578"/>
              <a:gd name="T65" fmla="*/ 2952750 h 1994"/>
              <a:gd name="T66" fmla="*/ 0 w 578"/>
              <a:gd name="T67" fmla="*/ 2727325 h 1994"/>
              <a:gd name="T68" fmla="*/ 6350 w 578"/>
              <a:gd name="T69" fmla="*/ 2543175 h 1994"/>
              <a:gd name="T70" fmla="*/ 34925 w 578"/>
              <a:gd name="T71" fmla="*/ 2314575 h 1994"/>
              <a:gd name="T72" fmla="*/ 92075 w 578"/>
              <a:gd name="T73" fmla="*/ 2041525 h 1994"/>
              <a:gd name="T74" fmla="*/ 177800 w 578"/>
              <a:gd name="T75" fmla="*/ 1720850 h 1994"/>
              <a:gd name="T76" fmla="*/ 219075 w 578"/>
              <a:gd name="T77" fmla="*/ 1635125 h 1994"/>
              <a:gd name="T78" fmla="*/ 247650 w 578"/>
              <a:gd name="T79" fmla="*/ 1733550 h 1994"/>
              <a:gd name="T80" fmla="*/ 292100 w 578"/>
              <a:gd name="T81" fmla="*/ 1793875 h 1994"/>
              <a:gd name="T82" fmla="*/ 361950 w 578"/>
              <a:gd name="T83" fmla="*/ 1835150 h 1994"/>
              <a:gd name="T84" fmla="*/ 434975 w 578"/>
              <a:gd name="T85" fmla="*/ 1803400 h 1994"/>
              <a:gd name="T86" fmla="*/ 590550 w 578"/>
              <a:gd name="T87" fmla="*/ 1616075 h 1994"/>
              <a:gd name="T88" fmla="*/ 682625 w 578"/>
              <a:gd name="T89" fmla="*/ 1470025 h 1994"/>
              <a:gd name="T90" fmla="*/ 762000 w 578"/>
              <a:gd name="T91" fmla="*/ 1295400 h 1994"/>
              <a:gd name="T92" fmla="*/ 812800 w 578"/>
              <a:gd name="T93" fmla="*/ 1095375 h 1994"/>
              <a:gd name="T94" fmla="*/ 819150 w 578"/>
              <a:gd name="T95" fmla="*/ 869950 h 1994"/>
              <a:gd name="T96" fmla="*/ 771525 w 578"/>
              <a:gd name="T97" fmla="*/ 628650 h 1994"/>
              <a:gd name="T98" fmla="*/ 654050 w 578"/>
              <a:gd name="T99" fmla="*/ 368300 h 1994"/>
              <a:gd name="T100" fmla="*/ 561975 w 578"/>
              <a:gd name="T101" fmla="*/ 231775 h 1994"/>
              <a:gd name="T102" fmla="*/ 447675 w 578"/>
              <a:gd name="T103" fmla="*/ 92075 h 1994"/>
              <a:gd name="T104" fmla="*/ 355600 w 578"/>
              <a:gd name="T105" fmla="*/ 0 h 199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8" h="1994">
                <a:moveTo>
                  <a:pt x="224" y="0"/>
                </a:moveTo>
                <a:lnTo>
                  <a:pt x="224" y="0"/>
                </a:lnTo>
                <a:lnTo>
                  <a:pt x="256" y="28"/>
                </a:lnTo>
                <a:lnTo>
                  <a:pt x="290" y="62"/>
                </a:lnTo>
                <a:lnTo>
                  <a:pt x="332" y="108"/>
                </a:lnTo>
                <a:lnTo>
                  <a:pt x="378" y="166"/>
                </a:lnTo>
                <a:lnTo>
                  <a:pt x="404" y="198"/>
                </a:lnTo>
                <a:lnTo>
                  <a:pt x="428" y="232"/>
                </a:lnTo>
                <a:lnTo>
                  <a:pt x="452" y="268"/>
                </a:lnTo>
                <a:lnTo>
                  <a:pt x="474" y="308"/>
                </a:lnTo>
                <a:lnTo>
                  <a:pt x="496" y="348"/>
                </a:lnTo>
                <a:lnTo>
                  <a:pt x="516" y="390"/>
                </a:lnTo>
                <a:lnTo>
                  <a:pt x="534" y="434"/>
                </a:lnTo>
                <a:lnTo>
                  <a:pt x="550" y="480"/>
                </a:lnTo>
                <a:lnTo>
                  <a:pt x="562" y="528"/>
                </a:lnTo>
                <a:lnTo>
                  <a:pt x="572" y="576"/>
                </a:lnTo>
                <a:lnTo>
                  <a:pt x="578" y="626"/>
                </a:lnTo>
                <a:lnTo>
                  <a:pt x="578" y="676"/>
                </a:lnTo>
                <a:lnTo>
                  <a:pt x="576" y="728"/>
                </a:lnTo>
                <a:lnTo>
                  <a:pt x="572" y="754"/>
                </a:lnTo>
                <a:lnTo>
                  <a:pt x="568" y="780"/>
                </a:lnTo>
                <a:lnTo>
                  <a:pt x="562" y="806"/>
                </a:lnTo>
                <a:lnTo>
                  <a:pt x="556" y="832"/>
                </a:lnTo>
                <a:lnTo>
                  <a:pt x="546" y="858"/>
                </a:lnTo>
                <a:lnTo>
                  <a:pt x="536" y="886"/>
                </a:lnTo>
                <a:lnTo>
                  <a:pt x="524" y="912"/>
                </a:lnTo>
                <a:lnTo>
                  <a:pt x="512" y="938"/>
                </a:lnTo>
                <a:lnTo>
                  <a:pt x="496" y="966"/>
                </a:lnTo>
                <a:lnTo>
                  <a:pt x="480" y="992"/>
                </a:lnTo>
                <a:lnTo>
                  <a:pt x="462" y="1020"/>
                </a:lnTo>
                <a:lnTo>
                  <a:pt x="442" y="1046"/>
                </a:lnTo>
                <a:lnTo>
                  <a:pt x="420" y="1074"/>
                </a:lnTo>
                <a:lnTo>
                  <a:pt x="396" y="1100"/>
                </a:lnTo>
                <a:lnTo>
                  <a:pt x="370" y="1128"/>
                </a:lnTo>
                <a:lnTo>
                  <a:pt x="342" y="1154"/>
                </a:lnTo>
                <a:lnTo>
                  <a:pt x="312" y="1182"/>
                </a:lnTo>
                <a:lnTo>
                  <a:pt x="280" y="1208"/>
                </a:lnTo>
                <a:lnTo>
                  <a:pt x="300" y="1222"/>
                </a:lnTo>
                <a:lnTo>
                  <a:pt x="322" y="1240"/>
                </a:lnTo>
                <a:lnTo>
                  <a:pt x="350" y="1264"/>
                </a:lnTo>
                <a:lnTo>
                  <a:pt x="380" y="1296"/>
                </a:lnTo>
                <a:lnTo>
                  <a:pt x="414" y="1332"/>
                </a:lnTo>
                <a:lnTo>
                  <a:pt x="446" y="1376"/>
                </a:lnTo>
                <a:lnTo>
                  <a:pt x="462" y="1400"/>
                </a:lnTo>
                <a:lnTo>
                  <a:pt x="478" y="1424"/>
                </a:lnTo>
                <a:lnTo>
                  <a:pt x="492" y="1452"/>
                </a:lnTo>
                <a:lnTo>
                  <a:pt x="506" y="1480"/>
                </a:lnTo>
                <a:lnTo>
                  <a:pt x="518" y="1508"/>
                </a:lnTo>
                <a:lnTo>
                  <a:pt x="528" y="1538"/>
                </a:lnTo>
                <a:lnTo>
                  <a:pt x="538" y="1570"/>
                </a:lnTo>
                <a:lnTo>
                  <a:pt x="544" y="1604"/>
                </a:lnTo>
                <a:lnTo>
                  <a:pt x="548" y="1638"/>
                </a:lnTo>
                <a:lnTo>
                  <a:pt x="550" y="1672"/>
                </a:lnTo>
                <a:lnTo>
                  <a:pt x="550" y="1710"/>
                </a:lnTo>
                <a:lnTo>
                  <a:pt x="546" y="1746"/>
                </a:lnTo>
                <a:lnTo>
                  <a:pt x="538" y="1786"/>
                </a:lnTo>
                <a:lnTo>
                  <a:pt x="528" y="1826"/>
                </a:lnTo>
                <a:lnTo>
                  <a:pt x="514" y="1866"/>
                </a:lnTo>
                <a:lnTo>
                  <a:pt x="496" y="1908"/>
                </a:lnTo>
                <a:lnTo>
                  <a:pt x="474" y="1950"/>
                </a:lnTo>
                <a:lnTo>
                  <a:pt x="448" y="1994"/>
                </a:lnTo>
                <a:lnTo>
                  <a:pt x="452" y="1982"/>
                </a:lnTo>
                <a:lnTo>
                  <a:pt x="456" y="1952"/>
                </a:lnTo>
                <a:lnTo>
                  <a:pt x="458" y="1932"/>
                </a:lnTo>
                <a:lnTo>
                  <a:pt x="458" y="1906"/>
                </a:lnTo>
                <a:lnTo>
                  <a:pt x="456" y="1878"/>
                </a:lnTo>
                <a:lnTo>
                  <a:pt x="452" y="1848"/>
                </a:lnTo>
                <a:lnTo>
                  <a:pt x="444" y="1818"/>
                </a:lnTo>
                <a:lnTo>
                  <a:pt x="430" y="1784"/>
                </a:lnTo>
                <a:lnTo>
                  <a:pt x="412" y="1750"/>
                </a:lnTo>
                <a:lnTo>
                  <a:pt x="400" y="1732"/>
                </a:lnTo>
                <a:lnTo>
                  <a:pt x="388" y="1716"/>
                </a:lnTo>
                <a:lnTo>
                  <a:pt x="372" y="1698"/>
                </a:lnTo>
                <a:lnTo>
                  <a:pt x="356" y="1682"/>
                </a:lnTo>
                <a:lnTo>
                  <a:pt x="338" y="1664"/>
                </a:lnTo>
                <a:lnTo>
                  <a:pt x="318" y="1648"/>
                </a:lnTo>
                <a:lnTo>
                  <a:pt x="296" y="1630"/>
                </a:lnTo>
                <a:lnTo>
                  <a:pt x="272" y="1614"/>
                </a:lnTo>
                <a:lnTo>
                  <a:pt x="244" y="1600"/>
                </a:lnTo>
                <a:lnTo>
                  <a:pt x="216" y="1584"/>
                </a:lnTo>
                <a:lnTo>
                  <a:pt x="194" y="1630"/>
                </a:lnTo>
                <a:lnTo>
                  <a:pt x="172" y="1678"/>
                </a:lnTo>
                <a:lnTo>
                  <a:pt x="148" y="1738"/>
                </a:lnTo>
                <a:lnTo>
                  <a:pt x="122" y="1806"/>
                </a:lnTo>
                <a:lnTo>
                  <a:pt x="98" y="1874"/>
                </a:lnTo>
                <a:lnTo>
                  <a:pt x="88" y="1906"/>
                </a:lnTo>
                <a:lnTo>
                  <a:pt x="80" y="1938"/>
                </a:lnTo>
                <a:lnTo>
                  <a:pt x="74" y="1968"/>
                </a:lnTo>
                <a:lnTo>
                  <a:pt x="72" y="1994"/>
                </a:lnTo>
                <a:lnTo>
                  <a:pt x="64" y="1986"/>
                </a:lnTo>
                <a:lnTo>
                  <a:pt x="56" y="1974"/>
                </a:lnTo>
                <a:lnTo>
                  <a:pt x="44" y="1956"/>
                </a:lnTo>
                <a:lnTo>
                  <a:pt x="34" y="1932"/>
                </a:lnTo>
                <a:lnTo>
                  <a:pt x="22" y="1900"/>
                </a:lnTo>
                <a:lnTo>
                  <a:pt x="12" y="1860"/>
                </a:lnTo>
                <a:lnTo>
                  <a:pt x="6" y="1810"/>
                </a:lnTo>
                <a:lnTo>
                  <a:pt x="0" y="1752"/>
                </a:lnTo>
                <a:lnTo>
                  <a:pt x="0" y="1718"/>
                </a:lnTo>
                <a:lnTo>
                  <a:pt x="0" y="1682"/>
                </a:lnTo>
                <a:lnTo>
                  <a:pt x="2" y="1644"/>
                </a:lnTo>
                <a:lnTo>
                  <a:pt x="4" y="1602"/>
                </a:lnTo>
                <a:lnTo>
                  <a:pt x="8" y="1558"/>
                </a:lnTo>
                <a:lnTo>
                  <a:pt x="14" y="1510"/>
                </a:lnTo>
                <a:lnTo>
                  <a:pt x="22" y="1458"/>
                </a:lnTo>
                <a:lnTo>
                  <a:pt x="32" y="1404"/>
                </a:lnTo>
                <a:lnTo>
                  <a:pt x="44" y="1348"/>
                </a:lnTo>
                <a:lnTo>
                  <a:pt x="58" y="1286"/>
                </a:lnTo>
                <a:lnTo>
                  <a:pt x="74" y="1222"/>
                </a:lnTo>
                <a:lnTo>
                  <a:pt x="92" y="1154"/>
                </a:lnTo>
                <a:lnTo>
                  <a:pt x="112" y="1084"/>
                </a:lnTo>
                <a:lnTo>
                  <a:pt x="136" y="1008"/>
                </a:lnTo>
                <a:lnTo>
                  <a:pt x="138" y="1030"/>
                </a:lnTo>
                <a:lnTo>
                  <a:pt x="142" y="1052"/>
                </a:lnTo>
                <a:lnTo>
                  <a:pt x="150" y="1078"/>
                </a:lnTo>
                <a:lnTo>
                  <a:pt x="156" y="1092"/>
                </a:lnTo>
                <a:lnTo>
                  <a:pt x="164" y="1104"/>
                </a:lnTo>
                <a:lnTo>
                  <a:pt x="172" y="1118"/>
                </a:lnTo>
                <a:lnTo>
                  <a:pt x="184" y="1130"/>
                </a:lnTo>
                <a:lnTo>
                  <a:pt x="196" y="1140"/>
                </a:lnTo>
                <a:lnTo>
                  <a:pt x="212" y="1148"/>
                </a:lnTo>
                <a:lnTo>
                  <a:pt x="228" y="1156"/>
                </a:lnTo>
                <a:lnTo>
                  <a:pt x="248" y="1160"/>
                </a:lnTo>
                <a:lnTo>
                  <a:pt x="274" y="1136"/>
                </a:lnTo>
                <a:lnTo>
                  <a:pt x="302" y="1106"/>
                </a:lnTo>
                <a:lnTo>
                  <a:pt x="336" y="1068"/>
                </a:lnTo>
                <a:lnTo>
                  <a:pt x="372" y="1018"/>
                </a:lnTo>
                <a:lnTo>
                  <a:pt x="392" y="990"/>
                </a:lnTo>
                <a:lnTo>
                  <a:pt x="412" y="960"/>
                </a:lnTo>
                <a:lnTo>
                  <a:pt x="430" y="926"/>
                </a:lnTo>
                <a:lnTo>
                  <a:pt x="448" y="892"/>
                </a:lnTo>
                <a:lnTo>
                  <a:pt x="464" y="856"/>
                </a:lnTo>
                <a:lnTo>
                  <a:pt x="480" y="816"/>
                </a:lnTo>
                <a:lnTo>
                  <a:pt x="492" y="776"/>
                </a:lnTo>
                <a:lnTo>
                  <a:pt x="502" y="734"/>
                </a:lnTo>
                <a:lnTo>
                  <a:pt x="512" y="690"/>
                </a:lnTo>
                <a:lnTo>
                  <a:pt x="516" y="644"/>
                </a:lnTo>
                <a:lnTo>
                  <a:pt x="518" y="598"/>
                </a:lnTo>
                <a:lnTo>
                  <a:pt x="516" y="548"/>
                </a:lnTo>
                <a:lnTo>
                  <a:pt x="512" y="498"/>
                </a:lnTo>
                <a:lnTo>
                  <a:pt x="502" y="448"/>
                </a:lnTo>
                <a:lnTo>
                  <a:pt x="486" y="396"/>
                </a:lnTo>
                <a:lnTo>
                  <a:pt x="466" y="342"/>
                </a:lnTo>
                <a:lnTo>
                  <a:pt x="442" y="286"/>
                </a:lnTo>
                <a:lnTo>
                  <a:pt x="412" y="232"/>
                </a:lnTo>
                <a:lnTo>
                  <a:pt x="394" y="202"/>
                </a:lnTo>
                <a:lnTo>
                  <a:pt x="374" y="174"/>
                </a:lnTo>
                <a:lnTo>
                  <a:pt x="354" y="146"/>
                </a:lnTo>
                <a:lnTo>
                  <a:pt x="332" y="116"/>
                </a:lnTo>
                <a:lnTo>
                  <a:pt x="306" y="88"/>
                </a:lnTo>
                <a:lnTo>
                  <a:pt x="282" y="58"/>
                </a:lnTo>
                <a:lnTo>
                  <a:pt x="254" y="30"/>
                </a:lnTo>
                <a:lnTo>
                  <a:pt x="224" y="0"/>
                </a:lnTo>
                <a:close/>
              </a:path>
            </a:pathLst>
          </a:custGeom>
          <a:solidFill>
            <a:srgbClr val="5B0C1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Freeform 8"/>
          <p:cNvSpPr>
            <a:spLocks/>
          </p:cNvSpPr>
          <p:nvPr userDrawn="1"/>
        </p:nvSpPr>
        <p:spPr bwMode="auto">
          <a:xfrm>
            <a:off x="8299450" y="4306888"/>
            <a:ext cx="533400" cy="876300"/>
          </a:xfrm>
          <a:custGeom>
            <a:avLst/>
            <a:gdLst>
              <a:gd name="T0" fmla="*/ 142875 w 336"/>
              <a:gd name="T1" fmla="*/ 876300 h 552"/>
              <a:gd name="T2" fmla="*/ 142875 w 336"/>
              <a:gd name="T3" fmla="*/ 876300 h 552"/>
              <a:gd name="T4" fmla="*/ 171450 w 336"/>
              <a:gd name="T5" fmla="*/ 860425 h 552"/>
              <a:gd name="T6" fmla="*/ 203200 w 336"/>
              <a:gd name="T7" fmla="*/ 841375 h 552"/>
              <a:gd name="T8" fmla="*/ 244475 w 336"/>
              <a:gd name="T9" fmla="*/ 815975 h 552"/>
              <a:gd name="T10" fmla="*/ 292100 w 336"/>
              <a:gd name="T11" fmla="*/ 784225 h 552"/>
              <a:gd name="T12" fmla="*/ 339725 w 336"/>
              <a:gd name="T13" fmla="*/ 742950 h 552"/>
              <a:gd name="T14" fmla="*/ 387350 w 336"/>
              <a:gd name="T15" fmla="*/ 695325 h 552"/>
              <a:gd name="T16" fmla="*/ 409575 w 336"/>
              <a:gd name="T17" fmla="*/ 669925 h 552"/>
              <a:gd name="T18" fmla="*/ 434975 w 336"/>
              <a:gd name="T19" fmla="*/ 641350 h 552"/>
              <a:gd name="T20" fmla="*/ 454025 w 336"/>
              <a:gd name="T21" fmla="*/ 612775 h 552"/>
              <a:gd name="T22" fmla="*/ 473075 w 336"/>
              <a:gd name="T23" fmla="*/ 584200 h 552"/>
              <a:gd name="T24" fmla="*/ 492125 w 336"/>
              <a:gd name="T25" fmla="*/ 549275 h 552"/>
              <a:gd name="T26" fmla="*/ 504825 w 336"/>
              <a:gd name="T27" fmla="*/ 517525 h 552"/>
              <a:gd name="T28" fmla="*/ 517525 w 336"/>
              <a:gd name="T29" fmla="*/ 482600 h 552"/>
              <a:gd name="T30" fmla="*/ 527050 w 336"/>
              <a:gd name="T31" fmla="*/ 444500 h 552"/>
              <a:gd name="T32" fmla="*/ 533400 w 336"/>
              <a:gd name="T33" fmla="*/ 406400 h 552"/>
              <a:gd name="T34" fmla="*/ 533400 w 336"/>
              <a:gd name="T35" fmla="*/ 368300 h 552"/>
              <a:gd name="T36" fmla="*/ 530225 w 336"/>
              <a:gd name="T37" fmla="*/ 327025 h 552"/>
              <a:gd name="T38" fmla="*/ 523875 w 336"/>
              <a:gd name="T39" fmla="*/ 282575 h 552"/>
              <a:gd name="T40" fmla="*/ 514350 w 336"/>
              <a:gd name="T41" fmla="*/ 238125 h 552"/>
              <a:gd name="T42" fmla="*/ 495300 w 336"/>
              <a:gd name="T43" fmla="*/ 193675 h 552"/>
              <a:gd name="T44" fmla="*/ 473075 w 336"/>
              <a:gd name="T45" fmla="*/ 146050 h 552"/>
              <a:gd name="T46" fmla="*/ 447675 w 336"/>
              <a:gd name="T47" fmla="*/ 98425 h 552"/>
              <a:gd name="T48" fmla="*/ 412750 w 336"/>
              <a:gd name="T49" fmla="*/ 50800 h 552"/>
              <a:gd name="T50" fmla="*/ 371475 w 336"/>
              <a:gd name="T51" fmla="*/ 0 h 552"/>
              <a:gd name="T52" fmla="*/ 371475 w 336"/>
              <a:gd name="T53" fmla="*/ 0 h 552"/>
              <a:gd name="T54" fmla="*/ 358775 w 336"/>
              <a:gd name="T55" fmla="*/ 19050 h 552"/>
              <a:gd name="T56" fmla="*/ 339725 w 336"/>
              <a:gd name="T57" fmla="*/ 38100 h 552"/>
              <a:gd name="T58" fmla="*/ 317500 w 336"/>
              <a:gd name="T59" fmla="*/ 60325 h 552"/>
              <a:gd name="T60" fmla="*/ 288925 w 336"/>
              <a:gd name="T61" fmla="*/ 82550 h 552"/>
              <a:gd name="T62" fmla="*/ 273050 w 336"/>
              <a:gd name="T63" fmla="*/ 92075 h 552"/>
              <a:gd name="T64" fmla="*/ 254000 w 336"/>
              <a:gd name="T65" fmla="*/ 101600 h 552"/>
              <a:gd name="T66" fmla="*/ 234950 w 336"/>
              <a:gd name="T67" fmla="*/ 107950 h 552"/>
              <a:gd name="T68" fmla="*/ 212725 w 336"/>
              <a:gd name="T69" fmla="*/ 111125 h 552"/>
              <a:gd name="T70" fmla="*/ 190500 w 336"/>
              <a:gd name="T71" fmla="*/ 114300 h 552"/>
              <a:gd name="T72" fmla="*/ 168275 w 336"/>
              <a:gd name="T73" fmla="*/ 114300 h 552"/>
              <a:gd name="T74" fmla="*/ 168275 w 336"/>
              <a:gd name="T75" fmla="*/ 114300 h 552"/>
              <a:gd name="T76" fmla="*/ 155575 w 336"/>
              <a:gd name="T77" fmla="*/ 114300 h 552"/>
              <a:gd name="T78" fmla="*/ 142875 w 336"/>
              <a:gd name="T79" fmla="*/ 117475 h 552"/>
              <a:gd name="T80" fmla="*/ 133350 w 336"/>
              <a:gd name="T81" fmla="*/ 123825 h 552"/>
              <a:gd name="T82" fmla="*/ 120650 w 336"/>
              <a:gd name="T83" fmla="*/ 133350 h 552"/>
              <a:gd name="T84" fmla="*/ 95250 w 336"/>
              <a:gd name="T85" fmla="*/ 158750 h 552"/>
              <a:gd name="T86" fmla="*/ 73025 w 336"/>
              <a:gd name="T87" fmla="*/ 190500 h 552"/>
              <a:gd name="T88" fmla="*/ 53975 w 336"/>
              <a:gd name="T89" fmla="*/ 234950 h 552"/>
              <a:gd name="T90" fmla="*/ 34925 w 336"/>
              <a:gd name="T91" fmla="*/ 282575 h 552"/>
              <a:gd name="T92" fmla="*/ 19050 w 336"/>
              <a:gd name="T93" fmla="*/ 336550 h 552"/>
              <a:gd name="T94" fmla="*/ 9525 w 336"/>
              <a:gd name="T95" fmla="*/ 393700 h 552"/>
              <a:gd name="T96" fmla="*/ 0 w 336"/>
              <a:gd name="T97" fmla="*/ 457200 h 552"/>
              <a:gd name="T98" fmla="*/ 0 w 336"/>
              <a:gd name="T99" fmla="*/ 520700 h 552"/>
              <a:gd name="T100" fmla="*/ 6350 w 336"/>
              <a:gd name="T101" fmla="*/ 584200 h 552"/>
              <a:gd name="T102" fmla="*/ 15875 w 336"/>
              <a:gd name="T103" fmla="*/ 647700 h 552"/>
              <a:gd name="T104" fmla="*/ 25400 w 336"/>
              <a:gd name="T105" fmla="*/ 679450 h 552"/>
              <a:gd name="T106" fmla="*/ 34925 w 336"/>
              <a:gd name="T107" fmla="*/ 711200 h 552"/>
              <a:gd name="T108" fmla="*/ 47625 w 336"/>
              <a:gd name="T109" fmla="*/ 739775 h 552"/>
              <a:gd name="T110" fmla="*/ 63500 w 336"/>
              <a:gd name="T111" fmla="*/ 768350 h 552"/>
              <a:gd name="T112" fmla="*/ 79375 w 336"/>
              <a:gd name="T113" fmla="*/ 796925 h 552"/>
              <a:gd name="T114" fmla="*/ 98425 w 336"/>
              <a:gd name="T115" fmla="*/ 825500 h 552"/>
              <a:gd name="T116" fmla="*/ 120650 w 336"/>
              <a:gd name="T117" fmla="*/ 850900 h 552"/>
              <a:gd name="T118" fmla="*/ 142875 w 336"/>
              <a:gd name="T119" fmla="*/ 876300 h 552"/>
              <a:gd name="T120" fmla="*/ 142875 w 336"/>
              <a:gd name="T121" fmla="*/ 876300 h 5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36" h="552">
                <a:moveTo>
                  <a:pt x="90" y="552"/>
                </a:moveTo>
                <a:lnTo>
                  <a:pt x="90" y="552"/>
                </a:lnTo>
                <a:lnTo>
                  <a:pt x="108" y="542"/>
                </a:lnTo>
                <a:lnTo>
                  <a:pt x="128" y="530"/>
                </a:lnTo>
                <a:lnTo>
                  <a:pt x="154" y="514"/>
                </a:lnTo>
                <a:lnTo>
                  <a:pt x="184" y="494"/>
                </a:lnTo>
                <a:lnTo>
                  <a:pt x="214" y="468"/>
                </a:lnTo>
                <a:lnTo>
                  <a:pt x="244" y="438"/>
                </a:lnTo>
                <a:lnTo>
                  <a:pt x="258" y="422"/>
                </a:lnTo>
                <a:lnTo>
                  <a:pt x="274" y="404"/>
                </a:lnTo>
                <a:lnTo>
                  <a:pt x="286" y="386"/>
                </a:lnTo>
                <a:lnTo>
                  <a:pt x="298" y="368"/>
                </a:lnTo>
                <a:lnTo>
                  <a:pt x="310" y="346"/>
                </a:lnTo>
                <a:lnTo>
                  <a:pt x="318" y="326"/>
                </a:lnTo>
                <a:lnTo>
                  <a:pt x="326" y="304"/>
                </a:lnTo>
                <a:lnTo>
                  <a:pt x="332" y="280"/>
                </a:lnTo>
                <a:lnTo>
                  <a:pt x="336" y="256"/>
                </a:lnTo>
                <a:lnTo>
                  <a:pt x="336" y="232"/>
                </a:lnTo>
                <a:lnTo>
                  <a:pt x="334" y="206"/>
                </a:lnTo>
                <a:lnTo>
                  <a:pt x="330" y="178"/>
                </a:lnTo>
                <a:lnTo>
                  <a:pt x="324" y="150"/>
                </a:lnTo>
                <a:lnTo>
                  <a:pt x="312" y="122"/>
                </a:lnTo>
                <a:lnTo>
                  <a:pt x="298" y="92"/>
                </a:lnTo>
                <a:lnTo>
                  <a:pt x="282" y="62"/>
                </a:lnTo>
                <a:lnTo>
                  <a:pt x="260" y="32"/>
                </a:lnTo>
                <a:lnTo>
                  <a:pt x="234" y="0"/>
                </a:lnTo>
                <a:lnTo>
                  <a:pt x="226" y="12"/>
                </a:lnTo>
                <a:lnTo>
                  <a:pt x="214" y="24"/>
                </a:lnTo>
                <a:lnTo>
                  <a:pt x="200" y="38"/>
                </a:lnTo>
                <a:lnTo>
                  <a:pt x="182" y="52"/>
                </a:lnTo>
                <a:lnTo>
                  <a:pt x="172" y="58"/>
                </a:lnTo>
                <a:lnTo>
                  <a:pt x="160" y="64"/>
                </a:lnTo>
                <a:lnTo>
                  <a:pt x="148" y="68"/>
                </a:lnTo>
                <a:lnTo>
                  <a:pt x="134" y="70"/>
                </a:lnTo>
                <a:lnTo>
                  <a:pt x="120" y="72"/>
                </a:lnTo>
                <a:lnTo>
                  <a:pt x="106" y="72"/>
                </a:lnTo>
                <a:lnTo>
                  <a:pt x="98" y="72"/>
                </a:lnTo>
                <a:lnTo>
                  <a:pt x="90" y="74"/>
                </a:lnTo>
                <a:lnTo>
                  <a:pt x="84" y="78"/>
                </a:lnTo>
                <a:lnTo>
                  <a:pt x="76" y="84"/>
                </a:lnTo>
                <a:lnTo>
                  <a:pt x="60" y="100"/>
                </a:lnTo>
                <a:lnTo>
                  <a:pt x="46" y="120"/>
                </a:lnTo>
                <a:lnTo>
                  <a:pt x="34" y="148"/>
                </a:lnTo>
                <a:lnTo>
                  <a:pt x="22" y="178"/>
                </a:lnTo>
                <a:lnTo>
                  <a:pt x="12" y="212"/>
                </a:lnTo>
                <a:lnTo>
                  <a:pt x="6" y="248"/>
                </a:lnTo>
                <a:lnTo>
                  <a:pt x="0" y="288"/>
                </a:lnTo>
                <a:lnTo>
                  <a:pt x="0" y="328"/>
                </a:lnTo>
                <a:lnTo>
                  <a:pt x="4" y="368"/>
                </a:lnTo>
                <a:lnTo>
                  <a:pt x="10" y="408"/>
                </a:lnTo>
                <a:lnTo>
                  <a:pt x="16" y="428"/>
                </a:lnTo>
                <a:lnTo>
                  <a:pt x="22" y="448"/>
                </a:lnTo>
                <a:lnTo>
                  <a:pt x="30" y="466"/>
                </a:lnTo>
                <a:lnTo>
                  <a:pt x="40" y="484"/>
                </a:lnTo>
                <a:lnTo>
                  <a:pt x="50" y="502"/>
                </a:lnTo>
                <a:lnTo>
                  <a:pt x="62" y="520"/>
                </a:lnTo>
                <a:lnTo>
                  <a:pt x="76" y="536"/>
                </a:lnTo>
                <a:lnTo>
                  <a:pt x="90" y="55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Freeform 9"/>
          <p:cNvSpPr>
            <a:spLocks/>
          </p:cNvSpPr>
          <p:nvPr userDrawn="1"/>
        </p:nvSpPr>
        <p:spPr bwMode="auto">
          <a:xfrm>
            <a:off x="7794625" y="4103688"/>
            <a:ext cx="895350" cy="933450"/>
          </a:xfrm>
          <a:custGeom>
            <a:avLst/>
            <a:gdLst>
              <a:gd name="T0" fmla="*/ 0 w 564"/>
              <a:gd name="T1" fmla="*/ 466725 h 588"/>
              <a:gd name="T2" fmla="*/ 0 w 564"/>
              <a:gd name="T3" fmla="*/ 466725 h 588"/>
              <a:gd name="T4" fmla="*/ 3175 w 564"/>
              <a:gd name="T5" fmla="*/ 419100 h 588"/>
              <a:gd name="T6" fmla="*/ 9525 w 564"/>
              <a:gd name="T7" fmla="*/ 371475 h 588"/>
              <a:gd name="T8" fmla="*/ 19050 w 564"/>
              <a:gd name="T9" fmla="*/ 327025 h 588"/>
              <a:gd name="T10" fmla="*/ 34925 w 564"/>
              <a:gd name="T11" fmla="*/ 285750 h 588"/>
              <a:gd name="T12" fmla="*/ 53975 w 564"/>
              <a:gd name="T13" fmla="*/ 244475 h 588"/>
              <a:gd name="T14" fmla="*/ 76200 w 564"/>
              <a:gd name="T15" fmla="*/ 206375 h 588"/>
              <a:gd name="T16" fmla="*/ 101600 w 564"/>
              <a:gd name="T17" fmla="*/ 168275 h 588"/>
              <a:gd name="T18" fmla="*/ 130175 w 564"/>
              <a:gd name="T19" fmla="*/ 136525 h 588"/>
              <a:gd name="T20" fmla="*/ 161925 w 564"/>
              <a:gd name="T21" fmla="*/ 104775 h 588"/>
              <a:gd name="T22" fmla="*/ 196850 w 564"/>
              <a:gd name="T23" fmla="*/ 79375 h 588"/>
              <a:gd name="T24" fmla="*/ 234950 w 564"/>
              <a:gd name="T25" fmla="*/ 57150 h 588"/>
              <a:gd name="T26" fmla="*/ 273050 w 564"/>
              <a:gd name="T27" fmla="*/ 34925 h 588"/>
              <a:gd name="T28" fmla="*/ 314325 w 564"/>
              <a:gd name="T29" fmla="*/ 22225 h 588"/>
              <a:gd name="T30" fmla="*/ 355600 w 564"/>
              <a:gd name="T31" fmla="*/ 9525 h 588"/>
              <a:gd name="T32" fmla="*/ 400050 w 564"/>
              <a:gd name="T33" fmla="*/ 3175 h 588"/>
              <a:gd name="T34" fmla="*/ 447675 w 564"/>
              <a:gd name="T35" fmla="*/ 0 h 588"/>
              <a:gd name="T36" fmla="*/ 447675 w 564"/>
              <a:gd name="T37" fmla="*/ 0 h 588"/>
              <a:gd name="T38" fmla="*/ 492125 w 564"/>
              <a:gd name="T39" fmla="*/ 3175 h 588"/>
              <a:gd name="T40" fmla="*/ 536575 w 564"/>
              <a:gd name="T41" fmla="*/ 9525 h 588"/>
              <a:gd name="T42" fmla="*/ 581025 w 564"/>
              <a:gd name="T43" fmla="*/ 22225 h 588"/>
              <a:gd name="T44" fmla="*/ 622300 w 564"/>
              <a:gd name="T45" fmla="*/ 34925 h 588"/>
              <a:gd name="T46" fmla="*/ 660400 w 564"/>
              <a:gd name="T47" fmla="*/ 57150 h 588"/>
              <a:gd name="T48" fmla="*/ 695325 w 564"/>
              <a:gd name="T49" fmla="*/ 79375 h 588"/>
              <a:gd name="T50" fmla="*/ 730250 w 564"/>
              <a:gd name="T51" fmla="*/ 104775 h 588"/>
              <a:gd name="T52" fmla="*/ 762000 w 564"/>
              <a:gd name="T53" fmla="*/ 136525 h 588"/>
              <a:gd name="T54" fmla="*/ 790575 w 564"/>
              <a:gd name="T55" fmla="*/ 168275 h 588"/>
              <a:gd name="T56" fmla="*/ 815975 w 564"/>
              <a:gd name="T57" fmla="*/ 206375 h 588"/>
              <a:gd name="T58" fmla="*/ 841375 w 564"/>
              <a:gd name="T59" fmla="*/ 244475 h 588"/>
              <a:gd name="T60" fmla="*/ 857250 w 564"/>
              <a:gd name="T61" fmla="*/ 285750 h 588"/>
              <a:gd name="T62" fmla="*/ 873125 w 564"/>
              <a:gd name="T63" fmla="*/ 327025 h 588"/>
              <a:gd name="T64" fmla="*/ 885825 w 564"/>
              <a:gd name="T65" fmla="*/ 371475 h 588"/>
              <a:gd name="T66" fmla="*/ 892175 w 564"/>
              <a:gd name="T67" fmla="*/ 419100 h 588"/>
              <a:gd name="T68" fmla="*/ 895350 w 564"/>
              <a:gd name="T69" fmla="*/ 466725 h 588"/>
              <a:gd name="T70" fmla="*/ 895350 w 564"/>
              <a:gd name="T71" fmla="*/ 466725 h 588"/>
              <a:gd name="T72" fmla="*/ 892175 w 564"/>
              <a:gd name="T73" fmla="*/ 514350 h 588"/>
              <a:gd name="T74" fmla="*/ 885825 w 564"/>
              <a:gd name="T75" fmla="*/ 561975 h 588"/>
              <a:gd name="T76" fmla="*/ 873125 w 564"/>
              <a:gd name="T77" fmla="*/ 606425 h 588"/>
              <a:gd name="T78" fmla="*/ 857250 w 564"/>
              <a:gd name="T79" fmla="*/ 647700 h 588"/>
              <a:gd name="T80" fmla="*/ 841375 w 564"/>
              <a:gd name="T81" fmla="*/ 688975 h 588"/>
              <a:gd name="T82" fmla="*/ 815975 w 564"/>
              <a:gd name="T83" fmla="*/ 727075 h 588"/>
              <a:gd name="T84" fmla="*/ 790575 w 564"/>
              <a:gd name="T85" fmla="*/ 762000 h 588"/>
              <a:gd name="T86" fmla="*/ 762000 w 564"/>
              <a:gd name="T87" fmla="*/ 796925 h 588"/>
              <a:gd name="T88" fmla="*/ 730250 w 564"/>
              <a:gd name="T89" fmla="*/ 825500 h 588"/>
              <a:gd name="T90" fmla="*/ 695325 w 564"/>
              <a:gd name="T91" fmla="*/ 854075 h 588"/>
              <a:gd name="T92" fmla="*/ 660400 w 564"/>
              <a:gd name="T93" fmla="*/ 876300 h 588"/>
              <a:gd name="T94" fmla="*/ 622300 w 564"/>
              <a:gd name="T95" fmla="*/ 895350 h 588"/>
              <a:gd name="T96" fmla="*/ 581025 w 564"/>
              <a:gd name="T97" fmla="*/ 911225 h 588"/>
              <a:gd name="T98" fmla="*/ 536575 w 564"/>
              <a:gd name="T99" fmla="*/ 923925 h 588"/>
              <a:gd name="T100" fmla="*/ 492125 w 564"/>
              <a:gd name="T101" fmla="*/ 930275 h 588"/>
              <a:gd name="T102" fmla="*/ 447675 w 564"/>
              <a:gd name="T103" fmla="*/ 933450 h 58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64" h="588">
                <a:moveTo>
                  <a:pt x="0" y="294"/>
                </a:moveTo>
                <a:lnTo>
                  <a:pt x="0" y="294"/>
                </a:lnTo>
                <a:lnTo>
                  <a:pt x="2" y="264"/>
                </a:lnTo>
                <a:lnTo>
                  <a:pt x="6" y="234"/>
                </a:lnTo>
                <a:lnTo>
                  <a:pt x="12" y="206"/>
                </a:lnTo>
                <a:lnTo>
                  <a:pt x="22" y="180"/>
                </a:lnTo>
                <a:lnTo>
                  <a:pt x="34" y="154"/>
                </a:lnTo>
                <a:lnTo>
                  <a:pt x="48" y="130"/>
                </a:lnTo>
                <a:lnTo>
                  <a:pt x="64" y="106"/>
                </a:lnTo>
                <a:lnTo>
                  <a:pt x="82" y="86"/>
                </a:lnTo>
                <a:lnTo>
                  <a:pt x="102" y="66"/>
                </a:lnTo>
                <a:lnTo>
                  <a:pt x="124" y="50"/>
                </a:lnTo>
                <a:lnTo>
                  <a:pt x="148" y="36"/>
                </a:lnTo>
                <a:lnTo>
                  <a:pt x="172" y="22"/>
                </a:lnTo>
                <a:lnTo>
                  <a:pt x="198" y="14"/>
                </a:lnTo>
                <a:lnTo>
                  <a:pt x="224" y="6"/>
                </a:lnTo>
                <a:lnTo>
                  <a:pt x="252" y="2"/>
                </a:lnTo>
                <a:lnTo>
                  <a:pt x="282" y="0"/>
                </a:lnTo>
                <a:lnTo>
                  <a:pt x="310" y="2"/>
                </a:lnTo>
                <a:lnTo>
                  <a:pt x="338" y="6"/>
                </a:lnTo>
                <a:lnTo>
                  <a:pt x="366" y="14"/>
                </a:lnTo>
                <a:lnTo>
                  <a:pt x="392" y="22"/>
                </a:lnTo>
                <a:lnTo>
                  <a:pt x="416" y="36"/>
                </a:lnTo>
                <a:lnTo>
                  <a:pt x="438" y="50"/>
                </a:lnTo>
                <a:lnTo>
                  <a:pt x="460" y="66"/>
                </a:lnTo>
                <a:lnTo>
                  <a:pt x="480" y="86"/>
                </a:lnTo>
                <a:lnTo>
                  <a:pt x="498" y="106"/>
                </a:lnTo>
                <a:lnTo>
                  <a:pt x="514" y="130"/>
                </a:lnTo>
                <a:lnTo>
                  <a:pt x="530" y="154"/>
                </a:lnTo>
                <a:lnTo>
                  <a:pt x="540" y="180"/>
                </a:lnTo>
                <a:lnTo>
                  <a:pt x="550" y="206"/>
                </a:lnTo>
                <a:lnTo>
                  <a:pt x="558" y="234"/>
                </a:lnTo>
                <a:lnTo>
                  <a:pt x="562" y="264"/>
                </a:lnTo>
                <a:lnTo>
                  <a:pt x="564" y="294"/>
                </a:lnTo>
                <a:lnTo>
                  <a:pt x="562" y="324"/>
                </a:lnTo>
                <a:lnTo>
                  <a:pt x="558" y="354"/>
                </a:lnTo>
                <a:lnTo>
                  <a:pt x="550" y="382"/>
                </a:lnTo>
                <a:lnTo>
                  <a:pt x="540" y="408"/>
                </a:lnTo>
                <a:lnTo>
                  <a:pt x="530" y="434"/>
                </a:lnTo>
                <a:lnTo>
                  <a:pt x="514" y="458"/>
                </a:lnTo>
                <a:lnTo>
                  <a:pt x="498" y="480"/>
                </a:lnTo>
                <a:lnTo>
                  <a:pt x="480" y="502"/>
                </a:lnTo>
                <a:lnTo>
                  <a:pt x="460" y="520"/>
                </a:lnTo>
                <a:lnTo>
                  <a:pt x="438" y="538"/>
                </a:lnTo>
                <a:lnTo>
                  <a:pt x="416" y="552"/>
                </a:lnTo>
                <a:lnTo>
                  <a:pt x="392" y="564"/>
                </a:lnTo>
                <a:lnTo>
                  <a:pt x="366" y="574"/>
                </a:lnTo>
                <a:lnTo>
                  <a:pt x="338" y="582"/>
                </a:lnTo>
                <a:lnTo>
                  <a:pt x="310" y="586"/>
                </a:lnTo>
                <a:lnTo>
                  <a:pt x="282" y="588"/>
                </a:lnTo>
              </a:path>
            </a:pathLst>
          </a:custGeom>
          <a:noFill/>
          <a:ln w="12700">
            <a:solidFill>
              <a:srgbClr val="E5BEC7"/>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29" name="Freeform 10"/>
          <p:cNvSpPr>
            <a:spLocks/>
          </p:cNvSpPr>
          <p:nvPr userDrawn="1"/>
        </p:nvSpPr>
        <p:spPr bwMode="auto">
          <a:xfrm>
            <a:off x="6765925" y="5030788"/>
            <a:ext cx="1616075" cy="790575"/>
          </a:xfrm>
          <a:custGeom>
            <a:avLst/>
            <a:gdLst>
              <a:gd name="T0" fmla="*/ 1447800 w 1018"/>
              <a:gd name="T1" fmla="*/ 0 h 498"/>
              <a:gd name="T2" fmla="*/ 1447800 w 1018"/>
              <a:gd name="T3" fmla="*/ 0 h 498"/>
              <a:gd name="T4" fmla="*/ 1466850 w 1018"/>
              <a:gd name="T5" fmla="*/ 22225 h 498"/>
              <a:gd name="T6" fmla="*/ 1489075 w 1018"/>
              <a:gd name="T7" fmla="*/ 50800 h 498"/>
              <a:gd name="T8" fmla="*/ 1514475 w 1018"/>
              <a:gd name="T9" fmla="*/ 88900 h 498"/>
              <a:gd name="T10" fmla="*/ 1539875 w 1018"/>
              <a:gd name="T11" fmla="*/ 133350 h 498"/>
              <a:gd name="T12" fmla="*/ 1568450 w 1018"/>
              <a:gd name="T13" fmla="*/ 184150 h 498"/>
              <a:gd name="T14" fmla="*/ 1590675 w 1018"/>
              <a:gd name="T15" fmla="*/ 241300 h 498"/>
              <a:gd name="T16" fmla="*/ 1600200 w 1018"/>
              <a:gd name="T17" fmla="*/ 269875 h 498"/>
              <a:gd name="T18" fmla="*/ 1606550 w 1018"/>
              <a:gd name="T19" fmla="*/ 298450 h 498"/>
              <a:gd name="T20" fmla="*/ 1612900 w 1018"/>
              <a:gd name="T21" fmla="*/ 330200 h 498"/>
              <a:gd name="T22" fmla="*/ 1616075 w 1018"/>
              <a:gd name="T23" fmla="*/ 361950 h 498"/>
              <a:gd name="T24" fmla="*/ 1616075 w 1018"/>
              <a:gd name="T25" fmla="*/ 393700 h 498"/>
              <a:gd name="T26" fmla="*/ 1612900 w 1018"/>
              <a:gd name="T27" fmla="*/ 425450 h 498"/>
              <a:gd name="T28" fmla="*/ 1606550 w 1018"/>
              <a:gd name="T29" fmla="*/ 457200 h 498"/>
              <a:gd name="T30" fmla="*/ 1597025 w 1018"/>
              <a:gd name="T31" fmla="*/ 488950 h 498"/>
              <a:gd name="T32" fmla="*/ 1584325 w 1018"/>
              <a:gd name="T33" fmla="*/ 520700 h 498"/>
              <a:gd name="T34" fmla="*/ 1565275 w 1018"/>
              <a:gd name="T35" fmla="*/ 552450 h 498"/>
              <a:gd name="T36" fmla="*/ 1543050 w 1018"/>
              <a:gd name="T37" fmla="*/ 581025 h 498"/>
              <a:gd name="T38" fmla="*/ 1514475 w 1018"/>
              <a:gd name="T39" fmla="*/ 609600 h 498"/>
              <a:gd name="T40" fmla="*/ 1482725 w 1018"/>
              <a:gd name="T41" fmla="*/ 638175 h 498"/>
              <a:gd name="T42" fmla="*/ 1444625 w 1018"/>
              <a:gd name="T43" fmla="*/ 666750 h 498"/>
              <a:gd name="T44" fmla="*/ 1400175 w 1018"/>
              <a:gd name="T45" fmla="*/ 692150 h 498"/>
              <a:gd name="T46" fmla="*/ 1352550 w 1018"/>
              <a:gd name="T47" fmla="*/ 717550 h 498"/>
              <a:gd name="T48" fmla="*/ 1295400 w 1018"/>
              <a:gd name="T49" fmla="*/ 739775 h 498"/>
              <a:gd name="T50" fmla="*/ 1231900 w 1018"/>
              <a:gd name="T51" fmla="*/ 762000 h 498"/>
              <a:gd name="T52" fmla="*/ 1231900 w 1018"/>
              <a:gd name="T53" fmla="*/ 762000 h 498"/>
              <a:gd name="T54" fmla="*/ 1200150 w 1018"/>
              <a:gd name="T55" fmla="*/ 768350 h 498"/>
              <a:gd name="T56" fmla="*/ 1158875 w 1018"/>
              <a:gd name="T57" fmla="*/ 774700 h 498"/>
              <a:gd name="T58" fmla="*/ 1108075 w 1018"/>
              <a:gd name="T59" fmla="*/ 781050 h 498"/>
              <a:gd name="T60" fmla="*/ 1044575 w 1018"/>
              <a:gd name="T61" fmla="*/ 787400 h 498"/>
              <a:gd name="T62" fmla="*/ 968375 w 1018"/>
              <a:gd name="T63" fmla="*/ 790575 h 498"/>
              <a:gd name="T64" fmla="*/ 885825 w 1018"/>
              <a:gd name="T65" fmla="*/ 790575 h 498"/>
              <a:gd name="T66" fmla="*/ 796925 w 1018"/>
              <a:gd name="T67" fmla="*/ 784225 h 498"/>
              <a:gd name="T68" fmla="*/ 701675 w 1018"/>
              <a:gd name="T69" fmla="*/ 771525 h 498"/>
              <a:gd name="T70" fmla="*/ 650875 w 1018"/>
              <a:gd name="T71" fmla="*/ 762000 h 498"/>
              <a:gd name="T72" fmla="*/ 603250 w 1018"/>
              <a:gd name="T73" fmla="*/ 749300 h 498"/>
              <a:gd name="T74" fmla="*/ 552450 w 1018"/>
              <a:gd name="T75" fmla="*/ 736600 h 498"/>
              <a:gd name="T76" fmla="*/ 498475 w 1018"/>
              <a:gd name="T77" fmla="*/ 717550 h 498"/>
              <a:gd name="T78" fmla="*/ 447675 w 1018"/>
              <a:gd name="T79" fmla="*/ 698500 h 498"/>
              <a:gd name="T80" fmla="*/ 396875 w 1018"/>
              <a:gd name="T81" fmla="*/ 676275 h 498"/>
              <a:gd name="T82" fmla="*/ 342900 w 1018"/>
              <a:gd name="T83" fmla="*/ 650875 h 498"/>
              <a:gd name="T84" fmla="*/ 292100 w 1018"/>
              <a:gd name="T85" fmla="*/ 622300 h 498"/>
              <a:gd name="T86" fmla="*/ 241300 w 1018"/>
              <a:gd name="T87" fmla="*/ 587375 h 498"/>
              <a:gd name="T88" fmla="*/ 190500 w 1018"/>
              <a:gd name="T89" fmla="*/ 552450 h 498"/>
              <a:gd name="T90" fmla="*/ 142875 w 1018"/>
              <a:gd name="T91" fmla="*/ 511175 h 498"/>
              <a:gd name="T92" fmla="*/ 92075 w 1018"/>
              <a:gd name="T93" fmla="*/ 469900 h 498"/>
              <a:gd name="T94" fmla="*/ 44450 w 1018"/>
              <a:gd name="T95" fmla="*/ 419100 h 498"/>
              <a:gd name="T96" fmla="*/ 0 w 1018"/>
              <a:gd name="T97" fmla="*/ 368300 h 49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18" h="498">
                <a:moveTo>
                  <a:pt x="912" y="0"/>
                </a:moveTo>
                <a:lnTo>
                  <a:pt x="912" y="0"/>
                </a:lnTo>
                <a:lnTo>
                  <a:pt x="924" y="14"/>
                </a:lnTo>
                <a:lnTo>
                  <a:pt x="938" y="32"/>
                </a:lnTo>
                <a:lnTo>
                  <a:pt x="954" y="56"/>
                </a:lnTo>
                <a:lnTo>
                  <a:pt x="970" y="84"/>
                </a:lnTo>
                <a:lnTo>
                  <a:pt x="988" y="116"/>
                </a:lnTo>
                <a:lnTo>
                  <a:pt x="1002" y="152"/>
                </a:lnTo>
                <a:lnTo>
                  <a:pt x="1008" y="170"/>
                </a:lnTo>
                <a:lnTo>
                  <a:pt x="1012" y="188"/>
                </a:lnTo>
                <a:lnTo>
                  <a:pt x="1016" y="208"/>
                </a:lnTo>
                <a:lnTo>
                  <a:pt x="1018" y="228"/>
                </a:lnTo>
                <a:lnTo>
                  <a:pt x="1018" y="248"/>
                </a:lnTo>
                <a:lnTo>
                  <a:pt x="1016" y="268"/>
                </a:lnTo>
                <a:lnTo>
                  <a:pt x="1012" y="288"/>
                </a:lnTo>
                <a:lnTo>
                  <a:pt x="1006" y="308"/>
                </a:lnTo>
                <a:lnTo>
                  <a:pt x="998" y="328"/>
                </a:lnTo>
                <a:lnTo>
                  <a:pt x="986" y="348"/>
                </a:lnTo>
                <a:lnTo>
                  <a:pt x="972" y="366"/>
                </a:lnTo>
                <a:lnTo>
                  <a:pt x="954" y="384"/>
                </a:lnTo>
                <a:lnTo>
                  <a:pt x="934" y="402"/>
                </a:lnTo>
                <a:lnTo>
                  <a:pt x="910" y="420"/>
                </a:lnTo>
                <a:lnTo>
                  <a:pt x="882" y="436"/>
                </a:lnTo>
                <a:lnTo>
                  <a:pt x="852" y="452"/>
                </a:lnTo>
                <a:lnTo>
                  <a:pt x="816" y="466"/>
                </a:lnTo>
                <a:lnTo>
                  <a:pt x="776" y="480"/>
                </a:lnTo>
                <a:lnTo>
                  <a:pt x="756" y="484"/>
                </a:lnTo>
                <a:lnTo>
                  <a:pt x="730" y="488"/>
                </a:lnTo>
                <a:lnTo>
                  <a:pt x="698" y="492"/>
                </a:lnTo>
                <a:lnTo>
                  <a:pt x="658" y="496"/>
                </a:lnTo>
                <a:lnTo>
                  <a:pt x="610" y="498"/>
                </a:lnTo>
                <a:lnTo>
                  <a:pt x="558" y="498"/>
                </a:lnTo>
                <a:lnTo>
                  <a:pt x="502" y="494"/>
                </a:lnTo>
                <a:lnTo>
                  <a:pt x="442" y="486"/>
                </a:lnTo>
                <a:lnTo>
                  <a:pt x="410" y="480"/>
                </a:lnTo>
                <a:lnTo>
                  <a:pt x="380" y="472"/>
                </a:lnTo>
                <a:lnTo>
                  <a:pt x="348" y="464"/>
                </a:lnTo>
                <a:lnTo>
                  <a:pt x="314" y="452"/>
                </a:lnTo>
                <a:lnTo>
                  <a:pt x="282" y="440"/>
                </a:lnTo>
                <a:lnTo>
                  <a:pt x="250" y="426"/>
                </a:lnTo>
                <a:lnTo>
                  <a:pt x="216" y="410"/>
                </a:lnTo>
                <a:lnTo>
                  <a:pt x="184" y="392"/>
                </a:lnTo>
                <a:lnTo>
                  <a:pt x="152" y="370"/>
                </a:lnTo>
                <a:lnTo>
                  <a:pt x="120" y="348"/>
                </a:lnTo>
                <a:lnTo>
                  <a:pt x="90" y="322"/>
                </a:lnTo>
                <a:lnTo>
                  <a:pt x="58" y="296"/>
                </a:lnTo>
                <a:lnTo>
                  <a:pt x="28" y="264"/>
                </a:lnTo>
                <a:lnTo>
                  <a:pt x="0" y="232"/>
                </a:lnTo>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0" name="Freeform 11"/>
          <p:cNvSpPr>
            <a:spLocks/>
          </p:cNvSpPr>
          <p:nvPr userDrawn="1"/>
        </p:nvSpPr>
        <p:spPr bwMode="auto">
          <a:xfrm>
            <a:off x="8340725" y="6173788"/>
            <a:ext cx="635000" cy="688975"/>
          </a:xfrm>
          <a:custGeom>
            <a:avLst/>
            <a:gdLst>
              <a:gd name="T0" fmla="*/ 0 w 400"/>
              <a:gd name="T1" fmla="*/ 688975 h 434"/>
              <a:gd name="T2" fmla="*/ 622300 w 400"/>
              <a:gd name="T3" fmla="*/ 688975 h 434"/>
              <a:gd name="T4" fmla="*/ 622300 w 400"/>
              <a:gd name="T5" fmla="*/ 688975 h 434"/>
              <a:gd name="T6" fmla="*/ 625475 w 400"/>
              <a:gd name="T7" fmla="*/ 669925 h 434"/>
              <a:gd name="T8" fmla="*/ 631825 w 400"/>
              <a:gd name="T9" fmla="*/ 612775 h 434"/>
              <a:gd name="T10" fmla="*/ 635000 w 400"/>
              <a:gd name="T11" fmla="*/ 574675 h 434"/>
              <a:gd name="T12" fmla="*/ 631825 w 400"/>
              <a:gd name="T13" fmla="*/ 530225 h 434"/>
              <a:gd name="T14" fmla="*/ 628650 w 400"/>
              <a:gd name="T15" fmla="*/ 482600 h 434"/>
              <a:gd name="T16" fmla="*/ 619125 w 400"/>
              <a:gd name="T17" fmla="*/ 428625 h 434"/>
              <a:gd name="T18" fmla="*/ 603250 w 400"/>
              <a:gd name="T19" fmla="*/ 374650 h 434"/>
              <a:gd name="T20" fmla="*/ 581025 w 400"/>
              <a:gd name="T21" fmla="*/ 317500 h 434"/>
              <a:gd name="T22" fmla="*/ 565150 w 400"/>
              <a:gd name="T23" fmla="*/ 288925 h 434"/>
              <a:gd name="T24" fmla="*/ 549275 w 400"/>
              <a:gd name="T25" fmla="*/ 260350 h 434"/>
              <a:gd name="T26" fmla="*/ 530225 w 400"/>
              <a:gd name="T27" fmla="*/ 231775 h 434"/>
              <a:gd name="T28" fmla="*/ 511175 w 400"/>
              <a:gd name="T29" fmla="*/ 203200 h 434"/>
              <a:gd name="T30" fmla="*/ 485775 w 400"/>
              <a:gd name="T31" fmla="*/ 174625 h 434"/>
              <a:gd name="T32" fmla="*/ 460375 w 400"/>
              <a:gd name="T33" fmla="*/ 149225 h 434"/>
              <a:gd name="T34" fmla="*/ 431800 w 400"/>
              <a:gd name="T35" fmla="*/ 120650 h 434"/>
              <a:gd name="T36" fmla="*/ 400050 w 400"/>
              <a:gd name="T37" fmla="*/ 95250 h 434"/>
              <a:gd name="T38" fmla="*/ 365125 w 400"/>
              <a:gd name="T39" fmla="*/ 69850 h 434"/>
              <a:gd name="T40" fmla="*/ 323850 w 400"/>
              <a:gd name="T41" fmla="*/ 44450 h 434"/>
              <a:gd name="T42" fmla="*/ 282575 w 400"/>
              <a:gd name="T43" fmla="*/ 22225 h 434"/>
              <a:gd name="T44" fmla="*/ 238125 w 400"/>
              <a:gd name="T45" fmla="*/ 0 h 434"/>
              <a:gd name="T46" fmla="*/ 238125 w 400"/>
              <a:gd name="T47" fmla="*/ 0 h 434"/>
              <a:gd name="T48" fmla="*/ 203200 w 400"/>
              <a:gd name="T49" fmla="*/ 66675 h 434"/>
              <a:gd name="T50" fmla="*/ 168275 w 400"/>
              <a:gd name="T51" fmla="*/ 142875 h 434"/>
              <a:gd name="T52" fmla="*/ 130175 w 400"/>
              <a:gd name="T53" fmla="*/ 241300 h 434"/>
              <a:gd name="T54" fmla="*/ 85725 w 400"/>
              <a:gd name="T55" fmla="*/ 349250 h 434"/>
              <a:gd name="T56" fmla="*/ 47625 w 400"/>
              <a:gd name="T57" fmla="*/ 463550 h 434"/>
              <a:gd name="T58" fmla="*/ 31750 w 400"/>
              <a:gd name="T59" fmla="*/ 520700 h 434"/>
              <a:gd name="T60" fmla="*/ 19050 w 400"/>
              <a:gd name="T61" fmla="*/ 577850 h 434"/>
              <a:gd name="T62" fmla="*/ 6350 w 400"/>
              <a:gd name="T63" fmla="*/ 635000 h 434"/>
              <a:gd name="T64" fmla="*/ 0 w 400"/>
              <a:gd name="T65" fmla="*/ 688975 h 434"/>
              <a:gd name="T66" fmla="*/ 0 w 400"/>
              <a:gd name="T67" fmla="*/ 688975 h 4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00" h="434">
                <a:moveTo>
                  <a:pt x="0" y="434"/>
                </a:moveTo>
                <a:lnTo>
                  <a:pt x="392" y="434"/>
                </a:lnTo>
                <a:lnTo>
                  <a:pt x="394" y="422"/>
                </a:lnTo>
                <a:lnTo>
                  <a:pt x="398" y="386"/>
                </a:lnTo>
                <a:lnTo>
                  <a:pt x="400" y="362"/>
                </a:lnTo>
                <a:lnTo>
                  <a:pt x="398" y="334"/>
                </a:lnTo>
                <a:lnTo>
                  <a:pt x="396" y="304"/>
                </a:lnTo>
                <a:lnTo>
                  <a:pt x="390" y="270"/>
                </a:lnTo>
                <a:lnTo>
                  <a:pt x="380" y="236"/>
                </a:lnTo>
                <a:lnTo>
                  <a:pt x="366" y="200"/>
                </a:lnTo>
                <a:lnTo>
                  <a:pt x="356" y="182"/>
                </a:lnTo>
                <a:lnTo>
                  <a:pt x="346" y="164"/>
                </a:lnTo>
                <a:lnTo>
                  <a:pt x="334" y="146"/>
                </a:lnTo>
                <a:lnTo>
                  <a:pt x="322" y="128"/>
                </a:lnTo>
                <a:lnTo>
                  <a:pt x="306" y="110"/>
                </a:lnTo>
                <a:lnTo>
                  <a:pt x="290" y="94"/>
                </a:lnTo>
                <a:lnTo>
                  <a:pt x="272" y="76"/>
                </a:lnTo>
                <a:lnTo>
                  <a:pt x="252" y="60"/>
                </a:lnTo>
                <a:lnTo>
                  <a:pt x="230" y="44"/>
                </a:lnTo>
                <a:lnTo>
                  <a:pt x="204" y="28"/>
                </a:lnTo>
                <a:lnTo>
                  <a:pt x="178" y="14"/>
                </a:lnTo>
                <a:lnTo>
                  <a:pt x="150" y="0"/>
                </a:lnTo>
                <a:lnTo>
                  <a:pt x="128" y="42"/>
                </a:lnTo>
                <a:lnTo>
                  <a:pt x="106" y="90"/>
                </a:lnTo>
                <a:lnTo>
                  <a:pt x="82" y="152"/>
                </a:lnTo>
                <a:lnTo>
                  <a:pt x="54" y="220"/>
                </a:lnTo>
                <a:lnTo>
                  <a:pt x="30" y="292"/>
                </a:lnTo>
                <a:lnTo>
                  <a:pt x="20" y="328"/>
                </a:lnTo>
                <a:lnTo>
                  <a:pt x="12" y="364"/>
                </a:lnTo>
                <a:lnTo>
                  <a:pt x="4" y="400"/>
                </a:lnTo>
                <a:lnTo>
                  <a:pt x="0" y="434"/>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1" name="Freeform 12"/>
          <p:cNvSpPr>
            <a:spLocks/>
          </p:cNvSpPr>
          <p:nvPr userDrawn="1"/>
        </p:nvSpPr>
        <p:spPr bwMode="auto">
          <a:xfrm>
            <a:off x="8645525" y="5995988"/>
            <a:ext cx="177800" cy="152400"/>
          </a:xfrm>
          <a:custGeom>
            <a:avLst/>
            <a:gdLst>
              <a:gd name="T0" fmla="*/ 0 w 112"/>
              <a:gd name="T1" fmla="*/ 114300 h 96"/>
              <a:gd name="T2" fmla="*/ 0 w 112"/>
              <a:gd name="T3" fmla="*/ 114300 h 96"/>
              <a:gd name="T4" fmla="*/ 66675 w 112"/>
              <a:gd name="T5" fmla="*/ 66675 h 96"/>
              <a:gd name="T6" fmla="*/ 123825 w 112"/>
              <a:gd name="T7" fmla="*/ 28575 h 96"/>
              <a:gd name="T8" fmla="*/ 152400 w 112"/>
              <a:gd name="T9" fmla="*/ 12700 h 96"/>
              <a:gd name="T10" fmla="*/ 177800 w 112"/>
              <a:gd name="T11" fmla="*/ 0 h 96"/>
              <a:gd name="T12" fmla="*/ 63500 w 112"/>
              <a:gd name="T13" fmla="*/ 152400 h 96"/>
              <a:gd name="T14" fmla="*/ 0 w 112"/>
              <a:gd name="T15" fmla="*/ 114300 h 9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96">
                <a:moveTo>
                  <a:pt x="0" y="72"/>
                </a:moveTo>
                <a:lnTo>
                  <a:pt x="0" y="72"/>
                </a:lnTo>
                <a:lnTo>
                  <a:pt x="42" y="42"/>
                </a:lnTo>
                <a:lnTo>
                  <a:pt x="78" y="18"/>
                </a:lnTo>
                <a:lnTo>
                  <a:pt x="96" y="8"/>
                </a:lnTo>
                <a:lnTo>
                  <a:pt x="112" y="0"/>
                </a:lnTo>
                <a:lnTo>
                  <a:pt x="40" y="96"/>
                </a:lnTo>
                <a:lnTo>
                  <a:pt x="0" y="72"/>
                </a:lnTo>
                <a:close/>
              </a:path>
            </a:pathLst>
          </a:custGeom>
          <a:solidFill>
            <a:srgbClr val="C0536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Freeform 13"/>
          <p:cNvSpPr>
            <a:spLocks/>
          </p:cNvSpPr>
          <p:nvPr userDrawn="1"/>
        </p:nvSpPr>
        <p:spPr bwMode="auto">
          <a:xfrm>
            <a:off x="8467725" y="5589588"/>
            <a:ext cx="127000" cy="406400"/>
          </a:xfrm>
          <a:custGeom>
            <a:avLst/>
            <a:gdLst>
              <a:gd name="T0" fmla="*/ 127000 w 80"/>
              <a:gd name="T1" fmla="*/ 406400 h 256"/>
              <a:gd name="T2" fmla="*/ 127000 w 80"/>
              <a:gd name="T3" fmla="*/ 406400 h 256"/>
              <a:gd name="T4" fmla="*/ 120650 w 80"/>
              <a:gd name="T5" fmla="*/ 377825 h 256"/>
              <a:gd name="T6" fmla="*/ 107950 w 80"/>
              <a:gd name="T7" fmla="*/ 327025 h 256"/>
              <a:gd name="T8" fmla="*/ 63500 w 80"/>
              <a:gd name="T9" fmla="*/ 187325 h 256"/>
              <a:gd name="T10" fmla="*/ 0 w 80"/>
              <a:gd name="T11" fmla="*/ 0 h 256"/>
              <a:gd name="T12" fmla="*/ 127000 w 80"/>
              <a:gd name="T13" fmla="*/ 406400 h 25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0" h="256">
                <a:moveTo>
                  <a:pt x="80" y="256"/>
                </a:moveTo>
                <a:lnTo>
                  <a:pt x="80" y="256"/>
                </a:lnTo>
                <a:lnTo>
                  <a:pt x="76" y="238"/>
                </a:lnTo>
                <a:lnTo>
                  <a:pt x="68" y="206"/>
                </a:lnTo>
                <a:lnTo>
                  <a:pt x="40" y="118"/>
                </a:lnTo>
                <a:lnTo>
                  <a:pt x="0" y="0"/>
                </a:lnTo>
                <a:lnTo>
                  <a:pt x="80" y="256"/>
                </a:lnTo>
                <a:close/>
              </a:path>
            </a:pathLst>
          </a:custGeom>
          <a:solidFill>
            <a:srgbClr val="B7133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3" name="Freeform 14"/>
          <p:cNvSpPr>
            <a:spLocks/>
          </p:cNvSpPr>
          <p:nvPr userDrawn="1"/>
        </p:nvSpPr>
        <p:spPr bwMode="auto">
          <a:xfrm>
            <a:off x="5632450" y="4748213"/>
            <a:ext cx="615950" cy="844550"/>
          </a:xfrm>
          <a:custGeom>
            <a:avLst/>
            <a:gdLst>
              <a:gd name="T0" fmla="*/ 485775 w 388"/>
              <a:gd name="T1" fmla="*/ 149225 h 532"/>
              <a:gd name="T2" fmla="*/ 333375 w 388"/>
              <a:gd name="T3" fmla="*/ 34925 h 532"/>
              <a:gd name="T4" fmla="*/ 250825 w 388"/>
              <a:gd name="T5" fmla="*/ 0 h 532"/>
              <a:gd name="T6" fmla="*/ 225425 w 388"/>
              <a:gd name="T7" fmla="*/ 66675 h 532"/>
              <a:gd name="T8" fmla="*/ 196850 w 388"/>
              <a:gd name="T9" fmla="*/ 215900 h 532"/>
              <a:gd name="T10" fmla="*/ 200025 w 388"/>
              <a:gd name="T11" fmla="*/ 298450 h 532"/>
              <a:gd name="T12" fmla="*/ 177800 w 388"/>
              <a:gd name="T13" fmla="*/ 327025 h 532"/>
              <a:gd name="T14" fmla="*/ 15875 w 388"/>
              <a:gd name="T15" fmla="*/ 342900 h 532"/>
              <a:gd name="T16" fmla="*/ 0 w 388"/>
              <a:gd name="T17" fmla="*/ 349250 h 532"/>
              <a:gd name="T18" fmla="*/ 82550 w 388"/>
              <a:gd name="T19" fmla="*/ 438150 h 532"/>
              <a:gd name="T20" fmla="*/ 184150 w 388"/>
              <a:gd name="T21" fmla="*/ 517525 h 532"/>
              <a:gd name="T22" fmla="*/ 247650 w 388"/>
              <a:gd name="T23" fmla="*/ 542925 h 532"/>
              <a:gd name="T24" fmla="*/ 238125 w 388"/>
              <a:gd name="T25" fmla="*/ 577850 h 532"/>
              <a:gd name="T26" fmla="*/ 234950 w 388"/>
              <a:gd name="T27" fmla="*/ 660400 h 532"/>
              <a:gd name="T28" fmla="*/ 254000 w 388"/>
              <a:gd name="T29" fmla="*/ 733425 h 532"/>
              <a:gd name="T30" fmla="*/ 304800 w 388"/>
              <a:gd name="T31" fmla="*/ 796925 h 532"/>
              <a:gd name="T32" fmla="*/ 365125 w 388"/>
              <a:gd name="T33" fmla="*/ 828675 h 532"/>
              <a:gd name="T34" fmla="*/ 460375 w 388"/>
              <a:gd name="T35" fmla="*/ 844550 h 532"/>
              <a:gd name="T36" fmla="*/ 530225 w 388"/>
              <a:gd name="T37" fmla="*/ 828675 h 532"/>
              <a:gd name="T38" fmla="*/ 587375 w 388"/>
              <a:gd name="T39" fmla="*/ 777875 h 532"/>
              <a:gd name="T40" fmla="*/ 615950 w 388"/>
              <a:gd name="T41" fmla="*/ 730250 h 532"/>
              <a:gd name="T42" fmla="*/ 571500 w 388"/>
              <a:gd name="T43" fmla="*/ 768350 h 532"/>
              <a:gd name="T44" fmla="*/ 504825 w 388"/>
              <a:gd name="T45" fmla="*/ 796925 h 532"/>
              <a:gd name="T46" fmla="*/ 444500 w 388"/>
              <a:gd name="T47" fmla="*/ 793750 h 532"/>
              <a:gd name="T48" fmla="*/ 387350 w 388"/>
              <a:gd name="T49" fmla="*/ 749300 h 532"/>
              <a:gd name="T50" fmla="*/ 381000 w 388"/>
              <a:gd name="T51" fmla="*/ 704850 h 532"/>
              <a:gd name="T52" fmla="*/ 384175 w 388"/>
              <a:gd name="T53" fmla="*/ 654050 h 532"/>
              <a:gd name="T54" fmla="*/ 400050 w 388"/>
              <a:gd name="T55" fmla="*/ 635000 h 532"/>
              <a:gd name="T56" fmla="*/ 447675 w 388"/>
              <a:gd name="T57" fmla="*/ 606425 h 532"/>
              <a:gd name="T58" fmla="*/ 479425 w 388"/>
              <a:gd name="T59" fmla="*/ 606425 h 532"/>
              <a:gd name="T60" fmla="*/ 371475 w 388"/>
              <a:gd name="T61" fmla="*/ 561975 h 532"/>
              <a:gd name="T62" fmla="*/ 231775 w 388"/>
              <a:gd name="T63" fmla="*/ 473075 h 532"/>
              <a:gd name="T64" fmla="*/ 193675 w 388"/>
              <a:gd name="T65" fmla="*/ 434975 h 532"/>
              <a:gd name="T66" fmla="*/ 301625 w 388"/>
              <a:gd name="T67" fmla="*/ 406400 h 532"/>
              <a:gd name="T68" fmla="*/ 374650 w 388"/>
              <a:gd name="T69" fmla="*/ 403225 h 532"/>
              <a:gd name="T70" fmla="*/ 368300 w 388"/>
              <a:gd name="T71" fmla="*/ 323850 h 532"/>
              <a:gd name="T72" fmla="*/ 381000 w 388"/>
              <a:gd name="T73" fmla="*/ 228600 h 532"/>
              <a:gd name="T74" fmla="*/ 390525 w 388"/>
              <a:gd name="T75" fmla="*/ 206375 h 532"/>
              <a:gd name="T76" fmla="*/ 412750 w 388"/>
              <a:gd name="T77" fmla="*/ 168275 h 532"/>
              <a:gd name="T78" fmla="*/ 508000 w 388"/>
              <a:gd name="T79" fmla="*/ 190500 h 532"/>
              <a:gd name="T80" fmla="*/ 574675 w 388"/>
              <a:gd name="T81" fmla="*/ 222250 h 532"/>
              <a:gd name="T82" fmla="*/ 581025 w 388"/>
              <a:gd name="T83" fmla="*/ 231775 h 532"/>
              <a:gd name="T84" fmla="*/ 511175 w 388"/>
              <a:gd name="T85" fmla="*/ 174625 h 5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88" h="532">
                <a:moveTo>
                  <a:pt x="322" y="110"/>
                </a:moveTo>
                <a:lnTo>
                  <a:pt x="322" y="110"/>
                </a:lnTo>
                <a:lnTo>
                  <a:pt x="306" y="94"/>
                </a:lnTo>
                <a:lnTo>
                  <a:pt x="262" y="60"/>
                </a:lnTo>
                <a:lnTo>
                  <a:pt x="236" y="40"/>
                </a:lnTo>
                <a:lnTo>
                  <a:pt x="210" y="22"/>
                </a:lnTo>
                <a:lnTo>
                  <a:pt x="182" y="8"/>
                </a:lnTo>
                <a:lnTo>
                  <a:pt x="170" y="2"/>
                </a:lnTo>
                <a:lnTo>
                  <a:pt x="158" y="0"/>
                </a:lnTo>
                <a:lnTo>
                  <a:pt x="150" y="20"/>
                </a:lnTo>
                <a:lnTo>
                  <a:pt x="142" y="42"/>
                </a:lnTo>
                <a:lnTo>
                  <a:pt x="134" y="70"/>
                </a:lnTo>
                <a:lnTo>
                  <a:pt x="128" y="102"/>
                </a:lnTo>
                <a:lnTo>
                  <a:pt x="124" y="136"/>
                </a:lnTo>
                <a:lnTo>
                  <a:pt x="124" y="154"/>
                </a:lnTo>
                <a:lnTo>
                  <a:pt x="124" y="172"/>
                </a:lnTo>
                <a:lnTo>
                  <a:pt x="126" y="188"/>
                </a:lnTo>
                <a:lnTo>
                  <a:pt x="130" y="204"/>
                </a:lnTo>
                <a:lnTo>
                  <a:pt x="112" y="206"/>
                </a:lnTo>
                <a:lnTo>
                  <a:pt x="70" y="208"/>
                </a:lnTo>
                <a:lnTo>
                  <a:pt x="26" y="212"/>
                </a:lnTo>
                <a:lnTo>
                  <a:pt x="10" y="216"/>
                </a:lnTo>
                <a:lnTo>
                  <a:pt x="4" y="218"/>
                </a:lnTo>
                <a:lnTo>
                  <a:pt x="0" y="220"/>
                </a:lnTo>
                <a:lnTo>
                  <a:pt x="16" y="238"/>
                </a:lnTo>
                <a:lnTo>
                  <a:pt x="32" y="256"/>
                </a:lnTo>
                <a:lnTo>
                  <a:pt x="52" y="276"/>
                </a:lnTo>
                <a:lnTo>
                  <a:pt x="76" y="298"/>
                </a:lnTo>
                <a:lnTo>
                  <a:pt x="102" y="318"/>
                </a:lnTo>
                <a:lnTo>
                  <a:pt x="116" y="326"/>
                </a:lnTo>
                <a:lnTo>
                  <a:pt x="130" y="334"/>
                </a:lnTo>
                <a:lnTo>
                  <a:pt x="142" y="338"/>
                </a:lnTo>
                <a:lnTo>
                  <a:pt x="156" y="342"/>
                </a:lnTo>
                <a:lnTo>
                  <a:pt x="154" y="348"/>
                </a:lnTo>
                <a:lnTo>
                  <a:pt x="150" y="364"/>
                </a:lnTo>
                <a:lnTo>
                  <a:pt x="148" y="388"/>
                </a:lnTo>
                <a:lnTo>
                  <a:pt x="146" y="402"/>
                </a:lnTo>
                <a:lnTo>
                  <a:pt x="148" y="416"/>
                </a:lnTo>
                <a:lnTo>
                  <a:pt x="150" y="430"/>
                </a:lnTo>
                <a:lnTo>
                  <a:pt x="154" y="446"/>
                </a:lnTo>
                <a:lnTo>
                  <a:pt x="160" y="462"/>
                </a:lnTo>
                <a:lnTo>
                  <a:pt x="168" y="476"/>
                </a:lnTo>
                <a:lnTo>
                  <a:pt x="178" y="490"/>
                </a:lnTo>
                <a:lnTo>
                  <a:pt x="192" y="502"/>
                </a:lnTo>
                <a:lnTo>
                  <a:pt x="210" y="512"/>
                </a:lnTo>
                <a:lnTo>
                  <a:pt x="230" y="522"/>
                </a:lnTo>
                <a:lnTo>
                  <a:pt x="252" y="528"/>
                </a:lnTo>
                <a:lnTo>
                  <a:pt x="272" y="532"/>
                </a:lnTo>
                <a:lnTo>
                  <a:pt x="290" y="532"/>
                </a:lnTo>
                <a:lnTo>
                  <a:pt x="306" y="530"/>
                </a:lnTo>
                <a:lnTo>
                  <a:pt x="322" y="526"/>
                </a:lnTo>
                <a:lnTo>
                  <a:pt x="334" y="522"/>
                </a:lnTo>
                <a:lnTo>
                  <a:pt x="346" y="514"/>
                </a:lnTo>
                <a:lnTo>
                  <a:pt x="356" y="506"/>
                </a:lnTo>
                <a:lnTo>
                  <a:pt x="370" y="490"/>
                </a:lnTo>
                <a:lnTo>
                  <a:pt x="382" y="476"/>
                </a:lnTo>
                <a:lnTo>
                  <a:pt x="386" y="464"/>
                </a:lnTo>
                <a:lnTo>
                  <a:pt x="388" y="460"/>
                </a:lnTo>
                <a:lnTo>
                  <a:pt x="376" y="472"/>
                </a:lnTo>
                <a:lnTo>
                  <a:pt x="360" y="484"/>
                </a:lnTo>
                <a:lnTo>
                  <a:pt x="340" y="494"/>
                </a:lnTo>
                <a:lnTo>
                  <a:pt x="330" y="498"/>
                </a:lnTo>
                <a:lnTo>
                  <a:pt x="318" y="502"/>
                </a:lnTo>
                <a:lnTo>
                  <a:pt x="306" y="504"/>
                </a:lnTo>
                <a:lnTo>
                  <a:pt x="294" y="502"/>
                </a:lnTo>
                <a:lnTo>
                  <a:pt x="280" y="500"/>
                </a:lnTo>
                <a:lnTo>
                  <a:pt x="268" y="494"/>
                </a:lnTo>
                <a:lnTo>
                  <a:pt x="256" y="484"/>
                </a:lnTo>
                <a:lnTo>
                  <a:pt x="244" y="472"/>
                </a:lnTo>
                <a:lnTo>
                  <a:pt x="242" y="464"/>
                </a:lnTo>
                <a:lnTo>
                  <a:pt x="240" y="444"/>
                </a:lnTo>
                <a:lnTo>
                  <a:pt x="238" y="432"/>
                </a:lnTo>
                <a:lnTo>
                  <a:pt x="240" y="422"/>
                </a:lnTo>
                <a:lnTo>
                  <a:pt x="242" y="412"/>
                </a:lnTo>
                <a:lnTo>
                  <a:pt x="246" y="406"/>
                </a:lnTo>
                <a:lnTo>
                  <a:pt x="252" y="400"/>
                </a:lnTo>
                <a:lnTo>
                  <a:pt x="264" y="392"/>
                </a:lnTo>
                <a:lnTo>
                  <a:pt x="274" y="386"/>
                </a:lnTo>
                <a:lnTo>
                  <a:pt x="282" y="382"/>
                </a:lnTo>
                <a:lnTo>
                  <a:pt x="292" y="380"/>
                </a:lnTo>
                <a:lnTo>
                  <a:pt x="302" y="382"/>
                </a:lnTo>
                <a:lnTo>
                  <a:pt x="282" y="374"/>
                </a:lnTo>
                <a:lnTo>
                  <a:pt x="260" y="366"/>
                </a:lnTo>
                <a:lnTo>
                  <a:pt x="234" y="354"/>
                </a:lnTo>
                <a:lnTo>
                  <a:pt x="204" y="338"/>
                </a:lnTo>
                <a:lnTo>
                  <a:pt x="174" y="320"/>
                </a:lnTo>
                <a:lnTo>
                  <a:pt x="146" y="298"/>
                </a:lnTo>
                <a:lnTo>
                  <a:pt x="134" y="286"/>
                </a:lnTo>
                <a:lnTo>
                  <a:pt x="122" y="274"/>
                </a:lnTo>
                <a:lnTo>
                  <a:pt x="136" y="270"/>
                </a:lnTo>
                <a:lnTo>
                  <a:pt x="170" y="260"/>
                </a:lnTo>
                <a:lnTo>
                  <a:pt x="190" y="256"/>
                </a:lnTo>
                <a:lnTo>
                  <a:pt x="210" y="252"/>
                </a:lnTo>
                <a:lnTo>
                  <a:pt x="224" y="252"/>
                </a:lnTo>
                <a:lnTo>
                  <a:pt x="236" y="254"/>
                </a:lnTo>
                <a:lnTo>
                  <a:pt x="234" y="240"/>
                </a:lnTo>
                <a:lnTo>
                  <a:pt x="232" y="204"/>
                </a:lnTo>
                <a:lnTo>
                  <a:pt x="234" y="184"/>
                </a:lnTo>
                <a:lnTo>
                  <a:pt x="236" y="164"/>
                </a:lnTo>
                <a:lnTo>
                  <a:pt x="240" y="144"/>
                </a:lnTo>
                <a:lnTo>
                  <a:pt x="242" y="136"/>
                </a:lnTo>
                <a:lnTo>
                  <a:pt x="246" y="130"/>
                </a:lnTo>
                <a:lnTo>
                  <a:pt x="262" y="104"/>
                </a:lnTo>
                <a:lnTo>
                  <a:pt x="260" y="106"/>
                </a:lnTo>
                <a:lnTo>
                  <a:pt x="274" y="108"/>
                </a:lnTo>
                <a:lnTo>
                  <a:pt x="302" y="116"/>
                </a:lnTo>
                <a:lnTo>
                  <a:pt x="320" y="120"/>
                </a:lnTo>
                <a:lnTo>
                  <a:pt x="336" y="126"/>
                </a:lnTo>
                <a:lnTo>
                  <a:pt x="352" y="132"/>
                </a:lnTo>
                <a:lnTo>
                  <a:pt x="362" y="140"/>
                </a:lnTo>
                <a:lnTo>
                  <a:pt x="368" y="146"/>
                </a:lnTo>
                <a:lnTo>
                  <a:pt x="366" y="146"/>
                </a:lnTo>
                <a:lnTo>
                  <a:pt x="352" y="134"/>
                </a:lnTo>
                <a:lnTo>
                  <a:pt x="322" y="110"/>
                </a:lnTo>
                <a:close/>
              </a:path>
            </a:pathLst>
          </a:custGeom>
          <a:solidFill>
            <a:srgbClr val="C11F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Freeform 15"/>
          <p:cNvSpPr>
            <a:spLocks/>
          </p:cNvSpPr>
          <p:nvPr userDrawn="1"/>
        </p:nvSpPr>
        <p:spPr bwMode="auto">
          <a:xfrm>
            <a:off x="7197725" y="5973763"/>
            <a:ext cx="942975" cy="609600"/>
          </a:xfrm>
          <a:custGeom>
            <a:avLst/>
            <a:gdLst>
              <a:gd name="T0" fmla="*/ 838200 w 594"/>
              <a:gd name="T1" fmla="*/ 606425 h 384"/>
              <a:gd name="T2" fmla="*/ 838200 w 594"/>
              <a:gd name="T3" fmla="*/ 606425 h 384"/>
              <a:gd name="T4" fmla="*/ 803275 w 594"/>
              <a:gd name="T5" fmla="*/ 600075 h 384"/>
              <a:gd name="T6" fmla="*/ 714375 w 594"/>
              <a:gd name="T7" fmla="*/ 577850 h 384"/>
              <a:gd name="T8" fmla="*/ 654050 w 594"/>
              <a:gd name="T9" fmla="*/ 561975 h 384"/>
              <a:gd name="T10" fmla="*/ 587375 w 594"/>
              <a:gd name="T11" fmla="*/ 539750 h 384"/>
              <a:gd name="T12" fmla="*/ 514350 w 594"/>
              <a:gd name="T13" fmla="*/ 517525 h 384"/>
              <a:gd name="T14" fmla="*/ 438150 w 594"/>
              <a:gd name="T15" fmla="*/ 485775 h 384"/>
              <a:gd name="T16" fmla="*/ 361950 w 594"/>
              <a:gd name="T17" fmla="*/ 454025 h 384"/>
              <a:gd name="T18" fmla="*/ 288925 w 594"/>
              <a:gd name="T19" fmla="*/ 415925 h 384"/>
              <a:gd name="T20" fmla="*/ 215900 w 594"/>
              <a:gd name="T21" fmla="*/ 371475 h 384"/>
              <a:gd name="T22" fmla="*/ 184150 w 594"/>
              <a:gd name="T23" fmla="*/ 346075 h 384"/>
              <a:gd name="T24" fmla="*/ 152400 w 594"/>
              <a:gd name="T25" fmla="*/ 320675 h 384"/>
              <a:gd name="T26" fmla="*/ 123825 w 594"/>
              <a:gd name="T27" fmla="*/ 295275 h 384"/>
              <a:gd name="T28" fmla="*/ 95250 w 594"/>
              <a:gd name="T29" fmla="*/ 266700 h 384"/>
              <a:gd name="T30" fmla="*/ 73025 w 594"/>
              <a:gd name="T31" fmla="*/ 238125 h 384"/>
              <a:gd name="T32" fmla="*/ 50800 w 594"/>
              <a:gd name="T33" fmla="*/ 209550 h 384"/>
              <a:gd name="T34" fmla="*/ 31750 w 594"/>
              <a:gd name="T35" fmla="*/ 177800 h 384"/>
              <a:gd name="T36" fmla="*/ 19050 w 594"/>
              <a:gd name="T37" fmla="*/ 142875 h 384"/>
              <a:gd name="T38" fmla="*/ 6350 w 594"/>
              <a:gd name="T39" fmla="*/ 107950 h 384"/>
              <a:gd name="T40" fmla="*/ 0 w 594"/>
              <a:gd name="T41" fmla="*/ 73025 h 384"/>
              <a:gd name="T42" fmla="*/ 0 w 594"/>
              <a:gd name="T43" fmla="*/ 73025 h 384"/>
              <a:gd name="T44" fmla="*/ 19050 w 594"/>
              <a:gd name="T45" fmla="*/ 66675 h 384"/>
              <a:gd name="T46" fmla="*/ 73025 w 594"/>
              <a:gd name="T47" fmla="*/ 47625 h 384"/>
              <a:gd name="T48" fmla="*/ 152400 w 594"/>
              <a:gd name="T49" fmla="*/ 28575 h 384"/>
              <a:gd name="T50" fmla="*/ 203200 w 594"/>
              <a:gd name="T51" fmla="*/ 15875 h 384"/>
              <a:gd name="T52" fmla="*/ 257175 w 594"/>
              <a:gd name="T53" fmla="*/ 9525 h 384"/>
              <a:gd name="T54" fmla="*/ 317500 w 594"/>
              <a:gd name="T55" fmla="*/ 3175 h 384"/>
              <a:gd name="T56" fmla="*/ 381000 w 594"/>
              <a:gd name="T57" fmla="*/ 0 h 384"/>
              <a:gd name="T58" fmla="*/ 444500 w 594"/>
              <a:gd name="T59" fmla="*/ 3175 h 384"/>
              <a:gd name="T60" fmla="*/ 514350 w 594"/>
              <a:gd name="T61" fmla="*/ 9525 h 384"/>
              <a:gd name="T62" fmla="*/ 584200 w 594"/>
              <a:gd name="T63" fmla="*/ 19050 h 384"/>
              <a:gd name="T64" fmla="*/ 657225 w 594"/>
              <a:gd name="T65" fmla="*/ 38100 h 384"/>
              <a:gd name="T66" fmla="*/ 727075 w 594"/>
              <a:gd name="T67" fmla="*/ 63500 h 384"/>
              <a:gd name="T68" fmla="*/ 765175 w 594"/>
              <a:gd name="T69" fmla="*/ 79375 h 384"/>
              <a:gd name="T70" fmla="*/ 800100 w 594"/>
              <a:gd name="T71" fmla="*/ 98425 h 384"/>
              <a:gd name="T72" fmla="*/ 800100 w 594"/>
              <a:gd name="T73" fmla="*/ 98425 h 384"/>
              <a:gd name="T74" fmla="*/ 809625 w 594"/>
              <a:gd name="T75" fmla="*/ 142875 h 384"/>
              <a:gd name="T76" fmla="*/ 822325 w 594"/>
              <a:gd name="T77" fmla="*/ 187325 h 384"/>
              <a:gd name="T78" fmla="*/ 838200 w 594"/>
              <a:gd name="T79" fmla="*/ 244475 h 384"/>
              <a:gd name="T80" fmla="*/ 857250 w 594"/>
              <a:gd name="T81" fmla="*/ 304800 h 384"/>
              <a:gd name="T82" fmla="*/ 879475 w 594"/>
              <a:gd name="T83" fmla="*/ 365125 h 384"/>
              <a:gd name="T84" fmla="*/ 908050 w 594"/>
              <a:gd name="T85" fmla="*/ 422275 h 384"/>
              <a:gd name="T86" fmla="*/ 923925 w 594"/>
              <a:gd name="T87" fmla="*/ 444500 h 384"/>
              <a:gd name="T88" fmla="*/ 939800 w 594"/>
              <a:gd name="T89" fmla="*/ 466725 h 384"/>
              <a:gd name="T90" fmla="*/ 939800 w 594"/>
              <a:gd name="T91" fmla="*/ 466725 h 384"/>
              <a:gd name="T92" fmla="*/ 942975 w 594"/>
              <a:gd name="T93" fmla="*/ 492125 h 384"/>
              <a:gd name="T94" fmla="*/ 939800 w 594"/>
              <a:gd name="T95" fmla="*/ 517525 h 384"/>
              <a:gd name="T96" fmla="*/ 936625 w 594"/>
              <a:gd name="T97" fmla="*/ 546100 h 384"/>
              <a:gd name="T98" fmla="*/ 933450 w 594"/>
              <a:gd name="T99" fmla="*/ 558800 h 384"/>
              <a:gd name="T100" fmla="*/ 927100 w 594"/>
              <a:gd name="T101" fmla="*/ 571500 h 384"/>
              <a:gd name="T102" fmla="*/ 917575 w 594"/>
              <a:gd name="T103" fmla="*/ 584200 h 384"/>
              <a:gd name="T104" fmla="*/ 908050 w 594"/>
              <a:gd name="T105" fmla="*/ 593725 h 384"/>
              <a:gd name="T106" fmla="*/ 895350 w 594"/>
              <a:gd name="T107" fmla="*/ 603250 h 384"/>
              <a:gd name="T108" fmla="*/ 879475 w 594"/>
              <a:gd name="T109" fmla="*/ 606425 h 384"/>
              <a:gd name="T110" fmla="*/ 860425 w 594"/>
              <a:gd name="T111" fmla="*/ 609600 h 384"/>
              <a:gd name="T112" fmla="*/ 838200 w 594"/>
              <a:gd name="T113" fmla="*/ 606425 h 384"/>
              <a:gd name="T114" fmla="*/ 838200 w 594"/>
              <a:gd name="T115" fmla="*/ 606425 h 3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4" h="384">
                <a:moveTo>
                  <a:pt x="528" y="382"/>
                </a:moveTo>
                <a:lnTo>
                  <a:pt x="528" y="382"/>
                </a:lnTo>
                <a:lnTo>
                  <a:pt x="506" y="378"/>
                </a:lnTo>
                <a:lnTo>
                  <a:pt x="450" y="364"/>
                </a:lnTo>
                <a:lnTo>
                  <a:pt x="412" y="354"/>
                </a:lnTo>
                <a:lnTo>
                  <a:pt x="370" y="340"/>
                </a:lnTo>
                <a:lnTo>
                  <a:pt x="324" y="326"/>
                </a:lnTo>
                <a:lnTo>
                  <a:pt x="276" y="306"/>
                </a:lnTo>
                <a:lnTo>
                  <a:pt x="228" y="286"/>
                </a:lnTo>
                <a:lnTo>
                  <a:pt x="182" y="262"/>
                </a:lnTo>
                <a:lnTo>
                  <a:pt x="136" y="234"/>
                </a:lnTo>
                <a:lnTo>
                  <a:pt x="116" y="218"/>
                </a:lnTo>
                <a:lnTo>
                  <a:pt x="96" y="202"/>
                </a:lnTo>
                <a:lnTo>
                  <a:pt x="78" y="186"/>
                </a:lnTo>
                <a:lnTo>
                  <a:pt x="60" y="168"/>
                </a:lnTo>
                <a:lnTo>
                  <a:pt x="46" y="150"/>
                </a:lnTo>
                <a:lnTo>
                  <a:pt x="32" y="132"/>
                </a:lnTo>
                <a:lnTo>
                  <a:pt x="20" y="112"/>
                </a:lnTo>
                <a:lnTo>
                  <a:pt x="12" y="90"/>
                </a:lnTo>
                <a:lnTo>
                  <a:pt x="4" y="68"/>
                </a:lnTo>
                <a:lnTo>
                  <a:pt x="0" y="46"/>
                </a:lnTo>
                <a:lnTo>
                  <a:pt x="12" y="42"/>
                </a:lnTo>
                <a:lnTo>
                  <a:pt x="46" y="30"/>
                </a:lnTo>
                <a:lnTo>
                  <a:pt x="96" y="18"/>
                </a:lnTo>
                <a:lnTo>
                  <a:pt x="128" y="10"/>
                </a:lnTo>
                <a:lnTo>
                  <a:pt x="162" y="6"/>
                </a:lnTo>
                <a:lnTo>
                  <a:pt x="200" y="2"/>
                </a:lnTo>
                <a:lnTo>
                  <a:pt x="240" y="0"/>
                </a:lnTo>
                <a:lnTo>
                  <a:pt x="280" y="2"/>
                </a:lnTo>
                <a:lnTo>
                  <a:pt x="324" y="6"/>
                </a:lnTo>
                <a:lnTo>
                  <a:pt x="368" y="12"/>
                </a:lnTo>
                <a:lnTo>
                  <a:pt x="414" y="24"/>
                </a:lnTo>
                <a:lnTo>
                  <a:pt x="458" y="40"/>
                </a:lnTo>
                <a:lnTo>
                  <a:pt x="482" y="50"/>
                </a:lnTo>
                <a:lnTo>
                  <a:pt x="504" y="62"/>
                </a:lnTo>
                <a:lnTo>
                  <a:pt x="510" y="90"/>
                </a:lnTo>
                <a:lnTo>
                  <a:pt x="518" y="118"/>
                </a:lnTo>
                <a:lnTo>
                  <a:pt x="528" y="154"/>
                </a:lnTo>
                <a:lnTo>
                  <a:pt x="540" y="192"/>
                </a:lnTo>
                <a:lnTo>
                  <a:pt x="554" y="230"/>
                </a:lnTo>
                <a:lnTo>
                  <a:pt x="572" y="266"/>
                </a:lnTo>
                <a:lnTo>
                  <a:pt x="582" y="280"/>
                </a:lnTo>
                <a:lnTo>
                  <a:pt x="592" y="294"/>
                </a:lnTo>
                <a:lnTo>
                  <a:pt x="594" y="310"/>
                </a:lnTo>
                <a:lnTo>
                  <a:pt x="592" y="326"/>
                </a:lnTo>
                <a:lnTo>
                  <a:pt x="590" y="344"/>
                </a:lnTo>
                <a:lnTo>
                  <a:pt x="588" y="352"/>
                </a:lnTo>
                <a:lnTo>
                  <a:pt x="584" y="360"/>
                </a:lnTo>
                <a:lnTo>
                  <a:pt x="578" y="368"/>
                </a:lnTo>
                <a:lnTo>
                  <a:pt x="572" y="374"/>
                </a:lnTo>
                <a:lnTo>
                  <a:pt x="564" y="380"/>
                </a:lnTo>
                <a:lnTo>
                  <a:pt x="554" y="382"/>
                </a:lnTo>
                <a:lnTo>
                  <a:pt x="542" y="384"/>
                </a:lnTo>
                <a:lnTo>
                  <a:pt x="528" y="382"/>
                </a:lnTo>
                <a:close/>
              </a:path>
            </a:pathLst>
          </a:custGeom>
          <a:solidFill>
            <a:srgbClr val="C66D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5" name="Freeform 16"/>
          <p:cNvSpPr>
            <a:spLocks/>
          </p:cNvSpPr>
          <p:nvPr userDrawn="1"/>
        </p:nvSpPr>
        <p:spPr bwMode="auto">
          <a:xfrm>
            <a:off x="7413625" y="6119813"/>
            <a:ext cx="698500" cy="244475"/>
          </a:xfrm>
          <a:custGeom>
            <a:avLst/>
            <a:gdLst>
              <a:gd name="T0" fmla="*/ 609600 w 440"/>
              <a:gd name="T1" fmla="*/ 104775 h 154"/>
              <a:gd name="T2" fmla="*/ 609600 w 440"/>
              <a:gd name="T3" fmla="*/ 104775 h 154"/>
              <a:gd name="T4" fmla="*/ 523875 w 440"/>
              <a:gd name="T5" fmla="*/ 85725 h 154"/>
              <a:gd name="T6" fmla="*/ 330200 w 440"/>
              <a:gd name="T7" fmla="*/ 44450 h 154"/>
              <a:gd name="T8" fmla="*/ 222250 w 440"/>
              <a:gd name="T9" fmla="*/ 25400 h 154"/>
              <a:gd name="T10" fmla="*/ 120650 w 440"/>
              <a:gd name="T11" fmla="*/ 9525 h 154"/>
              <a:gd name="T12" fmla="*/ 44450 w 440"/>
              <a:gd name="T13" fmla="*/ 0 h 154"/>
              <a:gd name="T14" fmla="*/ 15875 w 440"/>
              <a:gd name="T15" fmla="*/ 0 h 154"/>
              <a:gd name="T16" fmla="*/ 0 w 440"/>
              <a:gd name="T17" fmla="*/ 3175 h 154"/>
              <a:gd name="T18" fmla="*/ 698500 w 440"/>
              <a:gd name="T19" fmla="*/ 244475 h 154"/>
              <a:gd name="T20" fmla="*/ 609600 w 440"/>
              <a:gd name="T21" fmla="*/ 104775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40" h="154">
                <a:moveTo>
                  <a:pt x="384" y="66"/>
                </a:moveTo>
                <a:lnTo>
                  <a:pt x="384" y="66"/>
                </a:lnTo>
                <a:lnTo>
                  <a:pt x="330" y="54"/>
                </a:lnTo>
                <a:lnTo>
                  <a:pt x="208" y="28"/>
                </a:lnTo>
                <a:lnTo>
                  <a:pt x="140" y="16"/>
                </a:lnTo>
                <a:lnTo>
                  <a:pt x="76" y="6"/>
                </a:lnTo>
                <a:lnTo>
                  <a:pt x="28" y="0"/>
                </a:lnTo>
                <a:lnTo>
                  <a:pt x="10" y="0"/>
                </a:lnTo>
                <a:lnTo>
                  <a:pt x="0" y="2"/>
                </a:lnTo>
                <a:lnTo>
                  <a:pt x="440" y="154"/>
                </a:lnTo>
                <a:lnTo>
                  <a:pt x="384" y="66"/>
                </a:lnTo>
                <a:close/>
              </a:path>
            </a:pathLst>
          </a:custGeom>
          <a:solidFill>
            <a:srgbClr val="EDE8E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6" name="Freeform 17"/>
          <p:cNvSpPr>
            <a:spLocks/>
          </p:cNvSpPr>
          <p:nvPr userDrawn="1"/>
        </p:nvSpPr>
        <p:spPr bwMode="auto">
          <a:xfrm>
            <a:off x="6448425" y="4027488"/>
            <a:ext cx="1143000" cy="1193800"/>
          </a:xfrm>
          <a:custGeom>
            <a:avLst/>
            <a:gdLst>
              <a:gd name="T0" fmla="*/ 1143000 w 720"/>
              <a:gd name="T1" fmla="*/ 596900 h 752"/>
              <a:gd name="T2" fmla="*/ 1130300 w 720"/>
              <a:gd name="T3" fmla="*/ 717550 h 752"/>
              <a:gd name="T4" fmla="*/ 1098550 w 720"/>
              <a:gd name="T5" fmla="*/ 828675 h 752"/>
              <a:gd name="T6" fmla="*/ 1044575 w 720"/>
              <a:gd name="T7" fmla="*/ 930275 h 752"/>
              <a:gd name="T8" fmla="*/ 974725 w 720"/>
              <a:gd name="T9" fmla="*/ 1019175 h 752"/>
              <a:gd name="T10" fmla="*/ 892175 w 720"/>
              <a:gd name="T11" fmla="*/ 1092200 h 752"/>
              <a:gd name="T12" fmla="*/ 793750 w 720"/>
              <a:gd name="T13" fmla="*/ 1146175 h 752"/>
              <a:gd name="T14" fmla="*/ 685800 w 720"/>
              <a:gd name="T15" fmla="*/ 1181100 h 752"/>
              <a:gd name="T16" fmla="*/ 571500 w 720"/>
              <a:gd name="T17" fmla="*/ 1193800 h 752"/>
              <a:gd name="T18" fmla="*/ 514350 w 720"/>
              <a:gd name="T19" fmla="*/ 1190625 h 752"/>
              <a:gd name="T20" fmla="*/ 400050 w 720"/>
              <a:gd name="T21" fmla="*/ 1165225 h 752"/>
              <a:gd name="T22" fmla="*/ 298450 w 720"/>
              <a:gd name="T23" fmla="*/ 1120775 h 752"/>
              <a:gd name="T24" fmla="*/ 209550 w 720"/>
              <a:gd name="T25" fmla="*/ 1057275 h 752"/>
              <a:gd name="T26" fmla="*/ 130175 w 720"/>
              <a:gd name="T27" fmla="*/ 974725 h 752"/>
              <a:gd name="T28" fmla="*/ 69850 w 720"/>
              <a:gd name="T29" fmla="*/ 882650 h 752"/>
              <a:gd name="T30" fmla="*/ 25400 w 720"/>
              <a:gd name="T31" fmla="*/ 774700 h 752"/>
              <a:gd name="T32" fmla="*/ 3175 w 720"/>
              <a:gd name="T33" fmla="*/ 657225 h 752"/>
              <a:gd name="T34" fmla="*/ 0 w 720"/>
              <a:gd name="T35" fmla="*/ 596900 h 752"/>
              <a:gd name="T36" fmla="*/ 12700 w 720"/>
              <a:gd name="T37" fmla="*/ 476250 h 752"/>
              <a:gd name="T38" fmla="*/ 44450 w 720"/>
              <a:gd name="T39" fmla="*/ 365125 h 752"/>
              <a:gd name="T40" fmla="*/ 98425 w 720"/>
              <a:gd name="T41" fmla="*/ 263525 h 752"/>
              <a:gd name="T42" fmla="*/ 168275 w 720"/>
              <a:gd name="T43" fmla="*/ 174625 h 752"/>
              <a:gd name="T44" fmla="*/ 250825 w 720"/>
              <a:gd name="T45" fmla="*/ 101600 h 752"/>
              <a:gd name="T46" fmla="*/ 349250 w 720"/>
              <a:gd name="T47" fmla="*/ 47625 h 752"/>
              <a:gd name="T48" fmla="*/ 457200 w 720"/>
              <a:gd name="T49" fmla="*/ 12700 h 752"/>
              <a:gd name="T50" fmla="*/ 571500 w 720"/>
              <a:gd name="T51" fmla="*/ 0 h 752"/>
              <a:gd name="T52" fmla="*/ 628650 w 720"/>
              <a:gd name="T53" fmla="*/ 3175 h 752"/>
              <a:gd name="T54" fmla="*/ 742950 w 720"/>
              <a:gd name="T55" fmla="*/ 25400 h 752"/>
              <a:gd name="T56" fmla="*/ 844550 w 720"/>
              <a:gd name="T57" fmla="*/ 73025 h 752"/>
              <a:gd name="T58" fmla="*/ 933450 w 720"/>
              <a:gd name="T59" fmla="*/ 136525 h 752"/>
              <a:gd name="T60" fmla="*/ 1012825 w 720"/>
              <a:gd name="T61" fmla="*/ 215900 h 752"/>
              <a:gd name="T62" fmla="*/ 1073150 w 720"/>
              <a:gd name="T63" fmla="*/ 311150 h 752"/>
              <a:gd name="T64" fmla="*/ 1117600 w 720"/>
              <a:gd name="T65" fmla="*/ 419100 h 752"/>
              <a:gd name="T66" fmla="*/ 1139825 w 720"/>
              <a:gd name="T67" fmla="*/ 536575 h 752"/>
              <a:gd name="T68" fmla="*/ 1143000 w 720"/>
              <a:gd name="T69" fmla="*/ 596900 h 7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20" h="752">
                <a:moveTo>
                  <a:pt x="720" y="376"/>
                </a:moveTo>
                <a:lnTo>
                  <a:pt x="720" y="376"/>
                </a:lnTo>
                <a:lnTo>
                  <a:pt x="718" y="414"/>
                </a:lnTo>
                <a:lnTo>
                  <a:pt x="712" y="452"/>
                </a:lnTo>
                <a:lnTo>
                  <a:pt x="704" y="488"/>
                </a:lnTo>
                <a:lnTo>
                  <a:pt x="692" y="522"/>
                </a:lnTo>
                <a:lnTo>
                  <a:pt x="676" y="556"/>
                </a:lnTo>
                <a:lnTo>
                  <a:pt x="658" y="586"/>
                </a:lnTo>
                <a:lnTo>
                  <a:pt x="638" y="614"/>
                </a:lnTo>
                <a:lnTo>
                  <a:pt x="614" y="642"/>
                </a:lnTo>
                <a:lnTo>
                  <a:pt x="588" y="666"/>
                </a:lnTo>
                <a:lnTo>
                  <a:pt x="562" y="688"/>
                </a:lnTo>
                <a:lnTo>
                  <a:pt x="532" y="706"/>
                </a:lnTo>
                <a:lnTo>
                  <a:pt x="500" y="722"/>
                </a:lnTo>
                <a:lnTo>
                  <a:pt x="468" y="734"/>
                </a:lnTo>
                <a:lnTo>
                  <a:pt x="432" y="744"/>
                </a:lnTo>
                <a:lnTo>
                  <a:pt x="396" y="750"/>
                </a:lnTo>
                <a:lnTo>
                  <a:pt x="360" y="752"/>
                </a:lnTo>
                <a:lnTo>
                  <a:pt x="324" y="750"/>
                </a:lnTo>
                <a:lnTo>
                  <a:pt x="288" y="744"/>
                </a:lnTo>
                <a:lnTo>
                  <a:pt x="252" y="734"/>
                </a:lnTo>
                <a:lnTo>
                  <a:pt x="220" y="722"/>
                </a:lnTo>
                <a:lnTo>
                  <a:pt x="188" y="706"/>
                </a:lnTo>
                <a:lnTo>
                  <a:pt x="158" y="688"/>
                </a:lnTo>
                <a:lnTo>
                  <a:pt x="132" y="666"/>
                </a:lnTo>
                <a:lnTo>
                  <a:pt x="106" y="642"/>
                </a:lnTo>
                <a:lnTo>
                  <a:pt x="82" y="614"/>
                </a:lnTo>
                <a:lnTo>
                  <a:pt x="62" y="586"/>
                </a:lnTo>
                <a:lnTo>
                  <a:pt x="44" y="556"/>
                </a:lnTo>
                <a:lnTo>
                  <a:pt x="28" y="522"/>
                </a:lnTo>
                <a:lnTo>
                  <a:pt x="16" y="488"/>
                </a:lnTo>
                <a:lnTo>
                  <a:pt x="8" y="452"/>
                </a:lnTo>
                <a:lnTo>
                  <a:pt x="2" y="414"/>
                </a:lnTo>
                <a:lnTo>
                  <a:pt x="0" y="376"/>
                </a:lnTo>
                <a:lnTo>
                  <a:pt x="2" y="338"/>
                </a:lnTo>
                <a:lnTo>
                  <a:pt x="8" y="300"/>
                </a:lnTo>
                <a:lnTo>
                  <a:pt x="16" y="264"/>
                </a:lnTo>
                <a:lnTo>
                  <a:pt x="28" y="230"/>
                </a:lnTo>
                <a:lnTo>
                  <a:pt x="44" y="196"/>
                </a:lnTo>
                <a:lnTo>
                  <a:pt x="62" y="166"/>
                </a:lnTo>
                <a:lnTo>
                  <a:pt x="82" y="136"/>
                </a:lnTo>
                <a:lnTo>
                  <a:pt x="106" y="110"/>
                </a:lnTo>
                <a:lnTo>
                  <a:pt x="132" y="86"/>
                </a:lnTo>
                <a:lnTo>
                  <a:pt x="158" y="64"/>
                </a:lnTo>
                <a:lnTo>
                  <a:pt x="188" y="46"/>
                </a:lnTo>
                <a:lnTo>
                  <a:pt x="220" y="30"/>
                </a:lnTo>
                <a:lnTo>
                  <a:pt x="252" y="16"/>
                </a:lnTo>
                <a:lnTo>
                  <a:pt x="288" y="8"/>
                </a:lnTo>
                <a:lnTo>
                  <a:pt x="324" y="2"/>
                </a:lnTo>
                <a:lnTo>
                  <a:pt x="360" y="0"/>
                </a:lnTo>
                <a:lnTo>
                  <a:pt x="396" y="2"/>
                </a:lnTo>
                <a:lnTo>
                  <a:pt x="432" y="8"/>
                </a:lnTo>
                <a:lnTo>
                  <a:pt x="468" y="16"/>
                </a:lnTo>
                <a:lnTo>
                  <a:pt x="500" y="30"/>
                </a:lnTo>
                <a:lnTo>
                  <a:pt x="532" y="46"/>
                </a:lnTo>
                <a:lnTo>
                  <a:pt x="562" y="64"/>
                </a:lnTo>
                <a:lnTo>
                  <a:pt x="588" y="86"/>
                </a:lnTo>
                <a:lnTo>
                  <a:pt x="614" y="110"/>
                </a:lnTo>
                <a:lnTo>
                  <a:pt x="638" y="136"/>
                </a:lnTo>
                <a:lnTo>
                  <a:pt x="658" y="166"/>
                </a:lnTo>
                <a:lnTo>
                  <a:pt x="676" y="196"/>
                </a:lnTo>
                <a:lnTo>
                  <a:pt x="692" y="230"/>
                </a:lnTo>
                <a:lnTo>
                  <a:pt x="704" y="264"/>
                </a:lnTo>
                <a:lnTo>
                  <a:pt x="712" y="300"/>
                </a:lnTo>
                <a:lnTo>
                  <a:pt x="718" y="338"/>
                </a:lnTo>
                <a:lnTo>
                  <a:pt x="720" y="376"/>
                </a:lnTo>
                <a:close/>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7" name="Freeform 18"/>
          <p:cNvSpPr>
            <a:spLocks/>
          </p:cNvSpPr>
          <p:nvPr userDrawn="1"/>
        </p:nvSpPr>
        <p:spPr bwMode="auto">
          <a:xfrm>
            <a:off x="6610350" y="4144963"/>
            <a:ext cx="688975" cy="720725"/>
          </a:xfrm>
          <a:custGeom>
            <a:avLst/>
            <a:gdLst>
              <a:gd name="T0" fmla="*/ 688975 w 434"/>
              <a:gd name="T1" fmla="*/ 361950 h 454"/>
              <a:gd name="T2" fmla="*/ 682625 w 434"/>
              <a:gd name="T3" fmla="*/ 431800 h 454"/>
              <a:gd name="T4" fmla="*/ 660400 w 434"/>
              <a:gd name="T5" fmla="*/ 501650 h 454"/>
              <a:gd name="T6" fmla="*/ 628650 w 434"/>
              <a:gd name="T7" fmla="*/ 561975 h 454"/>
              <a:gd name="T8" fmla="*/ 587375 w 434"/>
              <a:gd name="T9" fmla="*/ 615950 h 454"/>
              <a:gd name="T10" fmla="*/ 536575 w 434"/>
              <a:gd name="T11" fmla="*/ 660400 h 454"/>
              <a:gd name="T12" fmla="*/ 479425 w 434"/>
              <a:gd name="T13" fmla="*/ 692150 h 454"/>
              <a:gd name="T14" fmla="*/ 412750 w 434"/>
              <a:gd name="T15" fmla="*/ 714375 h 454"/>
              <a:gd name="T16" fmla="*/ 342900 w 434"/>
              <a:gd name="T17" fmla="*/ 720725 h 454"/>
              <a:gd name="T18" fmla="*/ 307975 w 434"/>
              <a:gd name="T19" fmla="*/ 717550 h 454"/>
              <a:gd name="T20" fmla="*/ 241300 w 434"/>
              <a:gd name="T21" fmla="*/ 704850 h 454"/>
              <a:gd name="T22" fmla="*/ 180975 w 434"/>
              <a:gd name="T23" fmla="*/ 676275 h 454"/>
              <a:gd name="T24" fmla="*/ 123825 w 434"/>
              <a:gd name="T25" fmla="*/ 638175 h 454"/>
              <a:gd name="T26" fmla="*/ 79375 w 434"/>
              <a:gd name="T27" fmla="*/ 590550 h 454"/>
              <a:gd name="T28" fmla="*/ 41275 w 434"/>
              <a:gd name="T29" fmla="*/ 533400 h 454"/>
              <a:gd name="T30" fmla="*/ 15875 w 434"/>
              <a:gd name="T31" fmla="*/ 466725 h 454"/>
              <a:gd name="T32" fmla="*/ 3175 w 434"/>
              <a:gd name="T33" fmla="*/ 396875 h 454"/>
              <a:gd name="T34" fmla="*/ 0 w 434"/>
              <a:gd name="T35" fmla="*/ 361950 h 454"/>
              <a:gd name="T36" fmla="*/ 6350 w 434"/>
              <a:gd name="T37" fmla="*/ 288925 h 454"/>
              <a:gd name="T38" fmla="*/ 28575 w 434"/>
              <a:gd name="T39" fmla="*/ 219075 h 454"/>
              <a:gd name="T40" fmla="*/ 60325 w 434"/>
              <a:gd name="T41" fmla="*/ 158750 h 454"/>
              <a:gd name="T42" fmla="*/ 101600 w 434"/>
              <a:gd name="T43" fmla="*/ 104775 h 454"/>
              <a:gd name="T44" fmla="*/ 152400 w 434"/>
              <a:gd name="T45" fmla="*/ 63500 h 454"/>
              <a:gd name="T46" fmla="*/ 209550 w 434"/>
              <a:gd name="T47" fmla="*/ 28575 h 454"/>
              <a:gd name="T48" fmla="*/ 276225 w 434"/>
              <a:gd name="T49" fmla="*/ 9525 h 454"/>
              <a:gd name="T50" fmla="*/ 342900 w 434"/>
              <a:gd name="T51" fmla="*/ 0 h 454"/>
              <a:gd name="T52" fmla="*/ 381000 w 434"/>
              <a:gd name="T53" fmla="*/ 3175 h 454"/>
              <a:gd name="T54" fmla="*/ 447675 w 434"/>
              <a:gd name="T55" fmla="*/ 15875 h 454"/>
              <a:gd name="T56" fmla="*/ 508000 w 434"/>
              <a:gd name="T57" fmla="*/ 44450 h 454"/>
              <a:gd name="T58" fmla="*/ 565150 w 434"/>
              <a:gd name="T59" fmla="*/ 82550 h 454"/>
              <a:gd name="T60" fmla="*/ 609600 w 434"/>
              <a:gd name="T61" fmla="*/ 130175 h 454"/>
              <a:gd name="T62" fmla="*/ 647700 w 434"/>
              <a:gd name="T63" fmla="*/ 190500 h 454"/>
              <a:gd name="T64" fmla="*/ 673100 w 434"/>
              <a:gd name="T65" fmla="*/ 254000 h 454"/>
              <a:gd name="T66" fmla="*/ 685800 w 434"/>
              <a:gd name="T67" fmla="*/ 323850 h 454"/>
              <a:gd name="T68" fmla="*/ 688975 w 434"/>
              <a:gd name="T69" fmla="*/ 361950 h 4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34" h="454">
                <a:moveTo>
                  <a:pt x="434" y="228"/>
                </a:moveTo>
                <a:lnTo>
                  <a:pt x="434" y="228"/>
                </a:lnTo>
                <a:lnTo>
                  <a:pt x="432" y="250"/>
                </a:lnTo>
                <a:lnTo>
                  <a:pt x="430" y="272"/>
                </a:lnTo>
                <a:lnTo>
                  <a:pt x="424" y="294"/>
                </a:lnTo>
                <a:lnTo>
                  <a:pt x="416" y="316"/>
                </a:lnTo>
                <a:lnTo>
                  <a:pt x="408" y="336"/>
                </a:lnTo>
                <a:lnTo>
                  <a:pt x="396" y="354"/>
                </a:lnTo>
                <a:lnTo>
                  <a:pt x="384" y="372"/>
                </a:lnTo>
                <a:lnTo>
                  <a:pt x="370" y="388"/>
                </a:lnTo>
                <a:lnTo>
                  <a:pt x="356" y="402"/>
                </a:lnTo>
                <a:lnTo>
                  <a:pt x="338" y="416"/>
                </a:lnTo>
                <a:lnTo>
                  <a:pt x="320" y="426"/>
                </a:lnTo>
                <a:lnTo>
                  <a:pt x="302" y="436"/>
                </a:lnTo>
                <a:lnTo>
                  <a:pt x="282" y="444"/>
                </a:lnTo>
                <a:lnTo>
                  <a:pt x="260" y="450"/>
                </a:lnTo>
                <a:lnTo>
                  <a:pt x="240" y="452"/>
                </a:lnTo>
                <a:lnTo>
                  <a:pt x="216" y="454"/>
                </a:lnTo>
                <a:lnTo>
                  <a:pt x="194" y="452"/>
                </a:lnTo>
                <a:lnTo>
                  <a:pt x="174" y="450"/>
                </a:lnTo>
                <a:lnTo>
                  <a:pt x="152" y="444"/>
                </a:lnTo>
                <a:lnTo>
                  <a:pt x="132" y="436"/>
                </a:lnTo>
                <a:lnTo>
                  <a:pt x="114" y="426"/>
                </a:lnTo>
                <a:lnTo>
                  <a:pt x="96" y="416"/>
                </a:lnTo>
                <a:lnTo>
                  <a:pt x="78" y="402"/>
                </a:lnTo>
                <a:lnTo>
                  <a:pt x="64" y="388"/>
                </a:lnTo>
                <a:lnTo>
                  <a:pt x="50" y="372"/>
                </a:lnTo>
                <a:lnTo>
                  <a:pt x="38" y="354"/>
                </a:lnTo>
                <a:lnTo>
                  <a:pt x="26" y="336"/>
                </a:lnTo>
                <a:lnTo>
                  <a:pt x="18" y="316"/>
                </a:lnTo>
                <a:lnTo>
                  <a:pt x="10" y="294"/>
                </a:lnTo>
                <a:lnTo>
                  <a:pt x="4" y="272"/>
                </a:lnTo>
                <a:lnTo>
                  <a:pt x="2" y="250"/>
                </a:lnTo>
                <a:lnTo>
                  <a:pt x="0" y="228"/>
                </a:lnTo>
                <a:lnTo>
                  <a:pt x="2" y="204"/>
                </a:lnTo>
                <a:lnTo>
                  <a:pt x="4" y="182"/>
                </a:lnTo>
                <a:lnTo>
                  <a:pt x="10" y="160"/>
                </a:lnTo>
                <a:lnTo>
                  <a:pt x="18" y="138"/>
                </a:lnTo>
                <a:lnTo>
                  <a:pt x="26" y="120"/>
                </a:lnTo>
                <a:lnTo>
                  <a:pt x="38" y="100"/>
                </a:lnTo>
                <a:lnTo>
                  <a:pt x="50" y="82"/>
                </a:lnTo>
                <a:lnTo>
                  <a:pt x="64" y="66"/>
                </a:lnTo>
                <a:lnTo>
                  <a:pt x="78" y="52"/>
                </a:lnTo>
                <a:lnTo>
                  <a:pt x="96" y="40"/>
                </a:lnTo>
                <a:lnTo>
                  <a:pt x="114" y="28"/>
                </a:lnTo>
                <a:lnTo>
                  <a:pt x="132" y="18"/>
                </a:lnTo>
                <a:lnTo>
                  <a:pt x="152" y="10"/>
                </a:lnTo>
                <a:lnTo>
                  <a:pt x="174" y="6"/>
                </a:lnTo>
                <a:lnTo>
                  <a:pt x="194" y="2"/>
                </a:lnTo>
                <a:lnTo>
                  <a:pt x="216" y="0"/>
                </a:lnTo>
                <a:lnTo>
                  <a:pt x="240" y="2"/>
                </a:lnTo>
                <a:lnTo>
                  <a:pt x="260" y="6"/>
                </a:lnTo>
                <a:lnTo>
                  <a:pt x="282" y="10"/>
                </a:lnTo>
                <a:lnTo>
                  <a:pt x="302" y="18"/>
                </a:lnTo>
                <a:lnTo>
                  <a:pt x="320" y="28"/>
                </a:lnTo>
                <a:lnTo>
                  <a:pt x="338" y="40"/>
                </a:lnTo>
                <a:lnTo>
                  <a:pt x="356" y="52"/>
                </a:lnTo>
                <a:lnTo>
                  <a:pt x="370" y="66"/>
                </a:lnTo>
                <a:lnTo>
                  <a:pt x="384" y="82"/>
                </a:lnTo>
                <a:lnTo>
                  <a:pt x="396" y="100"/>
                </a:lnTo>
                <a:lnTo>
                  <a:pt x="408" y="120"/>
                </a:lnTo>
                <a:lnTo>
                  <a:pt x="416" y="138"/>
                </a:lnTo>
                <a:lnTo>
                  <a:pt x="424" y="160"/>
                </a:lnTo>
                <a:lnTo>
                  <a:pt x="430" y="182"/>
                </a:lnTo>
                <a:lnTo>
                  <a:pt x="432" y="204"/>
                </a:lnTo>
                <a:lnTo>
                  <a:pt x="434" y="228"/>
                </a:lnTo>
                <a:close/>
              </a:path>
            </a:pathLst>
          </a:custGeom>
          <a:noFill/>
          <a:ln w="12700">
            <a:solidFill>
              <a:srgbClr val="A0244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8" name="Freeform 19"/>
          <p:cNvSpPr>
            <a:spLocks/>
          </p:cNvSpPr>
          <p:nvPr userDrawn="1"/>
        </p:nvSpPr>
        <p:spPr bwMode="auto">
          <a:xfrm>
            <a:off x="6346825" y="3951288"/>
            <a:ext cx="1143000" cy="1193800"/>
          </a:xfrm>
          <a:custGeom>
            <a:avLst/>
            <a:gdLst>
              <a:gd name="T0" fmla="*/ 1143000 w 720"/>
              <a:gd name="T1" fmla="*/ 596900 h 752"/>
              <a:gd name="T2" fmla="*/ 1130300 w 720"/>
              <a:gd name="T3" fmla="*/ 717550 h 752"/>
              <a:gd name="T4" fmla="*/ 1098550 w 720"/>
              <a:gd name="T5" fmla="*/ 828675 h 752"/>
              <a:gd name="T6" fmla="*/ 1044575 w 720"/>
              <a:gd name="T7" fmla="*/ 930275 h 752"/>
              <a:gd name="T8" fmla="*/ 974725 w 720"/>
              <a:gd name="T9" fmla="*/ 1019175 h 752"/>
              <a:gd name="T10" fmla="*/ 892175 w 720"/>
              <a:gd name="T11" fmla="*/ 1092200 h 752"/>
              <a:gd name="T12" fmla="*/ 793750 w 720"/>
              <a:gd name="T13" fmla="*/ 1146175 h 752"/>
              <a:gd name="T14" fmla="*/ 685800 w 720"/>
              <a:gd name="T15" fmla="*/ 1181100 h 752"/>
              <a:gd name="T16" fmla="*/ 571500 w 720"/>
              <a:gd name="T17" fmla="*/ 1193800 h 752"/>
              <a:gd name="T18" fmla="*/ 514350 w 720"/>
              <a:gd name="T19" fmla="*/ 1190625 h 752"/>
              <a:gd name="T20" fmla="*/ 400050 w 720"/>
              <a:gd name="T21" fmla="*/ 1165225 h 752"/>
              <a:gd name="T22" fmla="*/ 298450 w 720"/>
              <a:gd name="T23" fmla="*/ 1120775 h 752"/>
              <a:gd name="T24" fmla="*/ 209550 w 720"/>
              <a:gd name="T25" fmla="*/ 1057275 h 752"/>
              <a:gd name="T26" fmla="*/ 130175 w 720"/>
              <a:gd name="T27" fmla="*/ 974725 h 752"/>
              <a:gd name="T28" fmla="*/ 69850 w 720"/>
              <a:gd name="T29" fmla="*/ 882650 h 752"/>
              <a:gd name="T30" fmla="*/ 25400 w 720"/>
              <a:gd name="T31" fmla="*/ 774700 h 752"/>
              <a:gd name="T32" fmla="*/ 3175 w 720"/>
              <a:gd name="T33" fmla="*/ 657225 h 752"/>
              <a:gd name="T34" fmla="*/ 0 w 720"/>
              <a:gd name="T35" fmla="*/ 596900 h 752"/>
              <a:gd name="T36" fmla="*/ 12700 w 720"/>
              <a:gd name="T37" fmla="*/ 476250 h 752"/>
              <a:gd name="T38" fmla="*/ 44450 w 720"/>
              <a:gd name="T39" fmla="*/ 365125 h 752"/>
              <a:gd name="T40" fmla="*/ 98425 w 720"/>
              <a:gd name="T41" fmla="*/ 263525 h 752"/>
              <a:gd name="T42" fmla="*/ 168275 w 720"/>
              <a:gd name="T43" fmla="*/ 174625 h 752"/>
              <a:gd name="T44" fmla="*/ 250825 w 720"/>
              <a:gd name="T45" fmla="*/ 101600 h 752"/>
              <a:gd name="T46" fmla="*/ 349250 w 720"/>
              <a:gd name="T47" fmla="*/ 47625 h 752"/>
              <a:gd name="T48" fmla="*/ 457200 w 720"/>
              <a:gd name="T49" fmla="*/ 12700 h 752"/>
              <a:gd name="T50" fmla="*/ 571500 w 720"/>
              <a:gd name="T51" fmla="*/ 0 h 752"/>
              <a:gd name="T52" fmla="*/ 628650 w 720"/>
              <a:gd name="T53" fmla="*/ 3175 h 752"/>
              <a:gd name="T54" fmla="*/ 742950 w 720"/>
              <a:gd name="T55" fmla="*/ 25400 h 752"/>
              <a:gd name="T56" fmla="*/ 844550 w 720"/>
              <a:gd name="T57" fmla="*/ 73025 h 752"/>
              <a:gd name="T58" fmla="*/ 933450 w 720"/>
              <a:gd name="T59" fmla="*/ 136525 h 752"/>
              <a:gd name="T60" fmla="*/ 1012825 w 720"/>
              <a:gd name="T61" fmla="*/ 215900 h 752"/>
              <a:gd name="T62" fmla="*/ 1073150 w 720"/>
              <a:gd name="T63" fmla="*/ 311150 h 752"/>
              <a:gd name="T64" fmla="*/ 1117600 w 720"/>
              <a:gd name="T65" fmla="*/ 419100 h 752"/>
              <a:gd name="T66" fmla="*/ 1139825 w 720"/>
              <a:gd name="T67" fmla="*/ 536575 h 752"/>
              <a:gd name="T68" fmla="*/ 1143000 w 720"/>
              <a:gd name="T69" fmla="*/ 596900 h 7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20" h="752">
                <a:moveTo>
                  <a:pt x="720" y="376"/>
                </a:moveTo>
                <a:lnTo>
                  <a:pt x="720" y="376"/>
                </a:lnTo>
                <a:lnTo>
                  <a:pt x="718" y="414"/>
                </a:lnTo>
                <a:lnTo>
                  <a:pt x="712" y="452"/>
                </a:lnTo>
                <a:lnTo>
                  <a:pt x="704" y="488"/>
                </a:lnTo>
                <a:lnTo>
                  <a:pt x="692" y="522"/>
                </a:lnTo>
                <a:lnTo>
                  <a:pt x="676" y="556"/>
                </a:lnTo>
                <a:lnTo>
                  <a:pt x="658" y="586"/>
                </a:lnTo>
                <a:lnTo>
                  <a:pt x="638" y="614"/>
                </a:lnTo>
                <a:lnTo>
                  <a:pt x="614" y="642"/>
                </a:lnTo>
                <a:lnTo>
                  <a:pt x="588" y="666"/>
                </a:lnTo>
                <a:lnTo>
                  <a:pt x="562" y="688"/>
                </a:lnTo>
                <a:lnTo>
                  <a:pt x="532" y="706"/>
                </a:lnTo>
                <a:lnTo>
                  <a:pt x="500" y="722"/>
                </a:lnTo>
                <a:lnTo>
                  <a:pt x="468" y="734"/>
                </a:lnTo>
                <a:lnTo>
                  <a:pt x="432" y="744"/>
                </a:lnTo>
                <a:lnTo>
                  <a:pt x="396" y="750"/>
                </a:lnTo>
                <a:lnTo>
                  <a:pt x="360" y="752"/>
                </a:lnTo>
                <a:lnTo>
                  <a:pt x="324" y="750"/>
                </a:lnTo>
                <a:lnTo>
                  <a:pt x="288" y="744"/>
                </a:lnTo>
                <a:lnTo>
                  <a:pt x="252" y="734"/>
                </a:lnTo>
                <a:lnTo>
                  <a:pt x="220" y="722"/>
                </a:lnTo>
                <a:lnTo>
                  <a:pt x="188" y="706"/>
                </a:lnTo>
                <a:lnTo>
                  <a:pt x="158" y="688"/>
                </a:lnTo>
                <a:lnTo>
                  <a:pt x="132" y="666"/>
                </a:lnTo>
                <a:lnTo>
                  <a:pt x="106" y="642"/>
                </a:lnTo>
                <a:lnTo>
                  <a:pt x="82" y="614"/>
                </a:lnTo>
                <a:lnTo>
                  <a:pt x="62" y="586"/>
                </a:lnTo>
                <a:lnTo>
                  <a:pt x="44" y="556"/>
                </a:lnTo>
                <a:lnTo>
                  <a:pt x="28" y="522"/>
                </a:lnTo>
                <a:lnTo>
                  <a:pt x="16" y="488"/>
                </a:lnTo>
                <a:lnTo>
                  <a:pt x="8" y="452"/>
                </a:lnTo>
                <a:lnTo>
                  <a:pt x="2" y="414"/>
                </a:lnTo>
                <a:lnTo>
                  <a:pt x="0" y="376"/>
                </a:lnTo>
                <a:lnTo>
                  <a:pt x="2" y="338"/>
                </a:lnTo>
                <a:lnTo>
                  <a:pt x="8" y="300"/>
                </a:lnTo>
                <a:lnTo>
                  <a:pt x="16" y="264"/>
                </a:lnTo>
                <a:lnTo>
                  <a:pt x="28" y="230"/>
                </a:lnTo>
                <a:lnTo>
                  <a:pt x="44" y="196"/>
                </a:lnTo>
                <a:lnTo>
                  <a:pt x="62" y="166"/>
                </a:lnTo>
                <a:lnTo>
                  <a:pt x="82" y="136"/>
                </a:lnTo>
                <a:lnTo>
                  <a:pt x="106" y="110"/>
                </a:lnTo>
                <a:lnTo>
                  <a:pt x="132" y="86"/>
                </a:lnTo>
                <a:lnTo>
                  <a:pt x="158" y="64"/>
                </a:lnTo>
                <a:lnTo>
                  <a:pt x="188" y="46"/>
                </a:lnTo>
                <a:lnTo>
                  <a:pt x="220" y="30"/>
                </a:lnTo>
                <a:lnTo>
                  <a:pt x="252" y="16"/>
                </a:lnTo>
                <a:lnTo>
                  <a:pt x="288" y="8"/>
                </a:lnTo>
                <a:lnTo>
                  <a:pt x="324" y="2"/>
                </a:lnTo>
                <a:lnTo>
                  <a:pt x="360" y="0"/>
                </a:lnTo>
                <a:lnTo>
                  <a:pt x="396" y="2"/>
                </a:lnTo>
                <a:lnTo>
                  <a:pt x="432" y="8"/>
                </a:lnTo>
                <a:lnTo>
                  <a:pt x="468" y="16"/>
                </a:lnTo>
                <a:lnTo>
                  <a:pt x="500" y="30"/>
                </a:lnTo>
                <a:lnTo>
                  <a:pt x="532" y="46"/>
                </a:lnTo>
                <a:lnTo>
                  <a:pt x="562" y="64"/>
                </a:lnTo>
                <a:lnTo>
                  <a:pt x="588" y="86"/>
                </a:lnTo>
                <a:lnTo>
                  <a:pt x="614" y="110"/>
                </a:lnTo>
                <a:lnTo>
                  <a:pt x="638" y="136"/>
                </a:lnTo>
                <a:lnTo>
                  <a:pt x="658" y="166"/>
                </a:lnTo>
                <a:lnTo>
                  <a:pt x="676" y="196"/>
                </a:lnTo>
                <a:lnTo>
                  <a:pt x="692" y="230"/>
                </a:lnTo>
                <a:lnTo>
                  <a:pt x="704" y="264"/>
                </a:lnTo>
                <a:lnTo>
                  <a:pt x="712" y="300"/>
                </a:lnTo>
                <a:lnTo>
                  <a:pt x="718" y="338"/>
                </a:lnTo>
                <a:lnTo>
                  <a:pt x="720" y="376"/>
                </a:lnTo>
                <a:close/>
              </a:path>
            </a:pathLst>
          </a:custGeom>
          <a:noFill/>
          <a:ln w="508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9" name="Freeform 20"/>
          <p:cNvSpPr>
            <a:spLocks/>
          </p:cNvSpPr>
          <p:nvPr userDrawn="1"/>
        </p:nvSpPr>
        <p:spPr bwMode="auto">
          <a:xfrm>
            <a:off x="6572250" y="4068763"/>
            <a:ext cx="688975" cy="720725"/>
          </a:xfrm>
          <a:custGeom>
            <a:avLst/>
            <a:gdLst>
              <a:gd name="T0" fmla="*/ 688975 w 434"/>
              <a:gd name="T1" fmla="*/ 361950 h 454"/>
              <a:gd name="T2" fmla="*/ 682625 w 434"/>
              <a:gd name="T3" fmla="*/ 431800 h 454"/>
              <a:gd name="T4" fmla="*/ 660400 w 434"/>
              <a:gd name="T5" fmla="*/ 501650 h 454"/>
              <a:gd name="T6" fmla="*/ 628650 w 434"/>
              <a:gd name="T7" fmla="*/ 561975 h 454"/>
              <a:gd name="T8" fmla="*/ 587375 w 434"/>
              <a:gd name="T9" fmla="*/ 615950 h 454"/>
              <a:gd name="T10" fmla="*/ 536575 w 434"/>
              <a:gd name="T11" fmla="*/ 660400 h 454"/>
              <a:gd name="T12" fmla="*/ 479425 w 434"/>
              <a:gd name="T13" fmla="*/ 692150 h 454"/>
              <a:gd name="T14" fmla="*/ 412750 w 434"/>
              <a:gd name="T15" fmla="*/ 714375 h 454"/>
              <a:gd name="T16" fmla="*/ 342900 w 434"/>
              <a:gd name="T17" fmla="*/ 720725 h 454"/>
              <a:gd name="T18" fmla="*/ 307975 w 434"/>
              <a:gd name="T19" fmla="*/ 717550 h 454"/>
              <a:gd name="T20" fmla="*/ 241300 w 434"/>
              <a:gd name="T21" fmla="*/ 704850 h 454"/>
              <a:gd name="T22" fmla="*/ 180975 w 434"/>
              <a:gd name="T23" fmla="*/ 676275 h 454"/>
              <a:gd name="T24" fmla="*/ 123825 w 434"/>
              <a:gd name="T25" fmla="*/ 638175 h 454"/>
              <a:gd name="T26" fmla="*/ 79375 w 434"/>
              <a:gd name="T27" fmla="*/ 590550 h 454"/>
              <a:gd name="T28" fmla="*/ 41275 w 434"/>
              <a:gd name="T29" fmla="*/ 533400 h 454"/>
              <a:gd name="T30" fmla="*/ 15875 w 434"/>
              <a:gd name="T31" fmla="*/ 466725 h 454"/>
              <a:gd name="T32" fmla="*/ 3175 w 434"/>
              <a:gd name="T33" fmla="*/ 396875 h 454"/>
              <a:gd name="T34" fmla="*/ 0 w 434"/>
              <a:gd name="T35" fmla="*/ 361950 h 454"/>
              <a:gd name="T36" fmla="*/ 6350 w 434"/>
              <a:gd name="T37" fmla="*/ 288925 h 454"/>
              <a:gd name="T38" fmla="*/ 28575 w 434"/>
              <a:gd name="T39" fmla="*/ 219075 h 454"/>
              <a:gd name="T40" fmla="*/ 60325 w 434"/>
              <a:gd name="T41" fmla="*/ 158750 h 454"/>
              <a:gd name="T42" fmla="*/ 101600 w 434"/>
              <a:gd name="T43" fmla="*/ 104775 h 454"/>
              <a:gd name="T44" fmla="*/ 152400 w 434"/>
              <a:gd name="T45" fmla="*/ 63500 h 454"/>
              <a:gd name="T46" fmla="*/ 209550 w 434"/>
              <a:gd name="T47" fmla="*/ 28575 h 454"/>
              <a:gd name="T48" fmla="*/ 276225 w 434"/>
              <a:gd name="T49" fmla="*/ 9525 h 454"/>
              <a:gd name="T50" fmla="*/ 342900 w 434"/>
              <a:gd name="T51" fmla="*/ 0 h 454"/>
              <a:gd name="T52" fmla="*/ 381000 w 434"/>
              <a:gd name="T53" fmla="*/ 3175 h 454"/>
              <a:gd name="T54" fmla="*/ 447675 w 434"/>
              <a:gd name="T55" fmla="*/ 15875 h 454"/>
              <a:gd name="T56" fmla="*/ 508000 w 434"/>
              <a:gd name="T57" fmla="*/ 44450 h 454"/>
              <a:gd name="T58" fmla="*/ 565150 w 434"/>
              <a:gd name="T59" fmla="*/ 82550 h 454"/>
              <a:gd name="T60" fmla="*/ 609600 w 434"/>
              <a:gd name="T61" fmla="*/ 130175 h 454"/>
              <a:gd name="T62" fmla="*/ 647700 w 434"/>
              <a:gd name="T63" fmla="*/ 190500 h 454"/>
              <a:gd name="T64" fmla="*/ 673100 w 434"/>
              <a:gd name="T65" fmla="*/ 254000 h 454"/>
              <a:gd name="T66" fmla="*/ 685800 w 434"/>
              <a:gd name="T67" fmla="*/ 323850 h 454"/>
              <a:gd name="T68" fmla="*/ 688975 w 434"/>
              <a:gd name="T69" fmla="*/ 361950 h 4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34" h="454">
                <a:moveTo>
                  <a:pt x="434" y="228"/>
                </a:moveTo>
                <a:lnTo>
                  <a:pt x="434" y="228"/>
                </a:lnTo>
                <a:lnTo>
                  <a:pt x="432" y="250"/>
                </a:lnTo>
                <a:lnTo>
                  <a:pt x="430" y="272"/>
                </a:lnTo>
                <a:lnTo>
                  <a:pt x="424" y="294"/>
                </a:lnTo>
                <a:lnTo>
                  <a:pt x="416" y="316"/>
                </a:lnTo>
                <a:lnTo>
                  <a:pt x="408" y="336"/>
                </a:lnTo>
                <a:lnTo>
                  <a:pt x="396" y="354"/>
                </a:lnTo>
                <a:lnTo>
                  <a:pt x="384" y="372"/>
                </a:lnTo>
                <a:lnTo>
                  <a:pt x="370" y="388"/>
                </a:lnTo>
                <a:lnTo>
                  <a:pt x="356" y="402"/>
                </a:lnTo>
                <a:lnTo>
                  <a:pt x="338" y="416"/>
                </a:lnTo>
                <a:lnTo>
                  <a:pt x="320" y="426"/>
                </a:lnTo>
                <a:lnTo>
                  <a:pt x="302" y="436"/>
                </a:lnTo>
                <a:lnTo>
                  <a:pt x="282" y="444"/>
                </a:lnTo>
                <a:lnTo>
                  <a:pt x="260" y="450"/>
                </a:lnTo>
                <a:lnTo>
                  <a:pt x="240" y="452"/>
                </a:lnTo>
                <a:lnTo>
                  <a:pt x="216" y="454"/>
                </a:lnTo>
                <a:lnTo>
                  <a:pt x="194" y="452"/>
                </a:lnTo>
                <a:lnTo>
                  <a:pt x="174" y="450"/>
                </a:lnTo>
                <a:lnTo>
                  <a:pt x="152" y="444"/>
                </a:lnTo>
                <a:lnTo>
                  <a:pt x="132" y="436"/>
                </a:lnTo>
                <a:lnTo>
                  <a:pt x="114" y="426"/>
                </a:lnTo>
                <a:lnTo>
                  <a:pt x="96" y="416"/>
                </a:lnTo>
                <a:lnTo>
                  <a:pt x="78" y="402"/>
                </a:lnTo>
                <a:lnTo>
                  <a:pt x="64" y="388"/>
                </a:lnTo>
                <a:lnTo>
                  <a:pt x="50" y="372"/>
                </a:lnTo>
                <a:lnTo>
                  <a:pt x="38" y="354"/>
                </a:lnTo>
                <a:lnTo>
                  <a:pt x="26" y="336"/>
                </a:lnTo>
                <a:lnTo>
                  <a:pt x="18" y="316"/>
                </a:lnTo>
                <a:lnTo>
                  <a:pt x="10" y="294"/>
                </a:lnTo>
                <a:lnTo>
                  <a:pt x="4" y="272"/>
                </a:lnTo>
                <a:lnTo>
                  <a:pt x="2" y="250"/>
                </a:lnTo>
                <a:lnTo>
                  <a:pt x="0" y="228"/>
                </a:lnTo>
                <a:lnTo>
                  <a:pt x="2" y="204"/>
                </a:lnTo>
                <a:lnTo>
                  <a:pt x="4" y="182"/>
                </a:lnTo>
                <a:lnTo>
                  <a:pt x="10" y="160"/>
                </a:lnTo>
                <a:lnTo>
                  <a:pt x="18" y="138"/>
                </a:lnTo>
                <a:lnTo>
                  <a:pt x="26" y="120"/>
                </a:lnTo>
                <a:lnTo>
                  <a:pt x="38" y="100"/>
                </a:lnTo>
                <a:lnTo>
                  <a:pt x="50" y="82"/>
                </a:lnTo>
                <a:lnTo>
                  <a:pt x="64" y="66"/>
                </a:lnTo>
                <a:lnTo>
                  <a:pt x="78" y="52"/>
                </a:lnTo>
                <a:lnTo>
                  <a:pt x="96" y="40"/>
                </a:lnTo>
                <a:lnTo>
                  <a:pt x="114" y="28"/>
                </a:lnTo>
                <a:lnTo>
                  <a:pt x="132" y="18"/>
                </a:lnTo>
                <a:lnTo>
                  <a:pt x="152" y="10"/>
                </a:lnTo>
                <a:lnTo>
                  <a:pt x="174" y="6"/>
                </a:lnTo>
                <a:lnTo>
                  <a:pt x="194" y="2"/>
                </a:lnTo>
                <a:lnTo>
                  <a:pt x="216" y="0"/>
                </a:lnTo>
                <a:lnTo>
                  <a:pt x="240" y="2"/>
                </a:lnTo>
                <a:lnTo>
                  <a:pt x="260" y="6"/>
                </a:lnTo>
                <a:lnTo>
                  <a:pt x="282" y="10"/>
                </a:lnTo>
                <a:lnTo>
                  <a:pt x="302" y="18"/>
                </a:lnTo>
                <a:lnTo>
                  <a:pt x="320" y="28"/>
                </a:lnTo>
                <a:lnTo>
                  <a:pt x="338" y="40"/>
                </a:lnTo>
                <a:lnTo>
                  <a:pt x="356" y="52"/>
                </a:lnTo>
                <a:lnTo>
                  <a:pt x="370" y="66"/>
                </a:lnTo>
                <a:lnTo>
                  <a:pt x="384" y="82"/>
                </a:lnTo>
                <a:lnTo>
                  <a:pt x="396" y="100"/>
                </a:lnTo>
                <a:lnTo>
                  <a:pt x="408" y="120"/>
                </a:lnTo>
                <a:lnTo>
                  <a:pt x="416" y="138"/>
                </a:lnTo>
                <a:lnTo>
                  <a:pt x="424" y="160"/>
                </a:lnTo>
                <a:lnTo>
                  <a:pt x="430" y="182"/>
                </a:lnTo>
                <a:lnTo>
                  <a:pt x="432" y="204"/>
                </a:lnTo>
                <a:lnTo>
                  <a:pt x="434" y="228"/>
                </a:lnTo>
                <a:close/>
              </a:path>
            </a:pathLst>
          </a:custGeom>
          <a:noFill/>
          <a:ln w="177800">
            <a:solidFill>
              <a:srgbClr val="C8738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0" name="Freeform 21"/>
          <p:cNvSpPr>
            <a:spLocks/>
          </p:cNvSpPr>
          <p:nvPr userDrawn="1"/>
        </p:nvSpPr>
        <p:spPr bwMode="auto">
          <a:xfrm>
            <a:off x="6423025" y="5056188"/>
            <a:ext cx="952500" cy="685800"/>
          </a:xfrm>
          <a:custGeom>
            <a:avLst/>
            <a:gdLst>
              <a:gd name="T0" fmla="*/ 0 w 600"/>
              <a:gd name="T1" fmla="*/ 0 h 432"/>
              <a:gd name="T2" fmla="*/ 0 w 600"/>
              <a:gd name="T3" fmla="*/ 0 h 432"/>
              <a:gd name="T4" fmla="*/ 19050 w 600"/>
              <a:gd name="T5" fmla="*/ 22225 h 432"/>
              <a:gd name="T6" fmla="*/ 44450 w 600"/>
              <a:gd name="T7" fmla="*/ 47625 h 432"/>
              <a:gd name="T8" fmla="*/ 76200 w 600"/>
              <a:gd name="T9" fmla="*/ 79375 h 432"/>
              <a:gd name="T10" fmla="*/ 117475 w 600"/>
              <a:gd name="T11" fmla="*/ 117475 h 432"/>
              <a:gd name="T12" fmla="*/ 165100 w 600"/>
              <a:gd name="T13" fmla="*/ 152400 h 432"/>
              <a:gd name="T14" fmla="*/ 219075 w 600"/>
              <a:gd name="T15" fmla="*/ 190500 h 432"/>
              <a:gd name="T16" fmla="*/ 282575 w 600"/>
              <a:gd name="T17" fmla="*/ 225425 h 432"/>
              <a:gd name="T18" fmla="*/ 314325 w 600"/>
              <a:gd name="T19" fmla="*/ 241300 h 432"/>
              <a:gd name="T20" fmla="*/ 349250 w 600"/>
              <a:gd name="T21" fmla="*/ 254000 h 432"/>
              <a:gd name="T22" fmla="*/ 384175 w 600"/>
              <a:gd name="T23" fmla="*/ 266700 h 432"/>
              <a:gd name="T24" fmla="*/ 422275 w 600"/>
              <a:gd name="T25" fmla="*/ 276225 h 432"/>
              <a:gd name="T26" fmla="*/ 460375 w 600"/>
              <a:gd name="T27" fmla="*/ 282575 h 432"/>
              <a:gd name="T28" fmla="*/ 501650 w 600"/>
              <a:gd name="T29" fmla="*/ 288925 h 432"/>
              <a:gd name="T30" fmla="*/ 542925 w 600"/>
              <a:gd name="T31" fmla="*/ 288925 h 432"/>
              <a:gd name="T32" fmla="*/ 584200 w 600"/>
              <a:gd name="T33" fmla="*/ 288925 h 432"/>
              <a:gd name="T34" fmla="*/ 628650 w 600"/>
              <a:gd name="T35" fmla="*/ 282575 h 432"/>
              <a:gd name="T36" fmla="*/ 669925 w 600"/>
              <a:gd name="T37" fmla="*/ 276225 h 432"/>
              <a:gd name="T38" fmla="*/ 717550 w 600"/>
              <a:gd name="T39" fmla="*/ 263525 h 432"/>
              <a:gd name="T40" fmla="*/ 762000 w 600"/>
              <a:gd name="T41" fmla="*/ 244475 h 432"/>
              <a:gd name="T42" fmla="*/ 809625 w 600"/>
              <a:gd name="T43" fmla="*/ 222250 h 432"/>
              <a:gd name="T44" fmla="*/ 857250 w 600"/>
              <a:gd name="T45" fmla="*/ 196850 h 432"/>
              <a:gd name="T46" fmla="*/ 904875 w 600"/>
              <a:gd name="T47" fmla="*/ 165100 h 432"/>
              <a:gd name="T48" fmla="*/ 952500 w 600"/>
              <a:gd name="T49" fmla="*/ 127000 h 432"/>
              <a:gd name="T50" fmla="*/ 952500 w 600"/>
              <a:gd name="T51" fmla="*/ 127000 h 432"/>
              <a:gd name="T52" fmla="*/ 930275 w 600"/>
              <a:gd name="T53" fmla="*/ 136525 h 432"/>
              <a:gd name="T54" fmla="*/ 876300 w 600"/>
              <a:gd name="T55" fmla="*/ 165100 h 432"/>
              <a:gd name="T56" fmla="*/ 796925 w 600"/>
              <a:gd name="T57" fmla="*/ 212725 h 432"/>
              <a:gd name="T58" fmla="*/ 749300 w 600"/>
              <a:gd name="T59" fmla="*/ 244475 h 432"/>
              <a:gd name="T60" fmla="*/ 701675 w 600"/>
              <a:gd name="T61" fmla="*/ 276225 h 432"/>
              <a:gd name="T62" fmla="*/ 654050 w 600"/>
              <a:gd name="T63" fmla="*/ 314325 h 432"/>
              <a:gd name="T64" fmla="*/ 603250 w 600"/>
              <a:gd name="T65" fmla="*/ 358775 h 432"/>
              <a:gd name="T66" fmla="*/ 555625 w 600"/>
              <a:gd name="T67" fmla="*/ 403225 h 432"/>
              <a:gd name="T68" fmla="*/ 514350 w 600"/>
              <a:gd name="T69" fmla="*/ 454025 h 432"/>
              <a:gd name="T70" fmla="*/ 473075 w 600"/>
              <a:gd name="T71" fmla="*/ 508000 h 432"/>
              <a:gd name="T72" fmla="*/ 438150 w 600"/>
              <a:gd name="T73" fmla="*/ 561975 h 432"/>
              <a:gd name="T74" fmla="*/ 425450 w 600"/>
              <a:gd name="T75" fmla="*/ 593725 h 432"/>
              <a:gd name="T76" fmla="*/ 412750 w 600"/>
              <a:gd name="T77" fmla="*/ 622300 h 432"/>
              <a:gd name="T78" fmla="*/ 403225 w 600"/>
              <a:gd name="T79" fmla="*/ 654050 h 432"/>
              <a:gd name="T80" fmla="*/ 393700 w 600"/>
              <a:gd name="T81" fmla="*/ 685800 h 432"/>
              <a:gd name="T82" fmla="*/ 393700 w 600"/>
              <a:gd name="T83" fmla="*/ 685800 h 432"/>
              <a:gd name="T84" fmla="*/ 374650 w 600"/>
              <a:gd name="T85" fmla="*/ 673100 h 432"/>
              <a:gd name="T86" fmla="*/ 330200 w 600"/>
              <a:gd name="T87" fmla="*/ 638175 h 432"/>
              <a:gd name="T88" fmla="*/ 298450 w 600"/>
              <a:gd name="T89" fmla="*/ 612775 h 432"/>
              <a:gd name="T90" fmla="*/ 263525 w 600"/>
              <a:gd name="T91" fmla="*/ 581025 h 432"/>
              <a:gd name="T92" fmla="*/ 225425 w 600"/>
              <a:gd name="T93" fmla="*/ 546100 h 432"/>
              <a:gd name="T94" fmla="*/ 187325 w 600"/>
              <a:gd name="T95" fmla="*/ 504825 h 432"/>
              <a:gd name="T96" fmla="*/ 149225 w 600"/>
              <a:gd name="T97" fmla="*/ 457200 h 432"/>
              <a:gd name="T98" fmla="*/ 114300 w 600"/>
              <a:gd name="T99" fmla="*/ 406400 h 432"/>
              <a:gd name="T100" fmla="*/ 79375 w 600"/>
              <a:gd name="T101" fmla="*/ 349250 h 432"/>
              <a:gd name="T102" fmla="*/ 50800 w 600"/>
              <a:gd name="T103" fmla="*/ 288925 h 432"/>
              <a:gd name="T104" fmla="*/ 25400 w 600"/>
              <a:gd name="T105" fmla="*/ 222250 h 432"/>
              <a:gd name="T106" fmla="*/ 15875 w 600"/>
              <a:gd name="T107" fmla="*/ 187325 h 432"/>
              <a:gd name="T108" fmla="*/ 9525 w 600"/>
              <a:gd name="T109" fmla="*/ 152400 h 432"/>
              <a:gd name="T110" fmla="*/ 3175 w 600"/>
              <a:gd name="T111" fmla="*/ 117475 h 432"/>
              <a:gd name="T112" fmla="*/ 0 w 600"/>
              <a:gd name="T113" fmla="*/ 79375 h 432"/>
              <a:gd name="T114" fmla="*/ 0 w 600"/>
              <a:gd name="T115" fmla="*/ 38100 h 432"/>
              <a:gd name="T116" fmla="*/ 0 w 600"/>
              <a:gd name="T117" fmla="*/ 0 h 432"/>
              <a:gd name="T118" fmla="*/ 0 w 600"/>
              <a:gd name="T119" fmla="*/ 0 h 43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00" h="432">
                <a:moveTo>
                  <a:pt x="0" y="0"/>
                </a:moveTo>
                <a:lnTo>
                  <a:pt x="0" y="0"/>
                </a:lnTo>
                <a:lnTo>
                  <a:pt x="12" y="14"/>
                </a:lnTo>
                <a:lnTo>
                  <a:pt x="28" y="30"/>
                </a:lnTo>
                <a:lnTo>
                  <a:pt x="48" y="50"/>
                </a:lnTo>
                <a:lnTo>
                  <a:pt x="74" y="74"/>
                </a:lnTo>
                <a:lnTo>
                  <a:pt x="104" y="96"/>
                </a:lnTo>
                <a:lnTo>
                  <a:pt x="138" y="120"/>
                </a:lnTo>
                <a:lnTo>
                  <a:pt x="178" y="142"/>
                </a:lnTo>
                <a:lnTo>
                  <a:pt x="198" y="152"/>
                </a:lnTo>
                <a:lnTo>
                  <a:pt x="220" y="160"/>
                </a:lnTo>
                <a:lnTo>
                  <a:pt x="242" y="168"/>
                </a:lnTo>
                <a:lnTo>
                  <a:pt x="266" y="174"/>
                </a:lnTo>
                <a:lnTo>
                  <a:pt x="290" y="178"/>
                </a:lnTo>
                <a:lnTo>
                  <a:pt x="316" y="182"/>
                </a:lnTo>
                <a:lnTo>
                  <a:pt x="342" y="182"/>
                </a:lnTo>
                <a:lnTo>
                  <a:pt x="368" y="182"/>
                </a:lnTo>
                <a:lnTo>
                  <a:pt x="396" y="178"/>
                </a:lnTo>
                <a:lnTo>
                  <a:pt x="422" y="174"/>
                </a:lnTo>
                <a:lnTo>
                  <a:pt x="452" y="166"/>
                </a:lnTo>
                <a:lnTo>
                  <a:pt x="480" y="154"/>
                </a:lnTo>
                <a:lnTo>
                  <a:pt x="510" y="140"/>
                </a:lnTo>
                <a:lnTo>
                  <a:pt x="540" y="124"/>
                </a:lnTo>
                <a:lnTo>
                  <a:pt x="570" y="104"/>
                </a:lnTo>
                <a:lnTo>
                  <a:pt x="600" y="80"/>
                </a:lnTo>
                <a:lnTo>
                  <a:pt x="586" y="86"/>
                </a:lnTo>
                <a:lnTo>
                  <a:pt x="552" y="104"/>
                </a:lnTo>
                <a:lnTo>
                  <a:pt x="502" y="134"/>
                </a:lnTo>
                <a:lnTo>
                  <a:pt x="472" y="154"/>
                </a:lnTo>
                <a:lnTo>
                  <a:pt x="442" y="174"/>
                </a:lnTo>
                <a:lnTo>
                  <a:pt x="412" y="198"/>
                </a:lnTo>
                <a:lnTo>
                  <a:pt x="380" y="226"/>
                </a:lnTo>
                <a:lnTo>
                  <a:pt x="350" y="254"/>
                </a:lnTo>
                <a:lnTo>
                  <a:pt x="324" y="286"/>
                </a:lnTo>
                <a:lnTo>
                  <a:pt x="298" y="320"/>
                </a:lnTo>
                <a:lnTo>
                  <a:pt x="276" y="354"/>
                </a:lnTo>
                <a:lnTo>
                  <a:pt x="268" y="374"/>
                </a:lnTo>
                <a:lnTo>
                  <a:pt x="260" y="392"/>
                </a:lnTo>
                <a:lnTo>
                  <a:pt x="254" y="412"/>
                </a:lnTo>
                <a:lnTo>
                  <a:pt x="248" y="432"/>
                </a:lnTo>
                <a:lnTo>
                  <a:pt x="236" y="424"/>
                </a:lnTo>
                <a:lnTo>
                  <a:pt x="208" y="402"/>
                </a:lnTo>
                <a:lnTo>
                  <a:pt x="188" y="386"/>
                </a:lnTo>
                <a:lnTo>
                  <a:pt x="166" y="366"/>
                </a:lnTo>
                <a:lnTo>
                  <a:pt x="142" y="344"/>
                </a:lnTo>
                <a:lnTo>
                  <a:pt x="118" y="318"/>
                </a:lnTo>
                <a:lnTo>
                  <a:pt x="94" y="288"/>
                </a:lnTo>
                <a:lnTo>
                  <a:pt x="72" y="256"/>
                </a:lnTo>
                <a:lnTo>
                  <a:pt x="50" y="220"/>
                </a:lnTo>
                <a:lnTo>
                  <a:pt x="32" y="182"/>
                </a:lnTo>
                <a:lnTo>
                  <a:pt x="16" y="140"/>
                </a:lnTo>
                <a:lnTo>
                  <a:pt x="10" y="118"/>
                </a:lnTo>
                <a:lnTo>
                  <a:pt x="6" y="96"/>
                </a:lnTo>
                <a:lnTo>
                  <a:pt x="2" y="74"/>
                </a:lnTo>
                <a:lnTo>
                  <a:pt x="0" y="50"/>
                </a:lnTo>
                <a:lnTo>
                  <a:pt x="0" y="24"/>
                </a:lnTo>
                <a:lnTo>
                  <a:pt x="0" y="0"/>
                </a:lnTo>
                <a:close/>
              </a:path>
            </a:pathLst>
          </a:custGeom>
          <a:solidFill>
            <a:srgbClr val="5B10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1" name="Freeform 22"/>
          <p:cNvSpPr>
            <a:spLocks/>
          </p:cNvSpPr>
          <p:nvPr userDrawn="1"/>
        </p:nvSpPr>
        <p:spPr bwMode="auto">
          <a:xfrm>
            <a:off x="6423025" y="5157788"/>
            <a:ext cx="584200" cy="1397000"/>
          </a:xfrm>
          <a:custGeom>
            <a:avLst/>
            <a:gdLst>
              <a:gd name="T0" fmla="*/ 0 w 368"/>
              <a:gd name="T1" fmla="*/ 0 h 880"/>
              <a:gd name="T2" fmla="*/ 0 w 368"/>
              <a:gd name="T3" fmla="*/ 0 h 880"/>
              <a:gd name="T4" fmla="*/ 6350 w 368"/>
              <a:gd name="T5" fmla="*/ 47625 h 880"/>
              <a:gd name="T6" fmla="*/ 28575 w 368"/>
              <a:gd name="T7" fmla="*/ 180975 h 880"/>
              <a:gd name="T8" fmla="*/ 44450 w 368"/>
              <a:gd name="T9" fmla="*/ 269875 h 880"/>
              <a:gd name="T10" fmla="*/ 66675 w 368"/>
              <a:gd name="T11" fmla="*/ 371475 h 880"/>
              <a:gd name="T12" fmla="*/ 95250 w 368"/>
              <a:gd name="T13" fmla="*/ 482600 h 880"/>
              <a:gd name="T14" fmla="*/ 127000 w 368"/>
              <a:gd name="T15" fmla="*/ 596900 h 880"/>
              <a:gd name="T16" fmla="*/ 161925 w 368"/>
              <a:gd name="T17" fmla="*/ 717550 h 880"/>
              <a:gd name="T18" fmla="*/ 203200 w 368"/>
              <a:gd name="T19" fmla="*/ 838200 h 880"/>
              <a:gd name="T20" fmla="*/ 250825 w 368"/>
              <a:gd name="T21" fmla="*/ 955675 h 880"/>
              <a:gd name="T22" fmla="*/ 276225 w 368"/>
              <a:gd name="T23" fmla="*/ 1009650 h 880"/>
              <a:gd name="T24" fmla="*/ 304800 w 368"/>
              <a:gd name="T25" fmla="*/ 1066800 h 880"/>
              <a:gd name="T26" fmla="*/ 333375 w 368"/>
              <a:gd name="T27" fmla="*/ 1117600 h 880"/>
              <a:gd name="T28" fmla="*/ 365125 w 368"/>
              <a:gd name="T29" fmla="*/ 1168400 h 880"/>
              <a:gd name="T30" fmla="*/ 396875 w 368"/>
              <a:gd name="T31" fmla="*/ 1216025 h 880"/>
              <a:gd name="T32" fmla="*/ 431800 w 368"/>
              <a:gd name="T33" fmla="*/ 1260475 h 880"/>
              <a:gd name="T34" fmla="*/ 466725 w 368"/>
              <a:gd name="T35" fmla="*/ 1301750 h 880"/>
              <a:gd name="T36" fmla="*/ 504825 w 368"/>
              <a:gd name="T37" fmla="*/ 1336675 h 880"/>
              <a:gd name="T38" fmla="*/ 542925 w 368"/>
              <a:gd name="T39" fmla="*/ 1368425 h 880"/>
              <a:gd name="T40" fmla="*/ 584200 w 368"/>
              <a:gd name="T41" fmla="*/ 1397000 h 880"/>
              <a:gd name="T42" fmla="*/ 584200 w 368"/>
              <a:gd name="T43" fmla="*/ 1397000 h 880"/>
              <a:gd name="T44" fmla="*/ 561975 w 368"/>
              <a:gd name="T45" fmla="*/ 1362075 h 880"/>
              <a:gd name="T46" fmla="*/ 504825 w 368"/>
              <a:gd name="T47" fmla="*/ 1270000 h 880"/>
              <a:gd name="T48" fmla="*/ 425450 w 368"/>
              <a:gd name="T49" fmla="*/ 1130300 h 880"/>
              <a:gd name="T50" fmla="*/ 384175 w 368"/>
              <a:gd name="T51" fmla="*/ 1047750 h 880"/>
              <a:gd name="T52" fmla="*/ 339725 w 368"/>
              <a:gd name="T53" fmla="*/ 955675 h 880"/>
              <a:gd name="T54" fmla="*/ 295275 w 368"/>
              <a:gd name="T55" fmla="*/ 863600 h 880"/>
              <a:gd name="T56" fmla="*/ 254000 w 368"/>
              <a:gd name="T57" fmla="*/ 765175 h 880"/>
              <a:gd name="T58" fmla="*/ 215900 w 368"/>
              <a:gd name="T59" fmla="*/ 666750 h 880"/>
              <a:gd name="T60" fmla="*/ 180975 w 368"/>
              <a:gd name="T61" fmla="*/ 565150 h 880"/>
              <a:gd name="T62" fmla="*/ 155575 w 368"/>
              <a:gd name="T63" fmla="*/ 469900 h 880"/>
              <a:gd name="T64" fmla="*/ 149225 w 368"/>
              <a:gd name="T65" fmla="*/ 422275 h 880"/>
              <a:gd name="T66" fmla="*/ 139700 w 368"/>
              <a:gd name="T67" fmla="*/ 374650 h 880"/>
              <a:gd name="T68" fmla="*/ 136525 w 368"/>
              <a:gd name="T69" fmla="*/ 330200 h 880"/>
              <a:gd name="T70" fmla="*/ 133350 w 368"/>
              <a:gd name="T71" fmla="*/ 285750 h 880"/>
              <a:gd name="T72" fmla="*/ 136525 w 368"/>
              <a:gd name="T73" fmla="*/ 244475 h 880"/>
              <a:gd name="T74" fmla="*/ 139700 w 368"/>
              <a:gd name="T75" fmla="*/ 203200 h 880"/>
              <a:gd name="T76" fmla="*/ 0 w 368"/>
              <a:gd name="T77" fmla="*/ 0 h 8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8" h="880">
                <a:moveTo>
                  <a:pt x="0" y="0"/>
                </a:moveTo>
                <a:lnTo>
                  <a:pt x="0" y="0"/>
                </a:lnTo>
                <a:lnTo>
                  <a:pt x="4" y="30"/>
                </a:lnTo>
                <a:lnTo>
                  <a:pt x="18" y="114"/>
                </a:lnTo>
                <a:lnTo>
                  <a:pt x="28" y="170"/>
                </a:lnTo>
                <a:lnTo>
                  <a:pt x="42" y="234"/>
                </a:lnTo>
                <a:lnTo>
                  <a:pt x="60" y="304"/>
                </a:lnTo>
                <a:lnTo>
                  <a:pt x="80" y="376"/>
                </a:lnTo>
                <a:lnTo>
                  <a:pt x="102" y="452"/>
                </a:lnTo>
                <a:lnTo>
                  <a:pt x="128" y="528"/>
                </a:lnTo>
                <a:lnTo>
                  <a:pt x="158" y="602"/>
                </a:lnTo>
                <a:lnTo>
                  <a:pt x="174" y="636"/>
                </a:lnTo>
                <a:lnTo>
                  <a:pt x="192" y="672"/>
                </a:lnTo>
                <a:lnTo>
                  <a:pt x="210" y="704"/>
                </a:lnTo>
                <a:lnTo>
                  <a:pt x="230" y="736"/>
                </a:lnTo>
                <a:lnTo>
                  <a:pt x="250" y="766"/>
                </a:lnTo>
                <a:lnTo>
                  <a:pt x="272" y="794"/>
                </a:lnTo>
                <a:lnTo>
                  <a:pt x="294" y="820"/>
                </a:lnTo>
                <a:lnTo>
                  <a:pt x="318" y="842"/>
                </a:lnTo>
                <a:lnTo>
                  <a:pt x="342" y="862"/>
                </a:lnTo>
                <a:lnTo>
                  <a:pt x="368" y="880"/>
                </a:lnTo>
                <a:lnTo>
                  <a:pt x="354" y="858"/>
                </a:lnTo>
                <a:lnTo>
                  <a:pt x="318" y="800"/>
                </a:lnTo>
                <a:lnTo>
                  <a:pt x="268" y="712"/>
                </a:lnTo>
                <a:lnTo>
                  <a:pt x="242" y="660"/>
                </a:lnTo>
                <a:lnTo>
                  <a:pt x="214" y="602"/>
                </a:lnTo>
                <a:lnTo>
                  <a:pt x="186" y="544"/>
                </a:lnTo>
                <a:lnTo>
                  <a:pt x="160" y="482"/>
                </a:lnTo>
                <a:lnTo>
                  <a:pt x="136" y="420"/>
                </a:lnTo>
                <a:lnTo>
                  <a:pt x="114" y="356"/>
                </a:lnTo>
                <a:lnTo>
                  <a:pt x="98" y="296"/>
                </a:lnTo>
                <a:lnTo>
                  <a:pt x="94" y="266"/>
                </a:lnTo>
                <a:lnTo>
                  <a:pt x="88" y="236"/>
                </a:lnTo>
                <a:lnTo>
                  <a:pt x="86" y="208"/>
                </a:lnTo>
                <a:lnTo>
                  <a:pt x="84" y="180"/>
                </a:lnTo>
                <a:lnTo>
                  <a:pt x="86" y="154"/>
                </a:lnTo>
                <a:lnTo>
                  <a:pt x="88" y="128"/>
                </a:lnTo>
                <a:lnTo>
                  <a:pt x="0" y="0"/>
                </a:lnTo>
                <a:close/>
              </a:path>
            </a:pathLst>
          </a:custGeom>
          <a:solidFill>
            <a:srgbClr val="70213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Freeform 23"/>
          <p:cNvSpPr>
            <a:spLocks/>
          </p:cNvSpPr>
          <p:nvPr userDrawn="1"/>
        </p:nvSpPr>
        <p:spPr bwMode="auto">
          <a:xfrm>
            <a:off x="7185025" y="2287588"/>
            <a:ext cx="1282700" cy="1498600"/>
          </a:xfrm>
          <a:custGeom>
            <a:avLst/>
            <a:gdLst>
              <a:gd name="T0" fmla="*/ 1282700 w 808"/>
              <a:gd name="T1" fmla="*/ 1498600 h 944"/>
              <a:gd name="T2" fmla="*/ 1282700 w 808"/>
              <a:gd name="T3" fmla="*/ 1498600 h 944"/>
              <a:gd name="T4" fmla="*/ 1241425 w 808"/>
              <a:gd name="T5" fmla="*/ 1492250 h 944"/>
              <a:gd name="T6" fmla="*/ 1193800 w 808"/>
              <a:gd name="T7" fmla="*/ 1482725 h 944"/>
              <a:gd name="T8" fmla="*/ 1130300 w 808"/>
              <a:gd name="T9" fmla="*/ 1466850 h 944"/>
              <a:gd name="T10" fmla="*/ 1054100 w 808"/>
              <a:gd name="T11" fmla="*/ 1441450 h 944"/>
              <a:gd name="T12" fmla="*/ 968375 w 808"/>
              <a:gd name="T13" fmla="*/ 1412875 h 944"/>
              <a:gd name="T14" fmla="*/ 876300 w 808"/>
              <a:gd name="T15" fmla="*/ 1371600 h 944"/>
              <a:gd name="T16" fmla="*/ 828675 w 808"/>
              <a:gd name="T17" fmla="*/ 1349375 h 944"/>
              <a:gd name="T18" fmla="*/ 777875 w 808"/>
              <a:gd name="T19" fmla="*/ 1320800 h 944"/>
              <a:gd name="T20" fmla="*/ 727075 w 808"/>
              <a:gd name="T21" fmla="*/ 1292225 h 944"/>
              <a:gd name="T22" fmla="*/ 676275 w 808"/>
              <a:gd name="T23" fmla="*/ 1260475 h 944"/>
              <a:gd name="T24" fmla="*/ 625475 w 808"/>
              <a:gd name="T25" fmla="*/ 1225550 h 944"/>
              <a:gd name="T26" fmla="*/ 574675 w 808"/>
              <a:gd name="T27" fmla="*/ 1187450 h 944"/>
              <a:gd name="T28" fmla="*/ 527050 w 808"/>
              <a:gd name="T29" fmla="*/ 1146175 h 944"/>
              <a:gd name="T30" fmla="*/ 476250 w 808"/>
              <a:gd name="T31" fmla="*/ 1101725 h 944"/>
              <a:gd name="T32" fmla="*/ 428625 w 808"/>
              <a:gd name="T33" fmla="*/ 1050925 h 944"/>
              <a:gd name="T34" fmla="*/ 384175 w 808"/>
              <a:gd name="T35" fmla="*/ 1000125 h 944"/>
              <a:gd name="T36" fmla="*/ 336550 w 808"/>
              <a:gd name="T37" fmla="*/ 942975 h 944"/>
              <a:gd name="T38" fmla="*/ 295275 w 808"/>
              <a:gd name="T39" fmla="*/ 882650 h 944"/>
              <a:gd name="T40" fmla="*/ 254000 w 808"/>
              <a:gd name="T41" fmla="*/ 819150 h 944"/>
              <a:gd name="T42" fmla="*/ 219075 w 808"/>
              <a:gd name="T43" fmla="*/ 749300 h 944"/>
              <a:gd name="T44" fmla="*/ 184150 w 808"/>
              <a:gd name="T45" fmla="*/ 679450 h 944"/>
              <a:gd name="T46" fmla="*/ 152400 w 808"/>
              <a:gd name="T47" fmla="*/ 600075 h 944"/>
              <a:gd name="T48" fmla="*/ 123825 w 808"/>
              <a:gd name="T49" fmla="*/ 517525 h 944"/>
              <a:gd name="T50" fmla="*/ 101600 w 808"/>
              <a:gd name="T51" fmla="*/ 431800 h 944"/>
              <a:gd name="T52" fmla="*/ 101600 w 808"/>
              <a:gd name="T53" fmla="*/ 431800 h 944"/>
              <a:gd name="T54" fmla="*/ 6350 w 808"/>
              <a:gd name="T55" fmla="*/ 22225 h 944"/>
              <a:gd name="T56" fmla="*/ 0 w 808"/>
              <a:gd name="T57" fmla="*/ 0 h 944"/>
              <a:gd name="T58" fmla="*/ 15875 w 808"/>
              <a:gd name="T59" fmla="*/ 53975 h 944"/>
              <a:gd name="T60" fmla="*/ 101600 w 808"/>
              <a:gd name="T61" fmla="*/ 393700 h 94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08" h="944">
                <a:moveTo>
                  <a:pt x="808" y="944"/>
                </a:moveTo>
                <a:lnTo>
                  <a:pt x="808" y="944"/>
                </a:lnTo>
                <a:lnTo>
                  <a:pt x="782" y="940"/>
                </a:lnTo>
                <a:lnTo>
                  <a:pt x="752" y="934"/>
                </a:lnTo>
                <a:lnTo>
                  <a:pt x="712" y="924"/>
                </a:lnTo>
                <a:lnTo>
                  <a:pt x="664" y="908"/>
                </a:lnTo>
                <a:lnTo>
                  <a:pt x="610" y="890"/>
                </a:lnTo>
                <a:lnTo>
                  <a:pt x="552" y="864"/>
                </a:lnTo>
                <a:lnTo>
                  <a:pt x="522" y="850"/>
                </a:lnTo>
                <a:lnTo>
                  <a:pt x="490" y="832"/>
                </a:lnTo>
                <a:lnTo>
                  <a:pt x="458" y="814"/>
                </a:lnTo>
                <a:lnTo>
                  <a:pt x="426" y="794"/>
                </a:lnTo>
                <a:lnTo>
                  <a:pt x="394" y="772"/>
                </a:lnTo>
                <a:lnTo>
                  <a:pt x="362" y="748"/>
                </a:lnTo>
                <a:lnTo>
                  <a:pt x="332" y="722"/>
                </a:lnTo>
                <a:lnTo>
                  <a:pt x="300" y="694"/>
                </a:lnTo>
                <a:lnTo>
                  <a:pt x="270" y="662"/>
                </a:lnTo>
                <a:lnTo>
                  <a:pt x="242" y="630"/>
                </a:lnTo>
                <a:lnTo>
                  <a:pt x="212" y="594"/>
                </a:lnTo>
                <a:lnTo>
                  <a:pt x="186" y="556"/>
                </a:lnTo>
                <a:lnTo>
                  <a:pt x="160" y="516"/>
                </a:lnTo>
                <a:lnTo>
                  <a:pt x="138" y="472"/>
                </a:lnTo>
                <a:lnTo>
                  <a:pt x="116" y="428"/>
                </a:lnTo>
                <a:lnTo>
                  <a:pt x="96" y="378"/>
                </a:lnTo>
                <a:lnTo>
                  <a:pt x="78" y="326"/>
                </a:lnTo>
                <a:lnTo>
                  <a:pt x="64" y="272"/>
                </a:lnTo>
                <a:lnTo>
                  <a:pt x="4" y="14"/>
                </a:lnTo>
                <a:lnTo>
                  <a:pt x="0" y="0"/>
                </a:lnTo>
                <a:lnTo>
                  <a:pt x="10" y="34"/>
                </a:lnTo>
                <a:lnTo>
                  <a:pt x="64" y="248"/>
                </a:lnTo>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3" name="Freeform 24"/>
          <p:cNvSpPr>
            <a:spLocks/>
          </p:cNvSpPr>
          <p:nvPr userDrawn="1"/>
        </p:nvSpPr>
        <p:spPr bwMode="auto">
          <a:xfrm>
            <a:off x="7286625" y="1792288"/>
            <a:ext cx="212725" cy="431800"/>
          </a:xfrm>
          <a:custGeom>
            <a:avLst/>
            <a:gdLst>
              <a:gd name="T0" fmla="*/ 0 w 134"/>
              <a:gd name="T1" fmla="*/ 431800 h 272"/>
              <a:gd name="T2" fmla="*/ 0 w 134"/>
              <a:gd name="T3" fmla="*/ 431800 h 272"/>
              <a:gd name="T4" fmla="*/ 22225 w 134"/>
              <a:gd name="T5" fmla="*/ 403225 h 272"/>
              <a:gd name="T6" fmla="*/ 41275 w 134"/>
              <a:gd name="T7" fmla="*/ 374650 h 272"/>
              <a:gd name="T8" fmla="*/ 60325 w 134"/>
              <a:gd name="T9" fmla="*/ 336550 h 272"/>
              <a:gd name="T10" fmla="*/ 76200 w 134"/>
              <a:gd name="T11" fmla="*/ 295275 h 272"/>
              <a:gd name="T12" fmla="*/ 82550 w 134"/>
              <a:gd name="T13" fmla="*/ 273050 h 272"/>
              <a:gd name="T14" fmla="*/ 85725 w 134"/>
              <a:gd name="T15" fmla="*/ 250825 h 272"/>
              <a:gd name="T16" fmla="*/ 85725 w 134"/>
              <a:gd name="T17" fmla="*/ 228600 h 272"/>
              <a:gd name="T18" fmla="*/ 82550 w 134"/>
              <a:gd name="T19" fmla="*/ 206375 h 272"/>
              <a:gd name="T20" fmla="*/ 76200 w 134"/>
              <a:gd name="T21" fmla="*/ 184150 h 272"/>
              <a:gd name="T22" fmla="*/ 63500 w 134"/>
              <a:gd name="T23" fmla="*/ 165100 h 272"/>
              <a:gd name="T24" fmla="*/ 63500 w 134"/>
              <a:gd name="T25" fmla="*/ 165100 h 272"/>
              <a:gd name="T26" fmla="*/ 50800 w 134"/>
              <a:gd name="T27" fmla="*/ 146050 h 272"/>
              <a:gd name="T28" fmla="*/ 44450 w 134"/>
              <a:gd name="T29" fmla="*/ 127000 h 272"/>
              <a:gd name="T30" fmla="*/ 41275 w 134"/>
              <a:gd name="T31" fmla="*/ 107950 h 272"/>
              <a:gd name="T32" fmla="*/ 41275 w 134"/>
              <a:gd name="T33" fmla="*/ 88900 h 272"/>
              <a:gd name="T34" fmla="*/ 44450 w 134"/>
              <a:gd name="T35" fmla="*/ 73025 h 272"/>
              <a:gd name="T36" fmla="*/ 50800 w 134"/>
              <a:gd name="T37" fmla="*/ 57150 h 272"/>
              <a:gd name="T38" fmla="*/ 57150 w 134"/>
              <a:gd name="T39" fmla="*/ 41275 h 272"/>
              <a:gd name="T40" fmla="*/ 69850 w 134"/>
              <a:gd name="T41" fmla="*/ 28575 h 272"/>
              <a:gd name="T42" fmla="*/ 79375 w 134"/>
              <a:gd name="T43" fmla="*/ 15875 h 272"/>
              <a:gd name="T44" fmla="*/ 92075 w 134"/>
              <a:gd name="T45" fmla="*/ 9525 h 272"/>
              <a:gd name="T46" fmla="*/ 107950 w 134"/>
              <a:gd name="T47" fmla="*/ 3175 h 272"/>
              <a:gd name="T48" fmla="*/ 123825 w 134"/>
              <a:gd name="T49" fmla="*/ 0 h 272"/>
              <a:gd name="T50" fmla="*/ 136525 w 134"/>
              <a:gd name="T51" fmla="*/ 0 h 272"/>
              <a:gd name="T52" fmla="*/ 152400 w 134"/>
              <a:gd name="T53" fmla="*/ 6350 h 272"/>
              <a:gd name="T54" fmla="*/ 165100 w 134"/>
              <a:gd name="T55" fmla="*/ 12700 h 272"/>
              <a:gd name="T56" fmla="*/ 177800 w 134"/>
              <a:gd name="T57" fmla="*/ 25400 h 272"/>
              <a:gd name="T58" fmla="*/ 177800 w 134"/>
              <a:gd name="T59" fmla="*/ 25400 h 272"/>
              <a:gd name="T60" fmla="*/ 190500 w 134"/>
              <a:gd name="T61" fmla="*/ 41275 h 272"/>
              <a:gd name="T62" fmla="*/ 196850 w 134"/>
              <a:gd name="T63" fmla="*/ 60325 h 272"/>
              <a:gd name="T64" fmla="*/ 206375 w 134"/>
              <a:gd name="T65" fmla="*/ 82550 h 272"/>
              <a:gd name="T66" fmla="*/ 209550 w 134"/>
              <a:gd name="T67" fmla="*/ 104775 h 272"/>
              <a:gd name="T68" fmla="*/ 212725 w 134"/>
              <a:gd name="T69" fmla="*/ 130175 h 272"/>
              <a:gd name="T70" fmla="*/ 212725 w 134"/>
              <a:gd name="T71" fmla="*/ 155575 h 272"/>
              <a:gd name="T72" fmla="*/ 209550 w 134"/>
              <a:gd name="T73" fmla="*/ 184150 h 272"/>
              <a:gd name="T74" fmla="*/ 203200 w 134"/>
              <a:gd name="T75" fmla="*/ 212725 h 272"/>
              <a:gd name="T76" fmla="*/ 193675 w 134"/>
              <a:gd name="T77" fmla="*/ 244475 h 272"/>
              <a:gd name="T78" fmla="*/ 177800 w 134"/>
              <a:gd name="T79" fmla="*/ 273050 h 272"/>
              <a:gd name="T80" fmla="*/ 161925 w 134"/>
              <a:gd name="T81" fmla="*/ 301625 h 272"/>
              <a:gd name="T82" fmla="*/ 139700 w 134"/>
              <a:gd name="T83" fmla="*/ 330200 h 272"/>
              <a:gd name="T84" fmla="*/ 111125 w 134"/>
              <a:gd name="T85" fmla="*/ 358775 h 272"/>
              <a:gd name="T86" fmla="*/ 79375 w 134"/>
              <a:gd name="T87" fmla="*/ 384175 h 272"/>
              <a:gd name="T88" fmla="*/ 41275 w 134"/>
              <a:gd name="T89" fmla="*/ 409575 h 272"/>
              <a:gd name="T90" fmla="*/ 0 w 134"/>
              <a:gd name="T91" fmla="*/ 431800 h 272"/>
              <a:gd name="T92" fmla="*/ 0 w 134"/>
              <a:gd name="T93" fmla="*/ 431800 h 27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34" h="272">
                <a:moveTo>
                  <a:pt x="0" y="272"/>
                </a:moveTo>
                <a:lnTo>
                  <a:pt x="0" y="272"/>
                </a:lnTo>
                <a:lnTo>
                  <a:pt x="14" y="254"/>
                </a:lnTo>
                <a:lnTo>
                  <a:pt x="26" y="236"/>
                </a:lnTo>
                <a:lnTo>
                  <a:pt x="38" y="212"/>
                </a:lnTo>
                <a:lnTo>
                  <a:pt x="48" y="186"/>
                </a:lnTo>
                <a:lnTo>
                  <a:pt x="52" y="172"/>
                </a:lnTo>
                <a:lnTo>
                  <a:pt x="54" y="158"/>
                </a:lnTo>
                <a:lnTo>
                  <a:pt x="54" y="144"/>
                </a:lnTo>
                <a:lnTo>
                  <a:pt x="52" y="130"/>
                </a:lnTo>
                <a:lnTo>
                  <a:pt x="48" y="116"/>
                </a:lnTo>
                <a:lnTo>
                  <a:pt x="40" y="104"/>
                </a:lnTo>
                <a:lnTo>
                  <a:pt x="32" y="92"/>
                </a:lnTo>
                <a:lnTo>
                  <a:pt x="28" y="80"/>
                </a:lnTo>
                <a:lnTo>
                  <a:pt x="26" y="68"/>
                </a:lnTo>
                <a:lnTo>
                  <a:pt x="26" y="56"/>
                </a:lnTo>
                <a:lnTo>
                  <a:pt x="28" y="46"/>
                </a:lnTo>
                <a:lnTo>
                  <a:pt x="32" y="36"/>
                </a:lnTo>
                <a:lnTo>
                  <a:pt x="36" y="26"/>
                </a:lnTo>
                <a:lnTo>
                  <a:pt x="44" y="18"/>
                </a:lnTo>
                <a:lnTo>
                  <a:pt x="50" y="10"/>
                </a:lnTo>
                <a:lnTo>
                  <a:pt x="58" y="6"/>
                </a:lnTo>
                <a:lnTo>
                  <a:pt x="68" y="2"/>
                </a:lnTo>
                <a:lnTo>
                  <a:pt x="78" y="0"/>
                </a:lnTo>
                <a:lnTo>
                  <a:pt x="86" y="0"/>
                </a:lnTo>
                <a:lnTo>
                  <a:pt x="96" y="4"/>
                </a:lnTo>
                <a:lnTo>
                  <a:pt x="104" y="8"/>
                </a:lnTo>
                <a:lnTo>
                  <a:pt x="112" y="16"/>
                </a:lnTo>
                <a:lnTo>
                  <a:pt x="120" y="26"/>
                </a:lnTo>
                <a:lnTo>
                  <a:pt x="124" y="38"/>
                </a:lnTo>
                <a:lnTo>
                  <a:pt x="130" y="52"/>
                </a:lnTo>
                <a:lnTo>
                  <a:pt x="132" y="66"/>
                </a:lnTo>
                <a:lnTo>
                  <a:pt x="134" y="82"/>
                </a:lnTo>
                <a:lnTo>
                  <a:pt x="134" y="98"/>
                </a:lnTo>
                <a:lnTo>
                  <a:pt x="132" y="116"/>
                </a:lnTo>
                <a:lnTo>
                  <a:pt x="128" y="134"/>
                </a:lnTo>
                <a:lnTo>
                  <a:pt x="122" y="154"/>
                </a:lnTo>
                <a:lnTo>
                  <a:pt x="112" y="172"/>
                </a:lnTo>
                <a:lnTo>
                  <a:pt x="102" y="190"/>
                </a:lnTo>
                <a:lnTo>
                  <a:pt x="88" y="208"/>
                </a:lnTo>
                <a:lnTo>
                  <a:pt x="70" y="226"/>
                </a:lnTo>
                <a:lnTo>
                  <a:pt x="50" y="242"/>
                </a:lnTo>
                <a:lnTo>
                  <a:pt x="26" y="258"/>
                </a:lnTo>
                <a:lnTo>
                  <a:pt x="0" y="272"/>
                </a:lnTo>
                <a:close/>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4" name="Freeform 25"/>
          <p:cNvSpPr>
            <a:spLocks/>
          </p:cNvSpPr>
          <p:nvPr userDrawn="1"/>
        </p:nvSpPr>
        <p:spPr bwMode="auto">
          <a:xfrm>
            <a:off x="7416800" y="2357438"/>
            <a:ext cx="323850" cy="152400"/>
          </a:xfrm>
          <a:custGeom>
            <a:avLst/>
            <a:gdLst>
              <a:gd name="T0" fmla="*/ 0 w 204"/>
              <a:gd name="T1" fmla="*/ 0 h 96"/>
              <a:gd name="T2" fmla="*/ 0 w 204"/>
              <a:gd name="T3" fmla="*/ 0 h 96"/>
              <a:gd name="T4" fmla="*/ 19050 w 204"/>
              <a:gd name="T5" fmla="*/ 15875 h 96"/>
              <a:gd name="T6" fmla="*/ 44450 w 204"/>
              <a:gd name="T7" fmla="*/ 28575 h 96"/>
              <a:gd name="T8" fmla="*/ 73025 w 204"/>
              <a:gd name="T9" fmla="*/ 44450 h 96"/>
              <a:gd name="T10" fmla="*/ 104775 w 204"/>
              <a:gd name="T11" fmla="*/ 53975 h 96"/>
              <a:gd name="T12" fmla="*/ 120650 w 204"/>
              <a:gd name="T13" fmla="*/ 57150 h 96"/>
              <a:gd name="T14" fmla="*/ 136525 w 204"/>
              <a:gd name="T15" fmla="*/ 60325 h 96"/>
              <a:gd name="T16" fmla="*/ 155575 w 204"/>
              <a:gd name="T17" fmla="*/ 60325 h 96"/>
              <a:gd name="T18" fmla="*/ 171450 w 204"/>
              <a:gd name="T19" fmla="*/ 57150 h 96"/>
              <a:gd name="T20" fmla="*/ 187325 w 204"/>
              <a:gd name="T21" fmla="*/ 50800 h 96"/>
              <a:gd name="T22" fmla="*/ 200025 w 204"/>
              <a:gd name="T23" fmla="*/ 41275 h 96"/>
              <a:gd name="T24" fmla="*/ 200025 w 204"/>
              <a:gd name="T25" fmla="*/ 41275 h 96"/>
              <a:gd name="T26" fmla="*/ 215900 w 204"/>
              <a:gd name="T27" fmla="*/ 31750 h 96"/>
              <a:gd name="T28" fmla="*/ 228600 w 204"/>
              <a:gd name="T29" fmla="*/ 25400 h 96"/>
              <a:gd name="T30" fmla="*/ 244475 w 204"/>
              <a:gd name="T31" fmla="*/ 22225 h 96"/>
              <a:gd name="T32" fmla="*/ 257175 w 204"/>
              <a:gd name="T33" fmla="*/ 22225 h 96"/>
              <a:gd name="T34" fmla="*/ 269875 w 204"/>
              <a:gd name="T35" fmla="*/ 25400 h 96"/>
              <a:gd name="T36" fmla="*/ 282575 w 204"/>
              <a:gd name="T37" fmla="*/ 28575 h 96"/>
              <a:gd name="T38" fmla="*/ 292100 w 204"/>
              <a:gd name="T39" fmla="*/ 34925 h 96"/>
              <a:gd name="T40" fmla="*/ 304800 w 204"/>
              <a:gd name="T41" fmla="*/ 41275 h 96"/>
              <a:gd name="T42" fmla="*/ 311150 w 204"/>
              <a:gd name="T43" fmla="*/ 50800 h 96"/>
              <a:gd name="T44" fmla="*/ 317500 w 204"/>
              <a:gd name="T45" fmla="*/ 60325 h 96"/>
              <a:gd name="T46" fmla="*/ 323850 w 204"/>
              <a:gd name="T47" fmla="*/ 69850 h 96"/>
              <a:gd name="T48" fmla="*/ 323850 w 204"/>
              <a:gd name="T49" fmla="*/ 82550 h 96"/>
              <a:gd name="T50" fmla="*/ 323850 w 204"/>
              <a:gd name="T51" fmla="*/ 92075 h 96"/>
              <a:gd name="T52" fmla="*/ 323850 w 204"/>
              <a:gd name="T53" fmla="*/ 104775 h 96"/>
              <a:gd name="T54" fmla="*/ 317500 w 204"/>
              <a:gd name="T55" fmla="*/ 114300 h 96"/>
              <a:gd name="T56" fmla="*/ 307975 w 204"/>
              <a:gd name="T57" fmla="*/ 123825 h 96"/>
              <a:gd name="T58" fmla="*/ 307975 w 204"/>
              <a:gd name="T59" fmla="*/ 123825 h 96"/>
              <a:gd name="T60" fmla="*/ 295275 w 204"/>
              <a:gd name="T61" fmla="*/ 133350 h 96"/>
              <a:gd name="T62" fmla="*/ 282575 w 204"/>
              <a:gd name="T63" fmla="*/ 139700 h 96"/>
              <a:gd name="T64" fmla="*/ 266700 w 204"/>
              <a:gd name="T65" fmla="*/ 146050 h 96"/>
              <a:gd name="T66" fmla="*/ 250825 w 204"/>
              <a:gd name="T67" fmla="*/ 149225 h 96"/>
              <a:gd name="T68" fmla="*/ 231775 w 204"/>
              <a:gd name="T69" fmla="*/ 152400 h 96"/>
              <a:gd name="T70" fmla="*/ 209550 w 204"/>
              <a:gd name="T71" fmla="*/ 152400 h 96"/>
              <a:gd name="T72" fmla="*/ 190500 w 204"/>
              <a:gd name="T73" fmla="*/ 152400 h 96"/>
              <a:gd name="T74" fmla="*/ 168275 w 204"/>
              <a:gd name="T75" fmla="*/ 146050 h 96"/>
              <a:gd name="T76" fmla="*/ 146050 w 204"/>
              <a:gd name="T77" fmla="*/ 139700 h 96"/>
              <a:gd name="T78" fmla="*/ 123825 w 204"/>
              <a:gd name="T79" fmla="*/ 130175 h 96"/>
              <a:gd name="T80" fmla="*/ 101600 w 204"/>
              <a:gd name="T81" fmla="*/ 117475 h 96"/>
              <a:gd name="T82" fmla="*/ 79375 w 204"/>
              <a:gd name="T83" fmla="*/ 101600 h 96"/>
              <a:gd name="T84" fmla="*/ 57150 w 204"/>
              <a:gd name="T85" fmla="*/ 82550 h 96"/>
              <a:gd name="T86" fmla="*/ 38100 w 204"/>
              <a:gd name="T87" fmla="*/ 57150 h 96"/>
              <a:gd name="T88" fmla="*/ 15875 w 204"/>
              <a:gd name="T89" fmla="*/ 31750 h 96"/>
              <a:gd name="T90" fmla="*/ 0 w 204"/>
              <a:gd name="T91" fmla="*/ 0 h 96"/>
              <a:gd name="T92" fmla="*/ 0 w 204"/>
              <a:gd name="T93" fmla="*/ 0 h 9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4" h="96">
                <a:moveTo>
                  <a:pt x="0" y="0"/>
                </a:moveTo>
                <a:lnTo>
                  <a:pt x="0" y="0"/>
                </a:lnTo>
                <a:lnTo>
                  <a:pt x="12" y="10"/>
                </a:lnTo>
                <a:lnTo>
                  <a:pt x="28" y="18"/>
                </a:lnTo>
                <a:lnTo>
                  <a:pt x="46" y="28"/>
                </a:lnTo>
                <a:lnTo>
                  <a:pt x="66" y="34"/>
                </a:lnTo>
                <a:lnTo>
                  <a:pt x="76" y="36"/>
                </a:lnTo>
                <a:lnTo>
                  <a:pt x="86" y="38"/>
                </a:lnTo>
                <a:lnTo>
                  <a:pt x="98" y="38"/>
                </a:lnTo>
                <a:lnTo>
                  <a:pt x="108" y="36"/>
                </a:lnTo>
                <a:lnTo>
                  <a:pt x="118" y="32"/>
                </a:lnTo>
                <a:lnTo>
                  <a:pt x="126" y="26"/>
                </a:lnTo>
                <a:lnTo>
                  <a:pt x="136" y="20"/>
                </a:lnTo>
                <a:lnTo>
                  <a:pt x="144" y="16"/>
                </a:lnTo>
                <a:lnTo>
                  <a:pt x="154" y="14"/>
                </a:lnTo>
                <a:lnTo>
                  <a:pt x="162" y="14"/>
                </a:lnTo>
                <a:lnTo>
                  <a:pt x="170" y="16"/>
                </a:lnTo>
                <a:lnTo>
                  <a:pt x="178" y="18"/>
                </a:lnTo>
                <a:lnTo>
                  <a:pt x="184" y="22"/>
                </a:lnTo>
                <a:lnTo>
                  <a:pt x="192" y="26"/>
                </a:lnTo>
                <a:lnTo>
                  <a:pt x="196" y="32"/>
                </a:lnTo>
                <a:lnTo>
                  <a:pt x="200" y="38"/>
                </a:lnTo>
                <a:lnTo>
                  <a:pt x="204" y="44"/>
                </a:lnTo>
                <a:lnTo>
                  <a:pt x="204" y="52"/>
                </a:lnTo>
                <a:lnTo>
                  <a:pt x="204" y="58"/>
                </a:lnTo>
                <a:lnTo>
                  <a:pt x="204" y="66"/>
                </a:lnTo>
                <a:lnTo>
                  <a:pt x="200" y="72"/>
                </a:lnTo>
                <a:lnTo>
                  <a:pt x="194" y="78"/>
                </a:lnTo>
                <a:lnTo>
                  <a:pt x="186" y="84"/>
                </a:lnTo>
                <a:lnTo>
                  <a:pt x="178" y="88"/>
                </a:lnTo>
                <a:lnTo>
                  <a:pt x="168" y="92"/>
                </a:lnTo>
                <a:lnTo>
                  <a:pt x="158" y="94"/>
                </a:lnTo>
                <a:lnTo>
                  <a:pt x="146" y="96"/>
                </a:lnTo>
                <a:lnTo>
                  <a:pt x="132" y="96"/>
                </a:lnTo>
                <a:lnTo>
                  <a:pt x="120" y="96"/>
                </a:lnTo>
                <a:lnTo>
                  <a:pt x="106" y="92"/>
                </a:lnTo>
                <a:lnTo>
                  <a:pt x="92" y="88"/>
                </a:lnTo>
                <a:lnTo>
                  <a:pt x="78" y="82"/>
                </a:lnTo>
                <a:lnTo>
                  <a:pt x="64" y="74"/>
                </a:lnTo>
                <a:lnTo>
                  <a:pt x="50" y="64"/>
                </a:lnTo>
                <a:lnTo>
                  <a:pt x="36" y="52"/>
                </a:lnTo>
                <a:lnTo>
                  <a:pt x="24" y="36"/>
                </a:lnTo>
                <a:lnTo>
                  <a:pt x="10" y="20"/>
                </a:lnTo>
                <a:lnTo>
                  <a:pt x="0" y="0"/>
                </a:lnTo>
                <a:close/>
              </a:path>
            </a:pathLst>
          </a:custGeom>
          <a:noFill/>
          <a:ln w="12700">
            <a:solidFill>
              <a:srgbClr val="7E112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5" name="Freeform 26"/>
          <p:cNvSpPr>
            <a:spLocks/>
          </p:cNvSpPr>
          <p:nvPr userDrawn="1"/>
        </p:nvSpPr>
        <p:spPr bwMode="auto">
          <a:xfrm>
            <a:off x="5343525" y="1817688"/>
            <a:ext cx="1892300" cy="1346200"/>
          </a:xfrm>
          <a:custGeom>
            <a:avLst/>
            <a:gdLst>
              <a:gd name="T0" fmla="*/ 1708150 w 1192"/>
              <a:gd name="T1" fmla="*/ 714375 h 848"/>
              <a:gd name="T2" fmla="*/ 1593850 w 1192"/>
              <a:gd name="T3" fmla="*/ 552450 h 848"/>
              <a:gd name="T4" fmla="*/ 1543050 w 1192"/>
              <a:gd name="T5" fmla="*/ 434975 h 848"/>
              <a:gd name="T6" fmla="*/ 1511300 w 1192"/>
              <a:gd name="T7" fmla="*/ 304800 h 848"/>
              <a:gd name="T8" fmla="*/ 1504950 w 1192"/>
              <a:gd name="T9" fmla="*/ 203200 h 848"/>
              <a:gd name="T10" fmla="*/ 1482725 w 1192"/>
              <a:gd name="T11" fmla="*/ 120650 h 848"/>
              <a:gd name="T12" fmla="*/ 1460500 w 1192"/>
              <a:gd name="T13" fmla="*/ 101600 h 848"/>
              <a:gd name="T14" fmla="*/ 1425575 w 1192"/>
              <a:gd name="T15" fmla="*/ 92075 h 848"/>
              <a:gd name="T16" fmla="*/ 1184275 w 1192"/>
              <a:gd name="T17" fmla="*/ 19050 h 848"/>
              <a:gd name="T18" fmla="*/ 1031875 w 1192"/>
              <a:gd name="T19" fmla="*/ 0 h 848"/>
              <a:gd name="T20" fmla="*/ 889000 w 1192"/>
              <a:gd name="T21" fmla="*/ 15875 h 848"/>
              <a:gd name="T22" fmla="*/ 828675 w 1192"/>
              <a:gd name="T23" fmla="*/ 47625 h 848"/>
              <a:gd name="T24" fmla="*/ 784225 w 1192"/>
              <a:gd name="T25" fmla="*/ 88900 h 848"/>
              <a:gd name="T26" fmla="*/ 720725 w 1192"/>
              <a:gd name="T27" fmla="*/ 117475 h 848"/>
              <a:gd name="T28" fmla="*/ 676275 w 1192"/>
              <a:gd name="T29" fmla="*/ 111125 h 848"/>
              <a:gd name="T30" fmla="*/ 609600 w 1192"/>
              <a:gd name="T31" fmla="*/ 123825 h 848"/>
              <a:gd name="T32" fmla="*/ 495300 w 1192"/>
              <a:gd name="T33" fmla="*/ 203200 h 848"/>
              <a:gd name="T34" fmla="*/ 292100 w 1192"/>
              <a:gd name="T35" fmla="*/ 406400 h 848"/>
              <a:gd name="T36" fmla="*/ 149225 w 1192"/>
              <a:gd name="T37" fmla="*/ 552450 h 848"/>
              <a:gd name="T38" fmla="*/ 34925 w 1192"/>
              <a:gd name="T39" fmla="*/ 657225 h 848"/>
              <a:gd name="T40" fmla="*/ 6350 w 1192"/>
              <a:gd name="T41" fmla="*/ 679450 h 848"/>
              <a:gd name="T42" fmla="*/ 34925 w 1192"/>
              <a:gd name="T43" fmla="*/ 704850 h 848"/>
              <a:gd name="T44" fmla="*/ 50800 w 1192"/>
              <a:gd name="T45" fmla="*/ 825500 h 848"/>
              <a:gd name="T46" fmla="*/ 60325 w 1192"/>
              <a:gd name="T47" fmla="*/ 866775 h 848"/>
              <a:gd name="T48" fmla="*/ 104775 w 1192"/>
              <a:gd name="T49" fmla="*/ 958850 h 848"/>
              <a:gd name="T50" fmla="*/ 174625 w 1192"/>
              <a:gd name="T51" fmla="*/ 1022350 h 848"/>
              <a:gd name="T52" fmla="*/ 288925 w 1192"/>
              <a:gd name="T53" fmla="*/ 1057275 h 848"/>
              <a:gd name="T54" fmla="*/ 393700 w 1192"/>
              <a:gd name="T55" fmla="*/ 1054100 h 848"/>
              <a:gd name="T56" fmla="*/ 692150 w 1192"/>
              <a:gd name="T57" fmla="*/ 1012825 h 848"/>
              <a:gd name="T58" fmla="*/ 742950 w 1192"/>
              <a:gd name="T59" fmla="*/ 1022350 h 848"/>
              <a:gd name="T60" fmla="*/ 777875 w 1192"/>
              <a:gd name="T61" fmla="*/ 1050925 h 848"/>
              <a:gd name="T62" fmla="*/ 806450 w 1192"/>
              <a:gd name="T63" fmla="*/ 1085850 h 848"/>
              <a:gd name="T64" fmla="*/ 876300 w 1192"/>
              <a:gd name="T65" fmla="*/ 1108075 h 848"/>
              <a:gd name="T66" fmla="*/ 1012825 w 1192"/>
              <a:gd name="T67" fmla="*/ 1101725 h 848"/>
              <a:gd name="T68" fmla="*/ 1174750 w 1192"/>
              <a:gd name="T69" fmla="*/ 1066800 h 848"/>
              <a:gd name="T70" fmla="*/ 1333500 w 1192"/>
              <a:gd name="T71" fmla="*/ 1012825 h 848"/>
              <a:gd name="T72" fmla="*/ 1457325 w 1192"/>
              <a:gd name="T73" fmla="*/ 939800 h 848"/>
              <a:gd name="T74" fmla="*/ 1527175 w 1192"/>
              <a:gd name="T75" fmla="*/ 863600 h 848"/>
              <a:gd name="T76" fmla="*/ 1597025 w 1192"/>
              <a:gd name="T77" fmla="*/ 752475 h 848"/>
              <a:gd name="T78" fmla="*/ 1612900 w 1192"/>
              <a:gd name="T79" fmla="*/ 698500 h 848"/>
              <a:gd name="T80" fmla="*/ 1660525 w 1192"/>
              <a:gd name="T81" fmla="*/ 742950 h 848"/>
              <a:gd name="T82" fmla="*/ 1758950 w 1192"/>
              <a:gd name="T83" fmla="*/ 892175 h 848"/>
              <a:gd name="T84" fmla="*/ 1803400 w 1192"/>
              <a:gd name="T85" fmla="*/ 1006475 h 848"/>
              <a:gd name="T86" fmla="*/ 1879600 w 1192"/>
              <a:gd name="T87" fmla="*/ 1295400 h 848"/>
              <a:gd name="T88" fmla="*/ 1892300 w 1192"/>
              <a:gd name="T89" fmla="*/ 1298575 h 848"/>
              <a:gd name="T90" fmla="*/ 1866900 w 1192"/>
              <a:gd name="T91" fmla="*/ 1076325 h 848"/>
              <a:gd name="T92" fmla="*/ 1819275 w 1192"/>
              <a:gd name="T93" fmla="*/ 920750 h 848"/>
              <a:gd name="T94" fmla="*/ 1739900 w 1192"/>
              <a:gd name="T95" fmla="*/ 749300 h 8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92" h="848">
                <a:moveTo>
                  <a:pt x="1096" y="472"/>
                </a:moveTo>
                <a:lnTo>
                  <a:pt x="1096" y="472"/>
                </a:lnTo>
                <a:lnTo>
                  <a:pt x="1076" y="450"/>
                </a:lnTo>
                <a:lnTo>
                  <a:pt x="1054" y="424"/>
                </a:lnTo>
                <a:lnTo>
                  <a:pt x="1030" y="388"/>
                </a:lnTo>
                <a:lnTo>
                  <a:pt x="1004" y="348"/>
                </a:lnTo>
                <a:lnTo>
                  <a:pt x="992" y="324"/>
                </a:lnTo>
                <a:lnTo>
                  <a:pt x="982" y="300"/>
                </a:lnTo>
                <a:lnTo>
                  <a:pt x="972" y="274"/>
                </a:lnTo>
                <a:lnTo>
                  <a:pt x="962" y="248"/>
                </a:lnTo>
                <a:lnTo>
                  <a:pt x="956" y="220"/>
                </a:lnTo>
                <a:lnTo>
                  <a:pt x="952" y="192"/>
                </a:lnTo>
                <a:lnTo>
                  <a:pt x="952" y="172"/>
                </a:lnTo>
                <a:lnTo>
                  <a:pt x="948" y="128"/>
                </a:lnTo>
                <a:lnTo>
                  <a:pt x="944" y="104"/>
                </a:lnTo>
                <a:lnTo>
                  <a:pt x="938" y="84"/>
                </a:lnTo>
                <a:lnTo>
                  <a:pt x="934" y="76"/>
                </a:lnTo>
                <a:lnTo>
                  <a:pt x="930" y="70"/>
                </a:lnTo>
                <a:lnTo>
                  <a:pt x="926" y="66"/>
                </a:lnTo>
                <a:lnTo>
                  <a:pt x="920" y="64"/>
                </a:lnTo>
                <a:lnTo>
                  <a:pt x="912" y="62"/>
                </a:lnTo>
                <a:lnTo>
                  <a:pt x="898" y="58"/>
                </a:lnTo>
                <a:lnTo>
                  <a:pt x="858" y="46"/>
                </a:lnTo>
                <a:lnTo>
                  <a:pt x="806" y="28"/>
                </a:lnTo>
                <a:lnTo>
                  <a:pt x="746" y="12"/>
                </a:lnTo>
                <a:lnTo>
                  <a:pt x="714" y="6"/>
                </a:lnTo>
                <a:lnTo>
                  <a:pt x="682" y="2"/>
                </a:lnTo>
                <a:lnTo>
                  <a:pt x="650" y="0"/>
                </a:lnTo>
                <a:lnTo>
                  <a:pt x="618" y="0"/>
                </a:lnTo>
                <a:lnTo>
                  <a:pt x="588" y="4"/>
                </a:lnTo>
                <a:lnTo>
                  <a:pt x="560" y="10"/>
                </a:lnTo>
                <a:lnTo>
                  <a:pt x="548" y="16"/>
                </a:lnTo>
                <a:lnTo>
                  <a:pt x="534" y="22"/>
                </a:lnTo>
                <a:lnTo>
                  <a:pt x="522" y="30"/>
                </a:lnTo>
                <a:lnTo>
                  <a:pt x="512" y="40"/>
                </a:lnTo>
                <a:lnTo>
                  <a:pt x="494" y="56"/>
                </a:lnTo>
                <a:lnTo>
                  <a:pt x="478" y="66"/>
                </a:lnTo>
                <a:lnTo>
                  <a:pt x="464" y="72"/>
                </a:lnTo>
                <a:lnTo>
                  <a:pt x="454" y="74"/>
                </a:lnTo>
                <a:lnTo>
                  <a:pt x="444" y="74"/>
                </a:lnTo>
                <a:lnTo>
                  <a:pt x="434" y="72"/>
                </a:lnTo>
                <a:lnTo>
                  <a:pt x="426" y="70"/>
                </a:lnTo>
                <a:lnTo>
                  <a:pt x="414" y="70"/>
                </a:lnTo>
                <a:lnTo>
                  <a:pt x="400" y="72"/>
                </a:lnTo>
                <a:lnTo>
                  <a:pt x="384" y="78"/>
                </a:lnTo>
                <a:lnTo>
                  <a:pt x="366" y="88"/>
                </a:lnTo>
                <a:lnTo>
                  <a:pt x="342" y="106"/>
                </a:lnTo>
                <a:lnTo>
                  <a:pt x="312" y="128"/>
                </a:lnTo>
                <a:lnTo>
                  <a:pt x="276" y="162"/>
                </a:lnTo>
                <a:lnTo>
                  <a:pt x="234" y="204"/>
                </a:lnTo>
                <a:lnTo>
                  <a:pt x="184" y="256"/>
                </a:lnTo>
                <a:lnTo>
                  <a:pt x="134" y="308"/>
                </a:lnTo>
                <a:lnTo>
                  <a:pt x="94" y="348"/>
                </a:lnTo>
                <a:lnTo>
                  <a:pt x="64" y="378"/>
                </a:lnTo>
                <a:lnTo>
                  <a:pt x="38" y="400"/>
                </a:lnTo>
                <a:lnTo>
                  <a:pt x="22" y="414"/>
                </a:lnTo>
                <a:lnTo>
                  <a:pt x="10" y="422"/>
                </a:lnTo>
                <a:lnTo>
                  <a:pt x="0" y="426"/>
                </a:lnTo>
                <a:lnTo>
                  <a:pt x="4" y="428"/>
                </a:lnTo>
                <a:lnTo>
                  <a:pt x="10" y="430"/>
                </a:lnTo>
                <a:lnTo>
                  <a:pt x="16" y="434"/>
                </a:lnTo>
                <a:lnTo>
                  <a:pt x="22" y="444"/>
                </a:lnTo>
                <a:lnTo>
                  <a:pt x="26" y="462"/>
                </a:lnTo>
                <a:lnTo>
                  <a:pt x="30" y="486"/>
                </a:lnTo>
                <a:lnTo>
                  <a:pt x="32" y="520"/>
                </a:lnTo>
                <a:lnTo>
                  <a:pt x="34" y="528"/>
                </a:lnTo>
                <a:lnTo>
                  <a:pt x="38" y="546"/>
                </a:lnTo>
                <a:lnTo>
                  <a:pt x="48" y="574"/>
                </a:lnTo>
                <a:lnTo>
                  <a:pt x="56" y="588"/>
                </a:lnTo>
                <a:lnTo>
                  <a:pt x="66" y="604"/>
                </a:lnTo>
                <a:lnTo>
                  <a:pt x="78" y="618"/>
                </a:lnTo>
                <a:lnTo>
                  <a:pt x="92" y="632"/>
                </a:lnTo>
                <a:lnTo>
                  <a:pt x="110" y="644"/>
                </a:lnTo>
                <a:lnTo>
                  <a:pt x="130" y="654"/>
                </a:lnTo>
                <a:lnTo>
                  <a:pt x="154" y="662"/>
                </a:lnTo>
                <a:lnTo>
                  <a:pt x="182" y="666"/>
                </a:lnTo>
                <a:lnTo>
                  <a:pt x="212" y="668"/>
                </a:lnTo>
                <a:lnTo>
                  <a:pt x="248" y="664"/>
                </a:lnTo>
                <a:lnTo>
                  <a:pt x="366" y="644"/>
                </a:lnTo>
                <a:lnTo>
                  <a:pt x="406" y="640"/>
                </a:lnTo>
                <a:lnTo>
                  <a:pt x="436" y="638"/>
                </a:lnTo>
                <a:lnTo>
                  <a:pt x="448" y="640"/>
                </a:lnTo>
                <a:lnTo>
                  <a:pt x="458" y="642"/>
                </a:lnTo>
                <a:lnTo>
                  <a:pt x="468" y="644"/>
                </a:lnTo>
                <a:lnTo>
                  <a:pt x="476" y="650"/>
                </a:lnTo>
                <a:lnTo>
                  <a:pt x="482" y="654"/>
                </a:lnTo>
                <a:lnTo>
                  <a:pt x="490" y="662"/>
                </a:lnTo>
                <a:lnTo>
                  <a:pt x="504" y="680"/>
                </a:lnTo>
                <a:lnTo>
                  <a:pt x="508" y="684"/>
                </a:lnTo>
                <a:lnTo>
                  <a:pt x="514" y="688"/>
                </a:lnTo>
                <a:lnTo>
                  <a:pt x="530" y="696"/>
                </a:lnTo>
                <a:lnTo>
                  <a:pt x="552" y="698"/>
                </a:lnTo>
                <a:lnTo>
                  <a:pt x="578" y="700"/>
                </a:lnTo>
                <a:lnTo>
                  <a:pt x="606" y="698"/>
                </a:lnTo>
                <a:lnTo>
                  <a:pt x="638" y="694"/>
                </a:lnTo>
                <a:lnTo>
                  <a:pt x="670" y="690"/>
                </a:lnTo>
                <a:lnTo>
                  <a:pt x="706" y="682"/>
                </a:lnTo>
                <a:lnTo>
                  <a:pt x="740" y="672"/>
                </a:lnTo>
                <a:lnTo>
                  <a:pt x="774" y="662"/>
                </a:lnTo>
                <a:lnTo>
                  <a:pt x="808" y="650"/>
                </a:lnTo>
                <a:lnTo>
                  <a:pt x="840" y="638"/>
                </a:lnTo>
                <a:lnTo>
                  <a:pt x="870" y="622"/>
                </a:lnTo>
                <a:lnTo>
                  <a:pt x="896" y="608"/>
                </a:lnTo>
                <a:lnTo>
                  <a:pt x="918" y="592"/>
                </a:lnTo>
                <a:lnTo>
                  <a:pt x="936" y="576"/>
                </a:lnTo>
                <a:lnTo>
                  <a:pt x="962" y="544"/>
                </a:lnTo>
                <a:lnTo>
                  <a:pt x="982" y="518"/>
                </a:lnTo>
                <a:lnTo>
                  <a:pt x="996" y="494"/>
                </a:lnTo>
                <a:lnTo>
                  <a:pt x="1006" y="474"/>
                </a:lnTo>
                <a:lnTo>
                  <a:pt x="1012" y="460"/>
                </a:lnTo>
                <a:lnTo>
                  <a:pt x="1014" y="448"/>
                </a:lnTo>
                <a:lnTo>
                  <a:pt x="1016" y="440"/>
                </a:lnTo>
                <a:lnTo>
                  <a:pt x="1030" y="452"/>
                </a:lnTo>
                <a:lnTo>
                  <a:pt x="1046" y="468"/>
                </a:lnTo>
                <a:lnTo>
                  <a:pt x="1066" y="492"/>
                </a:lnTo>
                <a:lnTo>
                  <a:pt x="1086" y="522"/>
                </a:lnTo>
                <a:lnTo>
                  <a:pt x="1108" y="562"/>
                </a:lnTo>
                <a:lnTo>
                  <a:pt x="1118" y="584"/>
                </a:lnTo>
                <a:lnTo>
                  <a:pt x="1128" y="608"/>
                </a:lnTo>
                <a:lnTo>
                  <a:pt x="1136" y="634"/>
                </a:lnTo>
                <a:lnTo>
                  <a:pt x="1144" y="664"/>
                </a:lnTo>
                <a:lnTo>
                  <a:pt x="1184" y="816"/>
                </a:lnTo>
                <a:lnTo>
                  <a:pt x="1192" y="848"/>
                </a:lnTo>
                <a:lnTo>
                  <a:pt x="1192" y="818"/>
                </a:lnTo>
                <a:lnTo>
                  <a:pt x="1192" y="782"/>
                </a:lnTo>
                <a:lnTo>
                  <a:pt x="1186" y="734"/>
                </a:lnTo>
                <a:lnTo>
                  <a:pt x="1176" y="678"/>
                </a:lnTo>
                <a:lnTo>
                  <a:pt x="1168" y="648"/>
                </a:lnTo>
                <a:lnTo>
                  <a:pt x="1158" y="614"/>
                </a:lnTo>
                <a:lnTo>
                  <a:pt x="1146" y="580"/>
                </a:lnTo>
                <a:lnTo>
                  <a:pt x="1132" y="546"/>
                </a:lnTo>
                <a:lnTo>
                  <a:pt x="1116" y="508"/>
                </a:lnTo>
                <a:lnTo>
                  <a:pt x="1096" y="47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27"/>
          <p:cNvSpPr>
            <a:spLocks/>
          </p:cNvSpPr>
          <p:nvPr userDrawn="1"/>
        </p:nvSpPr>
        <p:spPr bwMode="auto">
          <a:xfrm>
            <a:off x="7356475" y="1712913"/>
            <a:ext cx="628650" cy="590550"/>
          </a:xfrm>
          <a:custGeom>
            <a:avLst/>
            <a:gdLst>
              <a:gd name="T0" fmla="*/ 0 w 396"/>
              <a:gd name="T1" fmla="*/ 590550 h 372"/>
              <a:gd name="T2" fmla="*/ 0 w 396"/>
              <a:gd name="T3" fmla="*/ 590550 h 372"/>
              <a:gd name="T4" fmla="*/ 15875 w 396"/>
              <a:gd name="T5" fmla="*/ 584200 h 372"/>
              <a:gd name="T6" fmla="*/ 53975 w 396"/>
              <a:gd name="T7" fmla="*/ 565150 h 372"/>
              <a:gd name="T8" fmla="*/ 111125 w 396"/>
              <a:gd name="T9" fmla="*/ 533400 h 372"/>
              <a:gd name="T10" fmla="*/ 142875 w 396"/>
              <a:gd name="T11" fmla="*/ 514350 h 372"/>
              <a:gd name="T12" fmla="*/ 174625 w 396"/>
              <a:gd name="T13" fmla="*/ 492125 h 372"/>
              <a:gd name="T14" fmla="*/ 206375 w 396"/>
              <a:gd name="T15" fmla="*/ 466725 h 372"/>
              <a:gd name="T16" fmla="*/ 238125 w 396"/>
              <a:gd name="T17" fmla="*/ 438150 h 372"/>
              <a:gd name="T18" fmla="*/ 263525 w 396"/>
              <a:gd name="T19" fmla="*/ 406400 h 372"/>
              <a:gd name="T20" fmla="*/ 288925 w 396"/>
              <a:gd name="T21" fmla="*/ 374650 h 372"/>
              <a:gd name="T22" fmla="*/ 307975 w 396"/>
              <a:gd name="T23" fmla="*/ 339725 h 372"/>
              <a:gd name="T24" fmla="*/ 320675 w 396"/>
              <a:gd name="T25" fmla="*/ 301625 h 372"/>
              <a:gd name="T26" fmla="*/ 323850 w 396"/>
              <a:gd name="T27" fmla="*/ 282575 h 372"/>
              <a:gd name="T28" fmla="*/ 327025 w 396"/>
              <a:gd name="T29" fmla="*/ 263525 h 372"/>
              <a:gd name="T30" fmla="*/ 327025 w 396"/>
              <a:gd name="T31" fmla="*/ 244475 h 372"/>
              <a:gd name="T32" fmla="*/ 323850 w 396"/>
              <a:gd name="T33" fmla="*/ 222250 h 372"/>
              <a:gd name="T34" fmla="*/ 323850 w 396"/>
              <a:gd name="T35" fmla="*/ 222250 h 372"/>
              <a:gd name="T36" fmla="*/ 323850 w 396"/>
              <a:gd name="T37" fmla="*/ 180975 h 372"/>
              <a:gd name="T38" fmla="*/ 327025 w 396"/>
              <a:gd name="T39" fmla="*/ 146050 h 372"/>
              <a:gd name="T40" fmla="*/ 336550 w 396"/>
              <a:gd name="T41" fmla="*/ 111125 h 372"/>
              <a:gd name="T42" fmla="*/ 352425 w 396"/>
              <a:gd name="T43" fmla="*/ 82550 h 372"/>
              <a:gd name="T44" fmla="*/ 371475 w 396"/>
              <a:gd name="T45" fmla="*/ 57150 h 372"/>
              <a:gd name="T46" fmla="*/ 393700 w 396"/>
              <a:gd name="T47" fmla="*/ 38100 h 372"/>
              <a:gd name="T48" fmla="*/ 422275 w 396"/>
              <a:gd name="T49" fmla="*/ 22225 h 372"/>
              <a:gd name="T50" fmla="*/ 447675 w 396"/>
              <a:gd name="T51" fmla="*/ 9525 h 372"/>
              <a:gd name="T52" fmla="*/ 476250 w 396"/>
              <a:gd name="T53" fmla="*/ 3175 h 372"/>
              <a:gd name="T54" fmla="*/ 504825 w 396"/>
              <a:gd name="T55" fmla="*/ 0 h 372"/>
              <a:gd name="T56" fmla="*/ 533400 w 396"/>
              <a:gd name="T57" fmla="*/ 3175 h 372"/>
              <a:gd name="T58" fmla="*/ 558800 w 396"/>
              <a:gd name="T59" fmla="*/ 12700 h 372"/>
              <a:gd name="T60" fmla="*/ 581025 w 396"/>
              <a:gd name="T61" fmla="*/ 25400 h 372"/>
              <a:gd name="T62" fmla="*/ 600075 w 396"/>
              <a:gd name="T63" fmla="*/ 44450 h 372"/>
              <a:gd name="T64" fmla="*/ 615950 w 396"/>
              <a:gd name="T65" fmla="*/ 66675 h 372"/>
              <a:gd name="T66" fmla="*/ 625475 w 396"/>
              <a:gd name="T67" fmla="*/ 98425 h 372"/>
              <a:gd name="T68" fmla="*/ 625475 w 396"/>
              <a:gd name="T69" fmla="*/ 98425 h 372"/>
              <a:gd name="T70" fmla="*/ 628650 w 396"/>
              <a:gd name="T71" fmla="*/ 133350 h 372"/>
              <a:gd name="T72" fmla="*/ 628650 w 396"/>
              <a:gd name="T73" fmla="*/ 171450 h 372"/>
              <a:gd name="T74" fmla="*/ 622300 w 396"/>
              <a:gd name="T75" fmla="*/ 209550 h 372"/>
              <a:gd name="T76" fmla="*/ 609600 w 396"/>
              <a:gd name="T77" fmla="*/ 250825 h 372"/>
              <a:gd name="T78" fmla="*/ 590550 w 396"/>
              <a:gd name="T79" fmla="*/ 295275 h 372"/>
              <a:gd name="T80" fmla="*/ 568325 w 396"/>
              <a:gd name="T81" fmla="*/ 336550 h 372"/>
              <a:gd name="T82" fmla="*/ 539750 w 396"/>
              <a:gd name="T83" fmla="*/ 377825 h 372"/>
              <a:gd name="T84" fmla="*/ 504825 w 396"/>
              <a:gd name="T85" fmla="*/ 419100 h 372"/>
              <a:gd name="T86" fmla="*/ 463550 w 396"/>
              <a:gd name="T87" fmla="*/ 457200 h 372"/>
              <a:gd name="T88" fmla="*/ 415925 w 396"/>
              <a:gd name="T89" fmla="*/ 492125 h 372"/>
              <a:gd name="T90" fmla="*/ 361950 w 396"/>
              <a:gd name="T91" fmla="*/ 520700 h 372"/>
              <a:gd name="T92" fmla="*/ 304800 w 396"/>
              <a:gd name="T93" fmla="*/ 549275 h 372"/>
              <a:gd name="T94" fmla="*/ 273050 w 396"/>
              <a:gd name="T95" fmla="*/ 558800 h 372"/>
              <a:gd name="T96" fmla="*/ 238125 w 396"/>
              <a:gd name="T97" fmla="*/ 568325 h 372"/>
              <a:gd name="T98" fmla="*/ 203200 w 396"/>
              <a:gd name="T99" fmla="*/ 577850 h 372"/>
              <a:gd name="T100" fmla="*/ 165100 w 396"/>
              <a:gd name="T101" fmla="*/ 584200 h 372"/>
              <a:gd name="T102" fmla="*/ 127000 w 396"/>
              <a:gd name="T103" fmla="*/ 587375 h 372"/>
              <a:gd name="T104" fmla="*/ 85725 w 396"/>
              <a:gd name="T105" fmla="*/ 590550 h 372"/>
              <a:gd name="T106" fmla="*/ 44450 w 396"/>
              <a:gd name="T107" fmla="*/ 590550 h 372"/>
              <a:gd name="T108" fmla="*/ 0 w 396"/>
              <a:gd name="T109" fmla="*/ 590550 h 372"/>
              <a:gd name="T110" fmla="*/ 0 w 396"/>
              <a:gd name="T111" fmla="*/ 590550 h 3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96" h="372">
                <a:moveTo>
                  <a:pt x="0" y="372"/>
                </a:moveTo>
                <a:lnTo>
                  <a:pt x="0" y="372"/>
                </a:lnTo>
                <a:lnTo>
                  <a:pt x="10" y="368"/>
                </a:lnTo>
                <a:lnTo>
                  <a:pt x="34" y="356"/>
                </a:lnTo>
                <a:lnTo>
                  <a:pt x="70" y="336"/>
                </a:lnTo>
                <a:lnTo>
                  <a:pt x="90" y="324"/>
                </a:lnTo>
                <a:lnTo>
                  <a:pt x="110" y="310"/>
                </a:lnTo>
                <a:lnTo>
                  <a:pt x="130" y="294"/>
                </a:lnTo>
                <a:lnTo>
                  <a:pt x="150" y="276"/>
                </a:lnTo>
                <a:lnTo>
                  <a:pt x="166" y="256"/>
                </a:lnTo>
                <a:lnTo>
                  <a:pt x="182" y="236"/>
                </a:lnTo>
                <a:lnTo>
                  <a:pt x="194" y="214"/>
                </a:lnTo>
                <a:lnTo>
                  <a:pt x="202" y="190"/>
                </a:lnTo>
                <a:lnTo>
                  <a:pt x="204" y="178"/>
                </a:lnTo>
                <a:lnTo>
                  <a:pt x="206" y="166"/>
                </a:lnTo>
                <a:lnTo>
                  <a:pt x="206" y="154"/>
                </a:lnTo>
                <a:lnTo>
                  <a:pt x="204" y="140"/>
                </a:lnTo>
                <a:lnTo>
                  <a:pt x="204" y="114"/>
                </a:lnTo>
                <a:lnTo>
                  <a:pt x="206" y="92"/>
                </a:lnTo>
                <a:lnTo>
                  <a:pt x="212" y="70"/>
                </a:lnTo>
                <a:lnTo>
                  <a:pt x="222" y="52"/>
                </a:lnTo>
                <a:lnTo>
                  <a:pt x="234" y="36"/>
                </a:lnTo>
                <a:lnTo>
                  <a:pt x="248" y="24"/>
                </a:lnTo>
                <a:lnTo>
                  <a:pt x="266" y="14"/>
                </a:lnTo>
                <a:lnTo>
                  <a:pt x="282" y="6"/>
                </a:lnTo>
                <a:lnTo>
                  <a:pt x="300" y="2"/>
                </a:lnTo>
                <a:lnTo>
                  <a:pt x="318" y="0"/>
                </a:lnTo>
                <a:lnTo>
                  <a:pt x="336" y="2"/>
                </a:lnTo>
                <a:lnTo>
                  <a:pt x="352" y="8"/>
                </a:lnTo>
                <a:lnTo>
                  <a:pt x="366" y="16"/>
                </a:lnTo>
                <a:lnTo>
                  <a:pt x="378" y="28"/>
                </a:lnTo>
                <a:lnTo>
                  <a:pt x="388" y="42"/>
                </a:lnTo>
                <a:lnTo>
                  <a:pt x="394" y="62"/>
                </a:lnTo>
                <a:lnTo>
                  <a:pt x="396" y="84"/>
                </a:lnTo>
                <a:lnTo>
                  <a:pt x="396" y="108"/>
                </a:lnTo>
                <a:lnTo>
                  <a:pt x="392" y="132"/>
                </a:lnTo>
                <a:lnTo>
                  <a:pt x="384" y="158"/>
                </a:lnTo>
                <a:lnTo>
                  <a:pt x="372" y="186"/>
                </a:lnTo>
                <a:lnTo>
                  <a:pt x="358" y="212"/>
                </a:lnTo>
                <a:lnTo>
                  <a:pt x="340" y="238"/>
                </a:lnTo>
                <a:lnTo>
                  <a:pt x="318" y="264"/>
                </a:lnTo>
                <a:lnTo>
                  <a:pt x="292" y="288"/>
                </a:lnTo>
                <a:lnTo>
                  <a:pt x="262" y="310"/>
                </a:lnTo>
                <a:lnTo>
                  <a:pt x="228" y="328"/>
                </a:lnTo>
                <a:lnTo>
                  <a:pt x="192" y="346"/>
                </a:lnTo>
                <a:lnTo>
                  <a:pt x="172" y="352"/>
                </a:lnTo>
                <a:lnTo>
                  <a:pt x="150" y="358"/>
                </a:lnTo>
                <a:lnTo>
                  <a:pt x="128" y="364"/>
                </a:lnTo>
                <a:lnTo>
                  <a:pt x="104" y="368"/>
                </a:lnTo>
                <a:lnTo>
                  <a:pt x="80" y="370"/>
                </a:lnTo>
                <a:lnTo>
                  <a:pt x="54" y="372"/>
                </a:lnTo>
                <a:lnTo>
                  <a:pt x="28" y="372"/>
                </a:lnTo>
                <a:lnTo>
                  <a:pt x="0" y="37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28"/>
          <p:cNvSpPr>
            <a:spLocks/>
          </p:cNvSpPr>
          <p:nvPr userDrawn="1"/>
        </p:nvSpPr>
        <p:spPr bwMode="auto">
          <a:xfrm>
            <a:off x="5991225" y="2325688"/>
            <a:ext cx="914400" cy="495300"/>
          </a:xfrm>
          <a:custGeom>
            <a:avLst/>
            <a:gdLst>
              <a:gd name="T0" fmla="*/ 76200 w 576"/>
              <a:gd name="T1" fmla="*/ 495300 h 312"/>
              <a:gd name="T2" fmla="*/ 76200 w 576"/>
              <a:gd name="T3" fmla="*/ 495300 h 312"/>
              <a:gd name="T4" fmla="*/ 53975 w 576"/>
              <a:gd name="T5" fmla="*/ 450850 h 312"/>
              <a:gd name="T6" fmla="*/ 34925 w 576"/>
              <a:gd name="T7" fmla="*/ 400050 h 312"/>
              <a:gd name="T8" fmla="*/ 15875 w 576"/>
              <a:gd name="T9" fmla="*/ 339725 h 312"/>
              <a:gd name="T10" fmla="*/ 9525 w 576"/>
              <a:gd name="T11" fmla="*/ 307975 h 312"/>
              <a:gd name="T12" fmla="*/ 3175 w 576"/>
              <a:gd name="T13" fmla="*/ 273050 h 312"/>
              <a:gd name="T14" fmla="*/ 0 w 576"/>
              <a:gd name="T15" fmla="*/ 238125 h 312"/>
              <a:gd name="T16" fmla="*/ 0 w 576"/>
              <a:gd name="T17" fmla="*/ 206375 h 312"/>
              <a:gd name="T18" fmla="*/ 6350 w 576"/>
              <a:gd name="T19" fmla="*/ 174625 h 312"/>
              <a:gd name="T20" fmla="*/ 15875 w 576"/>
              <a:gd name="T21" fmla="*/ 142875 h 312"/>
              <a:gd name="T22" fmla="*/ 28575 w 576"/>
              <a:gd name="T23" fmla="*/ 114300 h 312"/>
              <a:gd name="T24" fmla="*/ 50800 w 576"/>
              <a:gd name="T25" fmla="*/ 88900 h 312"/>
              <a:gd name="T26" fmla="*/ 50800 w 576"/>
              <a:gd name="T27" fmla="*/ 88900 h 312"/>
              <a:gd name="T28" fmla="*/ 79375 w 576"/>
              <a:gd name="T29" fmla="*/ 66675 h 312"/>
              <a:gd name="T30" fmla="*/ 114300 w 576"/>
              <a:gd name="T31" fmla="*/ 47625 h 312"/>
              <a:gd name="T32" fmla="*/ 155575 w 576"/>
              <a:gd name="T33" fmla="*/ 31750 h 312"/>
              <a:gd name="T34" fmla="*/ 203200 w 576"/>
              <a:gd name="T35" fmla="*/ 19050 h 312"/>
              <a:gd name="T36" fmla="*/ 254000 w 576"/>
              <a:gd name="T37" fmla="*/ 9525 h 312"/>
              <a:gd name="T38" fmla="*/ 311150 w 576"/>
              <a:gd name="T39" fmla="*/ 3175 h 312"/>
              <a:gd name="T40" fmla="*/ 368300 w 576"/>
              <a:gd name="T41" fmla="*/ 0 h 312"/>
              <a:gd name="T42" fmla="*/ 431800 w 576"/>
              <a:gd name="T43" fmla="*/ 0 h 312"/>
              <a:gd name="T44" fmla="*/ 492125 w 576"/>
              <a:gd name="T45" fmla="*/ 6350 h 312"/>
              <a:gd name="T46" fmla="*/ 552450 w 576"/>
              <a:gd name="T47" fmla="*/ 15875 h 312"/>
              <a:gd name="T48" fmla="*/ 615950 w 576"/>
              <a:gd name="T49" fmla="*/ 28575 h 312"/>
              <a:gd name="T50" fmla="*/ 673100 w 576"/>
              <a:gd name="T51" fmla="*/ 44450 h 312"/>
              <a:gd name="T52" fmla="*/ 730250 w 576"/>
              <a:gd name="T53" fmla="*/ 63500 h 312"/>
              <a:gd name="T54" fmla="*/ 784225 w 576"/>
              <a:gd name="T55" fmla="*/ 88900 h 312"/>
              <a:gd name="T56" fmla="*/ 831850 w 576"/>
              <a:gd name="T57" fmla="*/ 117475 h 312"/>
              <a:gd name="T58" fmla="*/ 876300 w 576"/>
              <a:gd name="T59" fmla="*/ 152400 h 312"/>
              <a:gd name="T60" fmla="*/ 876300 w 576"/>
              <a:gd name="T61" fmla="*/ 152400 h 312"/>
              <a:gd name="T62" fmla="*/ 892175 w 576"/>
              <a:gd name="T63" fmla="*/ 168275 h 312"/>
              <a:gd name="T64" fmla="*/ 904875 w 576"/>
              <a:gd name="T65" fmla="*/ 187325 h 312"/>
              <a:gd name="T66" fmla="*/ 914400 w 576"/>
              <a:gd name="T67" fmla="*/ 203200 h 312"/>
              <a:gd name="T68" fmla="*/ 914400 w 576"/>
              <a:gd name="T69" fmla="*/ 222250 h 312"/>
              <a:gd name="T70" fmla="*/ 914400 w 576"/>
              <a:gd name="T71" fmla="*/ 238125 h 312"/>
              <a:gd name="T72" fmla="*/ 908050 w 576"/>
              <a:gd name="T73" fmla="*/ 254000 h 312"/>
              <a:gd name="T74" fmla="*/ 895350 w 576"/>
              <a:gd name="T75" fmla="*/ 269875 h 312"/>
              <a:gd name="T76" fmla="*/ 882650 w 576"/>
              <a:gd name="T77" fmla="*/ 285750 h 312"/>
              <a:gd name="T78" fmla="*/ 863600 w 576"/>
              <a:gd name="T79" fmla="*/ 301625 h 312"/>
              <a:gd name="T80" fmla="*/ 844550 w 576"/>
              <a:gd name="T81" fmla="*/ 317500 h 312"/>
              <a:gd name="T82" fmla="*/ 796925 w 576"/>
              <a:gd name="T83" fmla="*/ 342900 h 312"/>
              <a:gd name="T84" fmla="*/ 739775 w 576"/>
              <a:gd name="T85" fmla="*/ 371475 h 312"/>
              <a:gd name="T86" fmla="*/ 676275 w 576"/>
              <a:gd name="T87" fmla="*/ 393700 h 312"/>
              <a:gd name="T88" fmla="*/ 609600 w 576"/>
              <a:gd name="T89" fmla="*/ 415925 h 312"/>
              <a:gd name="T90" fmla="*/ 539750 w 576"/>
              <a:gd name="T91" fmla="*/ 438150 h 312"/>
              <a:gd name="T92" fmla="*/ 473075 w 576"/>
              <a:gd name="T93" fmla="*/ 454025 h 312"/>
              <a:gd name="T94" fmla="*/ 409575 w 576"/>
              <a:gd name="T95" fmla="*/ 466725 h 312"/>
              <a:gd name="T96" fmla="*/ 298450 w 576"/>
              <a:gd name="T97" fmla="*/ 488950 h 312"/>
              <a:gd name="T98" fmla="*/ 257175 w 576"/>
              <a:gd name="T99" fmla="*/ 492125 h 312"/>
              <a:gd name="T100" fmla="*/ 228600 w 576"/>
              <a:gd name="T101" fmla="*/ 495300 h 312"/>
              <a:gd name="T102" fmla="*/ 76200 w 576"/>
              <a:gd name="T103" fmla="*/ 495300 h 31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 h="312">
                <a:moveTo>
                  <a:pt x="48" y="312"/>
                </a:moveTo>
                <a:lnTo>
                  <a:pt x="48" y="312"/>
                </a:lnTo>
                <a:lnTo>
                  <a:pt x="34" y="284"/>
                </a:lnTo>
                <a:lnTo>
                  <a:pt x="22" y="252"/>
                </a:lnTo>
                <a:lnTo>
                  <a:pt x="10" y="214"/>
                </a:lnTo>
                <a:lnTo>
                  <a:pt x="6" y="194"/>
                </a:lnTo>
                <a:lnTo>
                  <a:pt x="2" y="172"/>
                </a:lnTo>
                <a:lnTo>
                  <a:pt x="0" y="150"/>
                </a:lnTo>
                <a:lnTo>
                  <a:pt x="0" y="130"/>
                </a:lnTo>
                <a:lnTo>
                  <a:pt x="4" y="110"/>
                </a:lnTo>
                <a:lnTo>
                  <a:pt x="10" y="90"/>
                </a:lnTo>
                <a:lnTo>
                  <a:pt x="18" y="72"/>
                </a:lnTo>
                <a:lnTo>
                  <a:pt x="32" y="56"/>
                </a:lnTo>
                <a:lnTo>
                  <a:pt x="50" y="42"/>
                </a:lnTo>
                <a:lnTo>
                  <a:pt x="72" y="30"/>
                </a:lnTo>
                <a:lnTo>
                  <a:pt x="98" y="20"/>
                </a:lnTo>
                <a:lnTo>
                  <a:pt x="128" y="12"/>
                </a:lnTo>
                <a:lnTo>
                  <a:pt x="160" y="6"/>
                </a:lnTo>
                <a:lnTo>
                  <a:pt x="196" y="2"/>
                </a:lnTo>
                <a:lnTo>
                  <a:pt x="232" y="0"/>
                </a:lnTo>
                <a:lnTo>
                  <a:pt x="272" y="0"/>
                </a:lnTo>
                <a:lnTo>
                  <a:pt x="310" y="4"/>
                </a:lnTo>
                <a:lnTo>
                  <a:pt x="348" y="10"/>
                </a:lnTo>
                <a:lnTo>
                  <a:pt x="388" y="18"/>
                </a:lnTo>
                <a:lnTo>
                  <a:pt x="424" y="28"/>
                </a:lnTo>
                <a:lnTo>
                  <a:pt x="460" y="40"/>
                </a:lnTo>
                <a:lnTo>
                  <a:pt x="494" y="56"/>
                </a:lnTo>
                <a:lnTo>
                  <a:pt x="524" y="74"/>
                </a:lnTo>
                <a:lnTo>
                  <a:pt x="552" y="96"/>
                </a:lnTo>
                <a:lnTo>
                  <a:pt x="562" y="106"/>
                </a:lnTo>
                <a:lnTo>
                  <a:pt x="570" y="118"/>
                </a:lnTo>
                <a:lnTo>
                  <a:pt x="576" y="128"/>
                </a:lnTo>
                <a:lnTo>
                  <a:pt x="576" y="140"/>
                </a:lnTo>
                <a:lnTo>
                  <a:pt x="576" y="150"/>
                </a:lnTo>
                <a:lnTo>
                  <a:pt x="572" y="160"/>
                </a:lnTo>
                <a:lnTo>
                  <a:pt x="564" y="170"/>
                </a:lnTo>
                <a:lnTo>
                  <a:pt x="556" y="180"/>
                </a:lnTo>
                <a:lnTo>
                  <a:pt x="544" y="190"/>
                </a:lnTo>
                <a:lnTo>
                  <a:pt x="532" y="200"/>
                </a:lnTo>
                <a:lnTo>
                  <a:pt x="502" y="216"/>
                </a:lnTo>
                <a:lnTo>
                  <a:pt x="466" y="234"/>
                </a:lnTo>
                <a:lnTo>
                  <a:pt x="426" y="248"/>
                </a:lnTo>
                <a:lnTo>
                  <a:pt x="384" y="262"/>
                </a:lnTo>
                <a:lnTo>
                  <a:pt x="340" y="276"/>
                </a:lnTo>
                <a:lnTo>
                  <a:pt x="298" y="286"/>
                </a:lnTo>
                <a:lnTo>
                  <a:pt x="258" y="294"/>
                </a:lnTo>
                <a:lnTo>
                  <a:pt x="188" y="308"/>
                </a:lnTo>
                <a:lnTo>
                  <a:pt x="162" y="310"/>
                </a:lnTo>
                <a:lnTo>
                  <a:pt x="144" y="312"/>
                </a:lnTo>
                <a:lnTo>
                  <a:pt x="48" y="312"/>
                </a:lnTo>
                <a:close/>
              </a:path>
            </a:pathLst>
          </a:custGeom>
          <a:solidFill>
            <a:srgbClr val="7E11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Freeform 29"/>
          <p:cNvSpPr>
            <a:spLocks/>
          </p:cNvSpPr>
          <p:nvPr userDrawn="1"/>
        </p:nvSpPr>
        <p:spPr bwMode="auto">
          <a:xfrm>
            <a:off x="5991225" y="2325688"/>
            <a:ext cx="914400" cy="495300"/>
          </a:xfrm>
          <a:custGeom>
            <a:avLst/>
            <a:gdLst>
              <a:gd name="T0" fmla="*/ 76200 w 576"/>
              <a:gd name="T1" fmla="*/ 495300 h 312"/>
              <a:gd name="T2" fmla="*/ 76200 w 576"/>
              <a:gd name="T3" fmla="*/ 495300 h 312"/>
              <a:gd name="T4" fmla="*/ 53975 w 576"/>
              <a:gd name="T5" fmla="*/ 450850 h 312"/>
              <a:gd name="T6" fmla="*/ 34925 w 576"/>
              <a:gd name="T7" fmla="*/ 400050 h 312"/>
              <a:gd name="T8" fmla="*/ 15875 w 576"/>
              <a:gd name="T9" fmla="*/ 339725 h 312"/>
              <a:gd name="T10" fmla="*/ 9525 w 576"/>
              <a:gd name="T11" fmla="*/ 307975 h 312"/>
              <a:gd name="T12" fmla="*/ 3175 w 576"/>
              <a:gd name="T13" fmla="*/ 273050 h 312"/>
              <a:gd name="T14" fmla="*/ 0 w 576"/>
              <a:gd name="T15" fmla="*/ 238125 h 312"/>
              <a:gd name="T16" fmla="*/ 0 w 576"/>
              <a:gd name="T17" fmla="*/ 206375 h 312"/>
              <a:gd name="T18" fmla="*/ 6350 w 576"/>
              <a:gd name="T19" fmla="*/ 174625 h 312"/>
              <a:gd name="T20" fmla="*/ 15875 w 576"/>
              <a:gd name="T21" fmla="*/ 142875 h 312"/>
              <a:gd name="T22" fmla="*/ 28575 w 576"/>
              <a:gd name="T23" fmla="*/ 114300 h 312"/>
              <a:gd name="T24" fmla="*/ 50800 w 576"/>
              <a:gd name="T25" fmla="*/ 88900 h 312"/>
              <a:gd name="T26" fmla="*/ 50800 w 576"/>
              <a:gd name="T27" fmla="*/ 88900 h 312"/>
              <a:gd name="T28" fmla="*/ 79375 w 576"/>
              <a:gd name="T29" fmla="*/ 66675 h 312"/>
              <a:gd name="T30" fmla="*/ 114300 w 576"/>
              <a:gd name="T31" fmla="*/ 47625 h 312"/>
              <a:gd name="T32" fmla="*/ 155575 w 576"/>
              <a:gd name="T33" fmla="*/ 31750 h 312"/>
              <a:gd name="T34" fmla="*/ 203200 w 576"/>
              <a:gd name="T35" fmla="*/ 19050 h 312"/>
              <a:gd name="T36" fmla="*/ 254000 w 576"/>
              <a:gd name="T37" fmla="*/ 9525 h 312"/>
              <a:gd name="T38" fmla="*/ 311150 w 576"/>
              <a:gd name="T39" fmla="*/ 3175 h 312"/>
              <a:gd name="T40" fmla="*/ 368300 w 576"/>
              <a:gd name="T41" fmla="*/ 0 h 312"/>
              <a:gd name="T42" fmla="*/ 431800 w 576"/>
              <a:gd name="T43" fmla="*/ 0 h 312"/>
              <a:gd name="T44" fmla="*/ 492125 w 576"/>
              <a:gd name="T45" fmla="*/ 6350 h 312"/>
              <a:gd name="T46" fmla="*/ 552450 w 576"/>
              <a:gd name="T47" fmla="*/ 15875 h 312"/>
              <a:gd name="T48" fmla="*/ 615950 w 576"/>
              <a:gd name="T49" fmla="*/ 28575 h 312"/>
              <a:gd name="T50" fmla="*/ 673100 w 576"/>
              <a:gd name="T51" fmla="*/ 44450 h 312"/>
              <a:gd name="T52" fmla="*/ 730250 w 576"/>
              <a:gd name="T53" fmla="*/ 63500 h 312"/>
              <a:gd name="T54" fmla="*/ 784225 w 576"/>
              <a:gd name="T55" fmla="*/ 88900 h 312"/>
              <a:gd name="T56" fmla="*/ 831850 w 576"/>
              <a:gd name="T57" fmla="*/ 117475 h 312"/>
              <a:gd name="T58" fmla="*/ 876300 w 576"/>
              <a:gd name="T59" fmla="*/ 152400 h 312"/>
              <a:gd name="T60" fmla="*/ 876300 w 576"/>
              <a:gd name="T61" fmla="*/ 152400 h 312"/>
              <a:gd name="T62" fmla="*/ 892175 w 576"/>
              <a:gd name="T63" fmla="*/ 168275 h 312"/>
              <a:gd name="T64" fmla="*/ 904875 w 576"/>
              <a:gd name="T65" fmla="*/ 187325 h 312"/>
              <a:gd name="T66" fmla="*/ 914400 w 576"/>
              <a:gd name="T67" fmla="*/ 203200 h 312"/>
              <a:gd name="T68" fmla="*/ 914400 w 576"/>
              <a:gd name="T69" fmla="*/ 222250 h 312"/>
              <a:gd name="T70" fmla="*/ 914400 w 576"/>
              <a:gd name="T71" fmla="*/ 238125 h 312"/>
              <a:gd name="T72" fmla="*/ 908050 w 576"/>
              <a:gd name="T73" fmla="*/ 254000 h 312"/>
              <a:gd name="T74" fmla="*/ 895350 w 576"/>
              <a:gd name="T75" fmla="*/ 269875 h 312"/>
              <a:gd name="T76" fmla="*/ 882650 w 576"/>
              <a:gd name="T77" fmla="*/ 285750 h 312"/>
              <a:gd name="T78" fmla="*/ 863600 w 576"/>
              <a:gd name="T79" fmla="*/ 301625 h 312"/>
              <a:gd name="T80" fmla="*/ 844550 w 576"/>
              <a:gd name="T81" fmla="*/ 317500 h 312"/>
              <a:gd name="T82" fmla="*/ 796925 w 576"/>
              <a:gd name="T83" fmla="*/ 342900 h 312"/>
              <a:gd name="T84" fmla="*/ 739775 w 576"/>
              <a:gd name="T85" fmla="*/ 371475 h 312"/>
              <a:gd name="T86" fmla="*/ 676275 w 576"/>
              <a:gd name="T87" fmla="*/ 393700 h 312"/>
              <a:gd name="T88" fmla="*/ 609600 w 576"/>
              <a:gd name="T89" fmla="*/ 415925 h 312"/>
              <a:gd name="T90" fmla="*/ 539750 w 576"/>
              <a:gd name="T91" fmla="*/ 438150 h 312"/>
              <a:gd name="T92" fmla="*/ 473075 w 576"/>
              <a:gd name="T93" fmla="*/ 454025 h 312"/>
              <a:gd name="T94" fmla="*/ 409575 w 576"/>
              <a:gd name="T95" fmla="*/ 466725 h 312"/>
              <a:gd name="T96" fmla="*/ 298450 w 576"/>
              <a:gd name="T97" fmla="*/ 488950 h 312"/>
              <a:gd name="T98" fmla="*/ 257175 w 576"/>
              <a:gd name="T99" fmla="*/ 492125 h 312"/>
              <a:gd name="T100" fmla="*/ 228600 w 576"/>
              <a:gd name="T101" fmla="*/ 495300 h 3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76" h="312">
                <a:moveTo>
                  <a:pt x="48" y="312"/>
                </a:moveTo>
                <a:lnTo>
                  <a:pt x="48" y="312"/>
                </a:lnTo>
                <a:lnTo>
                  <a:pt x="34" y="284"/>
                </a:lnTo>
                <a:lnTo>
                  <a:pt x="22" y="252"/>
                </a:lnTo>
                <a:lnTo>
                  <a:pt x="10" y="214"/>
                </a:lnTo>
                <a:lnTo>
                  <a:pt x="6" y="194"/>
                </a:lnTo>
                <a:lnTo>
                  <a:pt x="2" y="172"/>
                </a:lnTo>
                <a:lnTo>
                  <a:pt x="0" y="150"/>
                </a:lnTo>
                <a:lnTo>
                  <a:pt x="0" y="130"/>
                </a:lnTo>
                <a:lnTo>
                  <a:pt x="4" y="110"/>
                </a:lnTo>
                <a:lnTo>
                  <a:pt x="10" y="90"/>
                </a:lnTo>
                <a:lnTo>
                  <a:pt x="18" y="72"/>
                </a:lnTo>
                <a:lnTo>
                  <a:pt x="32" y="56"/>
                </a:lnTo>
                <a:lnTo>
                  <a:pt x="50" y="42"/>
                </a:lnTo>
                <a:lnTo>
                  <a:pt x="72" y="30"/>
                </a:lnTo>
                <a:lnTo>
                  <a:pt x="98" y="20"/>
                </a:lnTo>
                <a:lnTo>
                  <a:pt x="128" y="12"/>
                </a:lnTo>
                <a:lnTo>
                  <a:pt x="160" y="6"/>
                </a:lnTo>
                <a:lnTo>
                  <a:pt x="196" y="2"/>
                </a:lnTo>
                <a:lnTo>
                  <a:pt x="232" y="0"/>
                </a:lnTo>
                <a:lnTo>
                  <a:pt x="272" y="0"/>
                </a:lnTo>
                <a:lnTo>
                  <a:pt x="310" y="4"/>
                </a:lnTo>
                <a:lnTo>
                  <a:pt x="348" y="10"/>
                </a:lnTo>
                <a:lnTo>
                  <a:pt x="388" y="18"/>
                </a:lnTo>
                <a:lnTo>
                  <a:pt x="424" y="28"/>
                </a:lnTo>
                <a:lnTo>
                  <a:pt x="460" y="40"/>
                </a:lnTo>
                <a:lnTo>
                  <a:pt x="494" y="56"/>
                </a:lnTo>
                <a:lnTo>
                  <a:pt x="524" y="74"/>
                </a:lnTo>
                <a:lnTo>
                  <a:pt x="552" y="96"/>
                </a:lnTo>
                <a:lnTo>
                  <a:pt x="562" y="106"/>
                </a:lnTo>
                <a:lnTo>
                  <a:pt x="570" y="118"/>
                </a:lnTo>
                <a:lnTo>
                  <a:pt x="576" y="128"/>
                </a:lnTo>
                <a:lnTo>
                  <a:pt x="576" y="140"/>
                </a:lnTo>
                <a:lnTo>
                  <a:pt x="576" y="150"/>
                </a:lnTo>
                <a:lnTo>
                  <a:pt x="572" y="160"/>
                </a:lnTo>
                <a:lnTo>
                  <a:pt x="564" y="170"/>
                </a:lnTo>
                <a:lnTo>
                  <a:pt x="556" y="180"/>
                </a:lnTo>
                <a:lnTo>
                  <a:pt x="544" y="190"/>
                </a:lnTo>
                <a:lnTo>
                  <a:pt x="532" y="200"/>
                </a:lnTo>
                <a:lnTo>
                  <a:pt x="502" y="216"/>
                </a:lnTo>
                <a:lnTo>
                  <a:pt x="466" y="234"/>
                </a:lnTo>
                <a:lnTo>
                  <a:pt x="426" y="248"/>
                </a:lnTo>
                <a:lnTo>
                  <a:pt x="384" y="262"/>
                </a:lnTo>
                <a:lnTo>
                  <a:pt x="340" y="276"/>
                </a:lnTo>
                <a:lnTo>
                  <a:pt x="298" y="286"/>
                </a:lnTo>
                <a:lnTo>
                  <a:pt x="258" y="294"/>
                </a:lnTo>
                <a:lnTo>
                  <a:pt x="188" y="308"/>
                </a:lnTo>
                <a:lnTo>
                  <a:pt x="162" y="310"/>
                </a:lnTo>
                <a:lnTo>
                  <a:pt x="144" y="312"/>
                </a:lnTo>
              </a:path>
            </a:pathLst>
          </a:custGeom>
          <a:noFill/>
          <a:ln w="12700">
            <a:solidFill>
              <a:srgbClr val="E6AFB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49" name="Freeform 30"/>
          <p:cNvSpPr>
            <a:spLocks/>
          </p:cNvSpPr>
          <p:nvPr userDrawn="1"/>
        </p:nvSpPr>
        <p:spPr bwMode="auto">
          <a:xfrm>
            <a:off x="5508625" y="1938338"/>
            <a:ext cx="1206500" cy="654050"/>
          </a:xfrm>
          <a:custGeom>
            <a:avLst/>
            <a:gdLst>
              <a:gd name="T0" fmla="*/ 1206500 w 760"/>
              <a:gd name="T1" fmla="*/ 44450 h 412"/>
              <a:gd name="T2" fmla="*/ 1060450 w 760"/>
              <a:gd name="T3" fmla="*/ 19050 h 412"/>
              <a:gd name="T4" fmla="*/ 876300 w 760"/>
              <a:gd name="T5" fmla="*/ 3175 h 412"/>
              <a:gd name="T6" fmla="*/ 784225 w 760"/>
              <a:gd name="T7" fmla="*/ 0 h 412"/>
              <a:gd name="T8" fmla="*/ 704850 w 760"/>
              <a:gd name="T9" fmla="*/ 9525 h 412"/>
              <a:gd name="T10" fmla="*/ 647700 w 760"/>
              <a:gd name="T11" fmla="*/ 31750 h 412"/>
              <a:gd name="T12" fmla="*/ 558800 w 760"/>
              <a:gd name="T13" fmla="*/ 69850 h 412"/>
              <a:gd name="T14" fmla="*/ 323850 w 760"/>
              <a:gd name="T15" fmla="*/ 276225 h 412"/>
              <a:gd name="T16" fmla="*/ 85725 w 760"/>
              <a:gd name="T17" fmla="*/ 476250 h 412"/>
              <a:gd name="T18" fmla="*/ 50800 w 760"/>
              <a:gd name="T19" fmla="*/ 501650 h 412"/>
              <a:gd name="T20" fmla="*/ 34925 w 760"/>
              <a:gd name="T21" fmla="*/ 514350 h 412"/>
              <a:gd name="T22" fmla="*/ 12700 w 760"/>
              <a:gd name="T23" fmla="*/ 561975 h 412"/>
              <a:gd name="T24" fmla="*/ 0 w 760"/>
              <a:gd name="T25" fmla="*/ 635000 h 412"/>
              <a:gd name="T26" fmla="*/ 0 w 760"/>
              <a:gd name="T27" fmla="*/ 654050 h 412"/>
              <a:gd name="T28" fmla="*/ 101600 w 760"/>
              <a:gd name="T29" fmla="*/ 603250 h 412"/>
              <a:gd name="T30" fmla="*/ 225425 w 760"/>
              <a:gd name="T31" fmla="*/ 552450 h 412"/>
              <a:gd name="T32" fmla="*/ 307975 w 760"/>
              <a:gd name="T33" fmla="*/ 530225 h 412"/>
              <a:gd name="T34" fmla="*/ 346075 w 760"/>
              <a:gd name="T35" fmla="*/ 533400 h 412"/>
              <a:gd name="T36" fmla="*/ 355600 w 760"/>
              <a:gd name="T37" fmla="*/ 539750 h 412"/>
              <a:gd name="T38" fmla="*/ 444500 w 760"/>
              <a:gd name="T39" fmla="*/ 438150 h 412"/>
              <a:gd name="T40" fmla="*/ 460375 w 760"/>
              <a:gd name="T41" fmla="*/ 425450 h 412"/>
              <a:gd name="T42" fmla="*/ 574675 w 760"/>
              <a:gd name="T43" fmla="*/ 346075 h 412"/>
              <a:gd name="T44" fmla="*/ 660400 w 760"/>
              <a:gd name="T45" fmla="*/ 301625 h 412"/>
              <a:gd name="T46" fmla="*/ 765175 w 760"/>
              <a:gd name="T47" fmla="*/ 263525 h 412"/>
              <a:gd name="T48" fmla="*/ 876300 w 760"/>
              <a:gd name="T49" fmla="*/ 241300 h 412"/>
              <a:gd name="T50" fmla="*/ 965200 w 760"/>
              <a:gd name="T51" fmla="*/ 241300 h 412"/>
              <a:gd name="T52" fmla="*/ 1025525 w 760"/>
              <a:gd name="T53" fmla="*/ 250825 h 412"/>
              <a:gd name="T54" fmla="*/ 1089025 w 760"/>
              <a:gd name="T55" fmla="*/ 273050 h 412"/>
              <a:gd name="T56" fmla="*/ 1117600 w 760"/>
              <a:gd name="T57" fmla="*/ 285750 h 412"/>
              <a:gd name="T58" fmla="*/ 1193800 w 760"/>
              <a:gd name="T59" fmla="*/ 323850 h 412"/>
              <a:gd name="T60" fmla="*/ 1174750 w 760"/>
              <a:gd name="T61" fmla="*/ 250825 h 412"/>
              <a:gd name="T62" fmla="*/ 1162050 w 760"/>
              <a:gd name="T63" fmla="*/ 161925 h 412"/>
              <a:gd name="T64" fmla="*/ 1168400 w 760"/>
              <a:gd name="T65" fmla="*/ 114300 h 412"/>
              <a:gd name="T66" fmla="*/ 1181100 w 760"/>
              <a:gd name="T67" fmla="*/ 73025 h 412"/>
              <a:gd name="T68" fmla="*/ 1206500 w 760"/>
              <a:gd name="T69" fmla="*/ 44450 h 4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60" h="412">
                <a:moveTo>
                  <a:pt x="760" y="28"/>
                </a:moveTo>
                <a:lnTo>
                  <a:pt x="760" y="28"/>
                </a:lnTo>
                <a:lnTo>
                  <a:pt x="716" y="20"/>
                </a:lnTo>
                <a:lnTo>
                  <a:pt x="668" y="12"/>
                </a:lnTo>
                <a:lnTo>
                  <a:pt x="612" y="6"/>
                </a:lnTo>
                <a:lnTo>
                  <a:pt x="552" y="2"/>
                </a:lnTo>
                <a:lnTo>
                  <a:pt x="522" y="0"/>
                </a:lnTo>
                <a:lnTo>
                  <a:pt x="494" y="0"/>
                </a:lnTo>
                <a:lnTo>
                  <a:pt x="468" y="2"/>
                </a:lnTo>
                <a:lnTo>
                  <a:pt x="444" y="6"/>
                </a:lnTo>
                <a:lnTo>
                  <a:pt x="424" y="12"/>
                </a:lnTo>
                <a:lnTo>
                  <a:pt x="408" y="20"/>
                </a:lnTo>
                <a:lnTo>
                  <a:pt x="416" y="84"/>
                </a:lnTo>
                <a:lnTo>
                  <a:pt x="352" y="44"/>
                </a:lnTo>
                <a:lnTo>
                  <a:pt x="204" y="174"/>
                </a:lnTo>
                <a:lnTo>
                  <a:pt x="96" y="266"/>
                </a:lnTo>
                <a:lnTo>
                  <a:pt x="54" y="300"/>
                </a:lnTo>
                <a:lnTo>
                  <a:pt x="32" y="316"/>
                </a:lnTo>
                <a:lnTo>
                  <a:pt x="26" y="320"/>
                </a:lnTo>
                <a:lnTo>
                  <a:pt x="22" y="324"/>
                </a:lnTo>
                <a:lnTo>
                  <a:pt x="14" y="338"/>
                </a:lnTo>
                <a:lnTo>
                  <a:pt x="8" y="354"/>
                </a:lnTo>
                <a:lnTo>
                  <a:pt x="4" y="370"/>
                </a:lnTo>
                <a:lnTo>
                  <a:pt x="0" y="400"/>
                </a:lnTo>
                <a:lnTo>
                  <a:pt x="0" y="412"/>
                </a:lnTo>
                <a:lnTo>
                  <a:pt x="32" y="396"/>
                </a:lnTo>
                <a:lnTo>
                  <a:pt x="64" y="380"/>
                </a:lnTo>
                <a:lnTo>
                  <a:pt x="104" y="364"/>
                </a:lnTo>
                <a:lnTo>
                  <a:pt x="142" y="348"/>
                </a:lnTo>
                <a:lnTo>
                  <a:pt x="178" y="338"/>
                </a:lnTo>
                <a:lnTo>
                  <a:pt x="194" y="334"/>
                </a:lnTo>
                <a:lnTo>
                  <a:pt x="208" y="334"/>
                </a:lnTo>
                <a:lnTo>
                  <a:pt x="218" y="336"/>
                </a:lnTo>
                <a:lnTo>
                  <a:pt x="224" y="340"/>
                </a:lnTo>
                <a:lnTo>
                  <a:pt x="248" y="372"/>
                </a:lnTo>
                <a:lnTo>
                  <a:pt x="280" y="276"/>
                </a:lnTo>
                <a:lnTo>
                  <a:pt x="290" y="268"/>
                </a:lnTo>
                <a:lnTo>
                  <a:pt x="318" y="246"/>
                </a:lnTo>
                <a:lnTo>
                  <a:pt x="362" y="218"/>
                </a:lnTo>
                <a:lnTo>
                  <a:pt x="388" y="204"/>
                </a:lnTo>
                <a:lnTo>
                  <a:pt x="416" y="190"/>
                </a:lnTo>
                <a:lnTo>
                  <a:pt x="448" y="178"/>
                </a:lnTo>
                <a:lnTo>
                  <a:pt x="482" y="166"/>
                </a:lnTo>
                <a:lnTo>
                  <a:pt x="516" y="158"/>
                </a:lnTo>
                <a:lnTo>
                  <a:pt x="552" y="152"/>
                </a:lnTo>
                <a:lnTo>
                  <a:pt x="590" y="152"/>
                </a:lnTo>
                <a:lnTo>
                  <a:pt x="608" y="152"/>
                </a:lnTo>
                <a:lnTo>
                  <a:pt x="628" y="154"/>
                </a:lnTo>
                <a:lnTo>
                  <a:pt x="646" y="158"/>
                </a:lnTo>
                <a:lnTo>
                  <a:pt x="666" y="164"/>
                </a:lnTo>
                <a:lnTo>
                  <a:pt x="686" y="172"/>
                </a:lnTo>
                <a:lnTo>
                  <a:pt x="704" y="180"/>
                </a:lnTo>
                <a:lnTo>
                  <a:pt x="752" y="204"/>
                </a:lnTo>
                <a:lnTo>
                  <a:pt x="746" y="182"/>
                </a:lnTo>
                <a:lnTo>
                  <a:pt x="740" y="158"/>
                </a:lnTo>
                <a:lnTo>
                  <a:pt x="736" y="130"/>
                </a:lnTo>
                <a:lnTo>
                  <a:pt x="732" y="102"/>
                </a:lnTo>
                <a:lnTo>
                  <a:pt x="734" y="86"/>
                </a:lnTo>
                <a:lnTo>
                  <a:pt x="736" y="72"/>
                </a:lnTo>
                <a:lnTo>
                  <a:pt x="738" y="58"/>
                </a:lnTo>
                <a:lnTo>
                  <a:pt x="744" y="46"/>
                </a:lnTo>
                <a:lnTo>
                  <a:pt x="750" y="36"/>
                </a:lnTo>
                <a:lnTo>
                  <a:pt x="760" y="28"/>
                </a:lnTo>
                <a:close/>
              </a:path>
            </a:pathLst>
          </a:custGeom>
          <a:solidFill>
            <a:srgbClr val="DA7D94"/>
          </a:solidFill>
          <a:ln w="12700">
            <a:solidFill>
              <a:srgbClr val="7E1126"/>
            </a:solidFill>
            <a:prstDash val="solid"/>
            <a:round/>
            <a:headEnd/>
            <a:tailEnd/>
          </a:ln>
        </p:spPr>
        <p:txBody>
          <a:bodyPr/>
          <a:lstStyle/>
          <a:p>
            <a:endParaRPr lang="en-GB"/>
          </a:p>
        </p:txBody>
      </p:sp>
      <p:sp>
        <p:nvSpPr>
          <p:cNvPr id="1050" name="Freeform 31"/>
          <p:cNvSpPr>
            <a:spLocks/>
          </p:cNvSpPr>
          <p:nvPr userDrawn="1"/>
        </p:nvSpPr>
        <p:spPr bwMode="auto">
          <a:xfrm>
            <a:off x="6219825" y="1973263"/>
            <a:ext cx="393700" cy="161925"/>
          </a:xfrm>
          <a:custGeom>
            <a:avLst/>
            <a:gdLst>
              <a:gd name="T0" fmla="*/ 0 w 248"/>
              <a:gd name="T1" fmla="*/ 9525 h 102"/>
              <a:gd name="T2" fmla="*/ 0 w 248"/>
              <a:gd name="T3" fmla="*/ 9525 h 102"/>
              <a:gd name="T4" fmla="*/ 50800 w 248"/>
              <a:gd name="T5" fmla="*/ 6350 h 102"/>
              <a:gd name="T6" fmla="*/ 165100 w 248"/>
              <a:gd name="T7" fmla="*/ 0 h 102"/>
              <a:gd name="T8" fmla="*/ 228600 w 248"/>
              <a:gd name="T9" fmla="*/ 0 h 102"/>
              <a:gd name="T10" fmla="*/ 288925 w 248"/>
              <a:gd name="T11" fmla="*/ 3175 h 102"/>
              <a:gd name="T12" fmla="*/ 336550 w 248"/>
              <a:gd name="T13" fmla="*/ 9525 h 102"/>
              <a:gd name="T14" fmla="*/ 355600 w 248"/>
              <a:gd name="T15" fmla="*/ 15875 h 102"/>
              <a:gd name="T16" fmla="*/ 368300 w 248"/>
              <a:gd name="T17" fmla="*/ 22225 h 102"/>
              <a:gd name="T18" fmla="*/ 393700 w 248"/>
              <a:gd name="T19" fmla="*/ 161925 h 102"/>
              <a:gd name="T20" fmla="*/ 393700 w 248"/>
              <a:gd name="T21" fmla="*/ 161925 h 102"/>
              <a:gd name="T22" fmla="*/ 282575 w 248"/>
              <a:gd name="T23" fmla="*/ 149225 h 102"/>
              <a:gd name="T24" fmla="*/ 190500 w 248"/>
              <a:gd name="T25" fmla="*/ 139700 h 102"/>
              <a:gd name="T26" fmla="*/ 114300 w 248"/>
              <a:gd name="T27" fmla="*/ 136525 h 102"/>
              <a:gd name="T28" fmla="*/ 114300 w 248"/>
              <a:gd name="T29" fmla="*/ 136525 h 102"/>
              <a:gd name="T30" fmla="*/ 101600 w 248"/>
              <a:gd name="T31" fmla="*/ 133350 h 102"/>
              <a:gd name="T32" fmla="*/ 88900 w 248"/>
              <a:gd name="T33" fmla="*/ 130175 h 102"/>
              <a:gd name="T34" fmla="*/ 76200 w 248"/>
              <a:gd name="T35" fmla="*/ 123825 h 102"/>
              <a:gd name="T36" fmla="*/ 63500 w 248"/>
              <a:gd name="T37" fmla="*/ 117475 h 102"/>
              <a:gd name="T38" fmla="*/ 44450 w 248"/>
              <a:gd name="T39" fmla="*/ 95250 h 102"/>
              <a:gd name="T40" fmla="*/ 28575 w 248"/>
              <a:gd name="T41" fmla="*/ 73025 h 102"/>
              <a:gd name="T42" fmla="*/ 15875 w 248"/>
              <a:gd name="T43" fmla="*/ 50800 h 102"/>
              <a:gd name="T44" fmla="*/ 6350 w 248"/>
              <a:gd name="T45" fmla="*/ 28575 h 102"/>
              <a:gd name="T46" fmla="*/ 0 w 248"/>
              <a:gd name="T47" fmla="*/ 9525 h 102"/>
              <a:gd name="T48" fmla="*/ 0 w 248"/>
              <a:gd name="T49" fmla="*/ 9525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48" h="102">
                <a:moveTo>
                  <a:pt x="0" y="6"/>
                </a:moveTo>
                <a:lnTo>
                  <a:pt x="0" y="6"/>
                </a:lnTo>
                <a:lnTo>
                  <a:pt x="32" y="4"/>
                </a:lnTo>
                <a:lnTo>
                  <a:pt x="104" y="0"/>
                </a:lnTo>
                <a:lnTo>
                  <a:pt x="144" y="0"/>
                </a:lnTo>
                <a:lnTo>
                  <a:pt x="182" y="2"/>
                </a:lnTo>
                <a:lnTo>
                  <a:pt x="212" y="6"/>
                </a:lnTo>
                <a:lnTo>
                  <a:pt x="224" y="10"/>
                </a:lnTo>
                <a:lnTo>
                  <a:pt x="232" y="14"/>
                </a:lnTo>
                <a:lnTo>
                  <a:pt x="248" y="102"/>
                </a:lnTo>
                <a:lnTo>
                  <a:pt x="178" y="94"/>
                </a:lnTo>
                <a:lnTo>
                  <a:pt x="120" y="88"/>
                </a:lnTo>
                <a:lnTo>
                  <a:pt x="72" y="86"/>
                </a:lnTo>
                <a:lnTo>
                  <a:pt x="64" y="84"/>
                </a:lnTo>
                <a:lnTo>
                  <a:pt x="56" y="82"/>
                </a:lnTo>
                <a:lnTo>
                  <a:pt x="48" y="78"/>
                </a:lnTo>
                <a:lnTo>
                  <a:pt x="40" y="74"/>
                </a:lnTo>
                <a:lnTo>
                  <a:pt x="28" y="60"/>
                </a:lnTo>
                <a:lnTo>
                  <a:pt x="18" y="46"/>
                </a:lnTo>
                <a:lnTo>
                  <a:pt x="10" y="32"/>
                </a:lnTo>
                <a:lnTo>
                  <a:pt x="4" y="18"/>
                </a:lnTo>
                <a:lnTo>
                  <a:pt x="0" y="6"/>
                </a:lnTo>
                <a:close/>
              </a:path>
            </a:pathLst>
          </a:custGeom>
          <a:solidFill>
            <a:srgbClr val="EDB9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52" name="Rectangle 3"/>
          <p:cNvSpPr>
            <a:spLocks noGrp="1" noChangeArrowheads="1"/>
          </p:cNvSpPr>
          <p:nvPr>
            <p:ph type="body" idx="1"/>
          </p:nvPr>
        </p:nvSpPr>
        <p:spPr bwMode="auto">
          <a:xfrm>
            <a:off x="457200" y="1600200"/>
            <a:ext cx="465455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422E41D-AAC1-476E-9758-CD41447369E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anose="020B0604020202020204" pitchFamily="34" charset="0"/>
        </a:defRPr>
      </a:lvl2pPr>
      <a:lvl3pPr algn="ctr" rtl="0" eaLnBrk="0" fontAlgn="base" hangingPunct="0">
        <a:spcBef>
          <a:spcPct val="0"/>
        </a:spcBef>
        <a:spcAft>
          <a:spcPct val="0"/>
        </a:spcAft>
        <a:defRPr sz="4400">
          <a:solidFill>
            <a:schemeClr val="tx1"/>
          </a:solidFill>
          <a:latin typeface="Arial" panose="020B0604020202020204" pitchFamily="34" charset="0"/>
        </a:defRPr>
      </a:lvl3pPr>
      <a:lvl4pPr algn="ctr" rtl="0" eaLnBrk="0" fontAlgn="base" hangingPunct="0">
        <a:spcBef>
          <a:spcPct val="0"/>
        </a:spcBef>
        <a:spcAft>
          <a:spcPct val="0"/>
        </a:spcAft>
        <a:defRPr sz="4400">
          <a:solidFill>
            <a:schemeClr val="tx1"/>
          </a:solidFill>
          <a:latin typeface="Arial" panose="020B0604020202020204" pitchFamily="34" charset="0"/>
        </a:defRPr>
      </a:lvl4pPr>
      <a:lvl5pPr algn="ctr" rtl="0" eaLnBrk="0" fontAlgn="base" hangingPunct="0">
        <a:spcBef>
          <a:spcPct val="0"/>
        </a:spcBef>
        <a:spcAft>
          <a:spcPct val="0"/>
        </a:spcAft>
        <a:defRPr sz="4400">
          <a:solidFill>
            <a:schemeClr val="tx1"/>
          </a:solidFill>
          <a:latin typeface="Arial" panose="020B0604020202020204" pitchFamily="34" charset="0"/>
        </a:defRPr>
      </a:lvl5pPr>
      <a:lvl6pPr marL="457200" algn="ctr" rtl="0" fontAlgn="base">
        <a:spcBef>
          <a:spcPct val="0"/>
        </a:spcBef>
        <a:spcAft>
          <a:spcPct val="0"/>
        </a:spcAft>
        <a:defRPr sz="4400">
          <a:solidFill>
            <a:schemeClr val="tx1"/>
          </a:solidFill>
          <a:latin typeface="Arial" panose="020B0604020202020204" pitchFamily="34" charset="0"/>
        </a:defRPr>
      </a:lvl6pPr>
      <a:lvl7pPr marL="914400" algn="ctr" rtl="0" fontAlgn="base">
        <a:spcBef>
          <a:spcPct val="0"/>
        </a:spcBef>
        <a:spcAft>
          <a:spcPct val="0"/>
        </a:spcAft>
        <a:defRPr sz="4400">
          <a:solidFill>
            <a:schemeClr val="tx1"/>
          </a:solidFill>
          <a:latin typeface="Arial" panose="020B0604020202020204" pitchFamily="34" charset="0"/>
        </a:defRPr>
      </a:lvl7pPr>
      <a:lvl8pPr marL="1371600" algn="ctr" rtl="0" fontAlgn="base">
        <a:spcBef>
          <a:spcPct val="0"/>
        </a:spcBef>
        <a:spcAft>
          <a:spcPct val="0"/>
        </a:spcAft>
        <a:defRPr sz="4400">
          <a:solidFill>
            <a:schemeClr val="tx1"/>
          </a:solidFill>
          <a:latin typeface="Arial" panose="020B0604020202020204" pitchFamily="34" charset="0"/>
        </a:defRPr>
      </a:lvl8pPr>
      <a:lvl9pPr marL="1828800" algn="ctr"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z="3600" smtClean="0"/>
              <a:t>With love on Valentine’s Day</a:t>
            </a:r>
            <a:endParaRPr lang="en-US" altLang="en-US" sz="3600" smtClean="0"/>
          </a:p>
        </p:txBody>
      </p:sp>
      <p:sp>
        <p:nvSpPr>
          <p:cNvPr id="4099" name="Rectangle 3"/>
          <p:cNvSpPr>
            <a:spLocks noGrp="1" noChangeArrowheads="1"/>
          </p:cNvSpPr>
          <p:nvPr>
            <p:ph type="subTitle" idx="1"/>
          </p:nvPr>
        </p:nvSpPr>
        <p:spPr/>
        <p:txBody>
          <a:bodyPr/>
          <a:lstStyle/>
          <a:p>
            <a:pPr eaLnBrk="1" hangingPunct="1"/>
            <a:r>
              <a:rPr lang="en-US" altLang="en-US" smtClean="0"/>
              <a:t>Include your valentine message, wish or greeting here . .</a:t>
            </a:r>
          </a:p>
          <a:p>
            <a:pPr eaLnBrk="1" hangingPunct="1"/>
            <a:endParaRPr lang="en-US"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253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253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253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253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253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253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1417638"/>
            <a:ext cx="9144000" cy="54403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2709863"/>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2709863"/>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2709863"/>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2709863"/>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2709863"/>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2709863"/>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2709863"/>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2709863"/>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07010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194786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070100"/>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1947863"/>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07010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070100"/>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19478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19462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2278063"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b="12236"/>
          <a:stretch>
            <a:fillRect/>
          </a:stretch>
        </p:blipFill>
        <p:spPr bwMode="auto">
          <a:xfrm>
            <a:off x="2735263" y="2600325"/>
            <a:ext cx="2093912" cy="3097213"/>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2559" name="Group 31"/>
          <p:cNvGraphicFramePr>
            <a:graphicFrameLocks noGrp="1"/>
          </p:cNvGraphicFramePr>
          <p:nvPr>
            <p:ph type="tbl" idx="1"/>
          </p:nvPr>
        </p:nvGraphicFramePr>
        <p:xfrm>
          <a:off x="358775" y="2132013"/>
          <a:ext cx="4835525" cy="3168650"/>
        </p:xfrm>
        <a:graphic>
          <a:graphicData uri="http://schemas.openxmlformats.org/drawingml/2006/table">
            <a:tbl>
              <a:tblPr/>
              <a:tblGrid>
                <a:gridCol w="2417763"/>
                <a:gridCol w="2417762"/>
              </a:tblGrid>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2317" name="Text Box 29"/>
          <p:cNvSpPr txBox="1">
            <a:spLocks noChangeArrowheads="1"/>
          </p:cNvSpPr>
          <p:nvPr/>
        </p:nvSpPr>
        <p:spPr bwMode="auto">
          <a:xfrm>
            <a:off x="611188" y="5734050"/>
            <a:ext cx="38528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180975" y="2449513"/>
          <a:ext cx="5651500" cy="3140075"/>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975" y="2449513"/>
                        <a:ext cx="56515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2282825"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a:xfrm>
            <a:off x="2827338" y="1600200"/>
            <a:ext cx="2284412"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3035300"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8676" name="Group 4"/>
          <p:cNvGraphicFramePr>
            <a:graphicFrameLocks noGrp="1"/>
          </p:cNvGraphicFramePr>
          <p:nvPr>
            <p:ph sz="half" idx="2"/>
          </p:nvPr>
        </p:nvGraphicFramePr>
        <p:xfrm>
          <a:off x="3527425" y="1781175"/>
          <a:ext cx="1792288" cy="1614488"/>
        </p:xfrm>
        <a:graphic>
          <a:graphicData uri="http://schemas.openxmlformats.org/drawingml/2006/table">
            <a:tbl>
              <a:tblPr/>
              <a:tblGrid>
                <a:gridCol w="896938"/>
                <a:gridCol w="895350"/>
              </a:tblGrid>
              <a:tr h="8080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468313" y="50847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095625" y="50847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sz="2800" smtClean="0"/>
              <a:t>Valentine greeting</a:t>
            </a:r>
            <a:endParaRPr lang="en-US" altLang="en-US" sz="2800" smtClean="0"/>
          </a:p>
        </p:txBody>
      </p:sp>
      <p:sp>
        <p:nvSpPr>
          <p:cNvPr id="20483" name="Rectangle 3"/>
          <p:cNvSpPr>
            <a:spLocks noGrp="1" noChangeArrowheads="1"/>
          </p:cNvSpPr>
          <p:nvPr>
            <p:ph type="body" sz="half" idx="1"/>
          </p:nvPr>
        </p:nvSpPr>
        <p:spPr>
          <a:xfrm>
            <a:off x="2195513" y="1916113"/>
            <a:ext cx="4464050" cy="4238625"/>
          </a:xfrm>
        </p:spPr>
        <p:txBody>
          <a:bodyPr/>
          <a:lstStyle/>
          <a:p>
            <a:pPr eaLnBrk="1" hangingPunct="1">
              <a:buFontTx/>
              <a:buNone/>
            </a:pPr>
            <a:r>
              <a:rPr lang="en-GB" altLang="en-US" sz="1800" smtClean="0"/>
              <a:t>Add personal valentine</a:t>
            </a:r>
          </a:p>
          <a:p>
            <a:pPr eaLnBrk="1" hangingPunct="1">
              <a:buFontTx/>
              <a:buNone/>
            </a:pPr>
            <a:r>
              <a:rPr lang="en-GB" altLang="en-US" sz="1800" smtClean="0"/>
              <a:t>message…….</a:t>
            </a:r>
            <a:endParaRPr lang="en-US" altLang="en-US" sz="1800" smtClean="0"/>
          </a:p>
        </p:txBody>
      </p:sp>
      <p:sp>
        <p:nvSpPr>
          <p:cNvPr id="32772" name="Oval 4"/>
          <p:cNvSpPr>
            <a:spLocks noChangeArrowheads="1"/>
          </p:cNvSpPr>
          <p:nvPr/>
        </p:nvSpPr>
        <p:spPr bwMode="auto">
          <a:xfrm flipH="1">
            <a:off x="179388" y="260350"/>
            <a:ext cx="1800225" cy="1655763"/>
          </a:xfrm>
          <a:prstGeom prst="ellipse">
            <a:avLst/>
          </a:prstGeom>
          <a:blipFill dpi="0" rotWithShape="0">
            <a:blip r:embed="rId3"/>
            <a:srcRect/>
            <a:stretch>
              <a:fillRect r="-11246"/>
            </a:stretch>
          </a:bli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487" name="Text Box 5"/>
          <p:cNvSpPr txBox="1">
            <a:spLocks noChangeArrowheads="1"/>
          </p:cNvSpPr>
          <p:nvPr/>
        </p:nvSpPr>
        <p:spPr bwMode="auto">
          <a:xfrm>
            <a:off x="2195513" y="5445125"/>
            <a:ext cx="3313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a:t>Sign off note . . . .</a:t>
            </a:r>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7E1126"/>
      </a:dk1>
      <a:lt1>
        <a:srgbClr val="FFFFFF"/>
      </a:lt1>
      <a:dk2>
        <a:srgbClr val="9B1F4E"/>
      </a:dk2>
      <a:lt2>
        <a:srgbClr val="808080"/>
      </a:lt2>
      <a:accent1>
        <a:srgbClr val="EDB9C9"/>
      </a:accent1>
      <a:accent2>
        <a:srgbClr val="B20B39"/>
      </a:accent2>
      <a:accent3>
        <a:srgbClr val="FFFFFF"/>
      </a:accent3>
      <a:accent4>
        <a:srgbClr val="6B0D1F"/>
      </a:accent4>
      <a:accent5>
        <a:srgbClr val="F4D9E1"/>
      </a:accent5>
      <a:accent6>
        <a:srgbClr val="A10933"/>
      </a:accent6>
      <a:hlink>
        <a:srgbClr val="9B1F4E"/>
      </a:hlink>
      <a:folHlink>
        <a:srgbClr val="B54E7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7E1126"/>
        </a:dk1>
        <a:lt1>
          <a:srgbClr val="FFFFFF"/>
        </a:lt1>
        <a:dk2>
          <a:srgbClr val="9B1F4E"/>
        </a:dk2>
        <a:lt2>
          <a:srgbClr val="808080"/>
        </a:lt2>
        <a:accent1>
          <a:srgbClr val="EDB9C9"/>
        </a:accent1>
        <a:accent2>
          <a:srgbClr val="B20B39"/>
        </a:accent2>
        <a:accent3>
          <a:srgbClr val="FFFFFF"/>
        </a:accent3>
        <a:accent4>
          <a:srgbClr val="6B0D1F"/>
        </a:accent4>
        <a:accent5>
          <a:srgbClr val="F4D9E1"/>
        </a:accent5>
        <a:accent6>
          <a:srgbClr val="A10933"/>
        </a:accent6>
        <a:hlink>
          <a:srgbClr val="9B1F4E"/>
        </a:hlink>
        <a:folHlink>
          <a:srgbClr val="B54E7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302</Words>
  <Application>Microsoft Office PowerPoint</Application>
  <PresentationFormat>On-screen Show (4:3)</PresentationFormat>
  <Paragraphs>65</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With love on Valentine’s Day</vt:lpstr>
      <vt:lpstr>Example Bullet Point Slide</vt:lpstr>
      <vt:lpstr>Colour scheme</vt:lpstr>
      <vt:lpstr>Picture slide</vt:lpstr>
      <vt:lpstr>Example of a table</vt:lpstr>
      <vt:lpstr>Sample Graph (3 colours)</vt:lpstr>
      <vt:lpstr>Two column bullet points</vt:lpstr>
      <vt:lpstr>Examples of default styles</vt:lpstr>
      <vt:lpstr>Valentine greeting</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Valentines Roses Small</dc:title>
  <dc:creator>Presentation Magazine</dc:creator>
  <cp:lastModifiedBy>Jonty Pearce</cp:lastModifiedBy>
  <cp:revision>5</cp:revision>
  <dcterms:created xsi:type="dcterms:W3CDTF">2005-07-08T14:38:03Z</dcterms:created>
  <dcterms:modified xsi:type="dcterms:W3CDTF">2015-02-22T11:10:44Z</dcterms:modified>
</cp:coreProperties>
</file>