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4" r:id="rId2"/>
    <p:sldId id="265" r:id="rId3"/>
    <p:sldId id="266" r:id="rId4"/>
    <p:sldId id="267" r:id="rId5"/>
    <p:sldId id="268" r:id="rId6"/>
    <p:sldId id="269" r:id="rId7"/>
    <p:sldId id="270" r:id="rId8"/>
    <p:sldId id="271" r:id="rId9"/>
    <p:sldId id="276" r:id="rId10"/>
    <p:sldId id="277"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993366"/>
    <a:srgbClr val="333399"/>
    <a:srgbClr val="CC66FF"/>
    <a:srgbClr val="CC0000"/>
    <a:srgbClr val="FF99CC"/>
    <a:srgbClr val="6600CC"/>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8" d="100"/>
          <a:sy n="118" d="100"/>
        </p:scale>
        <p:origin x="-135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174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74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174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8A5E3A6-BA34-4794-B4D0-F189989796D0}" type="slidenum">
              <a:rPr lang="en-US" altLang="en-US"/>
              <a:pPr>
                <a:defRPr/>
              </a:pPr>
              <a:t>‹#›</a:t>
            </a:fld>
            <a:endParaRPr lang="en-US" altLang="en-US"/>
          </a:p>
        </p:txBody>
      </p:sp>
    </p:spTree>
    <p:extLst>
      <p:ext uri="{BB962C8B-B14F-4D97-AF65-F5344CB8AC3E}">
        <p14:creationId xmlns:p14="http://schemas.microsoft.com/office/powerpoint/2010/main" val="32923518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F646CDA-3026-4652-9270-529072F768DB}"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238948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29495CD-9E1A-4CF6-8188-D9F0FC0C861E}" type="slidenum">
              <a:rPr lang="en-US" altLang="en-US"/>
              <a:pPr/>
              <a:t>10</a:t>
            </a:fld>
            <a:endParaRPr lang="en-US"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89516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F8D7653-DF8E-43AA-9D14-99467942D513}"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657007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6A314E9-632A-4A68-88EC-27C01D88A035}" type="slidenum">
              <a:rPr lang="en-US" altLang="en-US"/>
              <a:pPr/>
              <a:t>3</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18520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7FFB94C-A21A-4C7D-B131-C35E493FD601}" type="slidenum">
              <a:rPr lang="en-US" altLang="en-US"/>
              <a:pPr/>
              <a:t>4</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31459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E8E204E-CB0C-4FD4-886E-5952B1C8C31A}" type="slidenum">
              <a:rPr lang="en-US" altLang="en-US"/>
              <a:pPr/>
              <a:t>5</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93668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B396573-45B2-44D6-B10B-0BF2BD50D029}" type="slidenum">
              <a:rPr lang="en-US" altLang="en-US"/>
              <a:pPr/>
              <a:t>6</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11293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F45EA96-C0BB-4918-8F89-2269FCA8F9C4}" type="slidenum">
              <a:rPr lang="en-US" altLang="en-US"/>
              <a:pPr/>
              <a:t>7</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728605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02ACF6C-7D9B-4977-85F9-12C15A719C04}" type="slidenum">
              <a:rPr lang="en-US" altLang="en-US"/>
              <a:pPr/>
              <a:t>8</a:t>
            </a:fld>
            <a:endParaRPr lang="en-US"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15432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7E5C232-B92A-468F-8109-914BE93B6D92}" type="slidenum">
              <a:rPr lang="en-US" altLang="en-US"/>
              <a:pPr/>
              <a:t>9</a:t>
            </a:fld>
            <a:endParaRPr lang="en-US"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60410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85800" y="2130425"/>
            <a:ext cx="6478588" cy="1470025"/>
          </a:xfrm>
        </p:spPr>
        <p:txBody>
          <a:bodyPr/>
          <a:lstStyle>
            <a:lvl1pPr>
              <a:defRPr/>
            </a:lvl1pPr>
          </a:lstStyle>
          <a:p>
            <a:pPr lvl="0"/>
            <a:r>
              <a:rPr lang="en-US" altLang="en-US" noProof="0" smtClean="0"/>
              <a:t>Click to edit Master title style</a:t>
            </a:r>
          </a:p>
        </p:txBody>
      </p:sp>
      <p:sp>
        <p:nvSpPr>
          <p:cNvPr id="51203" name="Rectangle 3"/>
          <p:cNvSpPr>
            <a:spLocks noGrp="1" noChangeArrowheads="1"/>
          </p:cNvSpPr>
          <p:nvPr>
            <p:ph type="subTitle" idx="1"/>
          </p:nvPr>
        </p:nvSpPr>
        <p:spPr>
          <a:xfrm>
            <a:off x="1352550" y="3886200"/>
            <a:ext cx="5145088" cy="1752600"/>
          </a:xfrm>
        </p:spPr>
        <p:txBody>
          <a:bodyPr/>
          <a:lstStyle>
            <a:lvl1pPr marL="0" indent="0" algn="ctr">
              <a:buFontTx/>
              <a:buNone/>
              <a:defRPr/>
            </a:lvl1pPr>
          </a:lstStyle>
          <a:p>
            <a:pPr lvl="0"/>
            <a:r>
              <a:rPr lang="en-US" altLang="en-US" noProof="0" smtClean="0"/>
              <a:t>Click to edit Master subtitle style</a:t>
            </a:r>
          </a:p>
        </p:txBody>
      </p:sp>
    </p:spTree>
    <p:extLst>
      <p:ext uri="{BB962C8B-B14F-4D97-AF65-F5344CB8AC3E}">
        <p14:creationId xmlns:p14="http://schemas.microsoft.com/office/powerpoint/2010/main" val="1985426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07184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125538"/>
            <a:ext cx="2058988" cy="50006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125538"/>
            <a:ext cx="6029325" cy="5000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281209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68313" y="11255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2420938"/>
            <a:ext cx="8229600" cy="3705225"/>
          </a:xfrm>
        </p:spPr>
        <p:txBody>
          <a:bodyPr/>
          <a:lstStyle/>
          <a:p>
            <a:pPr lvl="0"/>
            <a:endParaRPr lang="en-GB" noProof="0" smtClean="0"/>
          </a:p>
        </p:txBody>
      </p:sp>
    </p:spTree>
    <p:extLst>
      <p:ext uri="{BB962C8B-B14F-4D97-AF65-F5344CB8AC3E}">
        <p14:creationId xmlns:p14="http://schemas.microsoft.com/office/powerpoint/2010/main" val="1657184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11255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2420938"/>
            <a:ext cx="4038600" cy="3705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20938"/>
            <a:ext cx="4038600" cy="3705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12441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66783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130269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20938"/>
            <a:ext cx="4038600" cy="3705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20938"/>
            <a:ext cx="4038600" cy="3705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64819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33275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928898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9369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513156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471638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1255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2420938"/>
            <a:ext cx="8229600" cy="370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GB" altLang="en-US" sz="3600" smtClean="0">
                <a:solidFill>
                  <a:schemeClr val="tx1"/>
                </a:solidFill>
              </a:rPr>
              <a:t>With love on Valentine’s Day</a:t>
            </a:r>
            <a:endParaRPr lang="en-US" altLang="en-US" sz="3600" smtClean="0">
              <a:solidFill>
                <a:schemeClr val="tx1"/>
              </a:solidFill>
            </a:endParaRPr>
          </a:p>
        </p:txBody>
      </p:sp>
      <p:sp>
        <p:nvSpPr>
          <p:cNvPr id="3075" name="Rectangle 3"/>
          <p:cNvSpPr>
            <a:spLocks noGrp="1" noChangeArrowheads="1"/>
          </p:cNvSpPr>
          <p:nvPr>
            <p:ph type="subTitle" idx="1"/>
          </p:nvPr>
        </p:nvSpPr>
        <p:spPr/>
        <p:txBody>
          <a:bodyPr/>
          <a:lstStyle/>
          <a:p>
            <a:pPr eaLnBrk="1" hangingPunct="1"/>
            <a:r>
              <a:rPr lang="en-US" altLang="en-US" smtClean="0"/>
              <a:t>Include your valentine message, wish or greeting here . .</a:t>
            </a:r>
          </a:p>
          <a:p>
            <a:pPr eaLnBrk="1" hangingPunct="1"/>
            <a:endParaRPr lang="en-US" altLang="en-US"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5123"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7171" name="Rectangle 3"/>
          <p:cNvSpPr>
            <a:spLocks noChangeArrowheads="1"/>
          </p:cNvSpPr>
          <p:nvPr/>
        </p:nvSpPr>
        <p:spPr bwMode="auto">
          <a:xfrm>
            <a:off x="0" y="2420938"/>
            <a:ext cx="9144000" cy="4437062"/>
          </a:xfrm>
          <a:prstGeom prst="rect">
            <a:avLst/>
          </a:prstGeom>
          <a:solidFill>
            <a:srgbClr val="FFFF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cs typeface="Arial" panose="020B0604020202020204" pitchFamily="34" charset="0"/>
            </a:endParaRPr>
          </a:p>
        </p:txBody>
      </p:sp>
      <p:sp>
        <p:nvSpPr>
          <p:cNvPr id="7172" name="Rectangle 4"/>
          <p:cNvSpPr>
            <a:spLocks noChangeArrowheads="1"/>
          </p:cNvSpPr>
          <p:nvPr/>
        </p:nvSpPr>
        <p:spPr bwMode="auto">
          <a:xfrm>
            <a:off x="1430338" y="4192588"/>
            <a:ext cx="827087" cy="611187"/>
          </a:xfrm>
          <a:prstGeom prst="rect">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173" name="Rectangle 5"/>
          <p:cNvSpPr>
            <a:spLocks noChangeArrowheads="1"/>
          </p:cNvSpPr>
          <p:nvPr/>
        </p:nvSpPr>
        <p:spPr bwMode="auto">
          <a:xfrm>
            <a:off x="2506663" y="4192588"/>
            <a:ext cx="827087" cy="611187"/>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174" name="Rectangle 6"/>
          <p:cNvSpPr>
            <a:spLocks noChangeArrowheads="1"/>
          </p:cNvSpPr>
          <p:nvPr/>
        </p:nvSpPr>
        <p:spPr bwMode="auto">
          <a:xfrm>
            <a:off x="4635500" y="4192588"/>
            <a:ext cx="827088" cy="611187"/>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175" name="Rectangle 7"/>
          <p:cNvSpPr>
            <a:spLocks noChangeArrowheads="1"/>
          </p:cNvSpPr>
          <p:nvPr/>
        </p:nvSpPr>
        <p:spPr bwMode="auto">
          <a:xfrm>
            <a:off x="5703888" y="4192588"/>
            <a:ext cx="827087" cy="611187"/>
          </a:xfrm>
          <a:prstGeom prst="rect">
            <a:avLst/>
          </a:prstGeom>
          <a:solidFill>
            <a:schemeClr val="accent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176" name="Rectangle 8"/>
          <p:cNvSpPr>
            <a:spLocks noChangeArrowheads="1"/>
          </p:cNvSpPr>
          <p:nvPr/>
        </p:nvSpPr>
        <p:spPr bwMode="auto">
          <a:xfrm>
            <a:off x="6772275" y="4192588"/>
            <a:ext cx="827088" cy="611187"/>
          </a:xfrm>
          <a:prstGeom prst="rect">
            <a:avLst/>
          </a:prstGeom>
          <a:solidFill>
            <a:schemeClr va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177" name="Rectangle 9"/>
          <p:cNvSpPr>
            <a:spLocks noChangeArrowheads="1"/>
          </p:cNvSpPr>
          <p:nvPr/>
        </p:nvSpPr>
        <p:spPr bwMode="auto">
          <a:xfrm>
            <a:off x="7842250" y="4192588"/>
            <a:ext cx="827088" cy="611187"/>
          </a:xfrm>
          <a:prstGeom prst="rect">
            <a:avLst/>
          </a:prstGeom>
          <a:solidFill>
            <a:schemeClr val="fo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178" name="Rectangle 10"/>
          <p:cNvSpPr>
            <a:spLocks noChangeArrowheads="1"/>
          </p:cNvSpPr>
          <p:nvPr/>
        </p:nvSpPr>
        <p:spPr bwMode="auto">
          <a:xfrm>
            <a:off x="3567113" y="4192588"/>
            <a:ext cx="827087" cy="611187"/>
          </a:xfrm>
          <a:prstGeom prst="rect">
            <a:avLst/>
          </a:prstGeom>
          <a:solidFill>
            <a:schemeClr val="tx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179" name="Rectangle 11"/>
          <p:cNvSpPr>
            <a:spLocks noChangeArrowheads="1"/>
          </p:cNvSpPr>
          <p:nvPr/>
        </p:nvSpPr>
        <p:spPr bwMode="auto">
          <a:xfrm>
            <a:off x="361950" y="4192588"/>
            <a:ext cx="827088" cy="611187"/>
          </a:xfrm>
          <a:prstGeom prst="rect">
            <a:avLst/>
          </a:prstGeom>
          <a:solidFill>
            <a:schemeClr val="bg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180" name="Text Box 12"/>
          <p:cNvSpPr txBox="1">
            <a:spLocks noChangeArrowheads="1"/>
          </p:cNvSpPr>
          <p:nvPr/>
        </p:nvSpPr>
        <p:spPr bwMode="auto">
          <a:xfrm>
            <a:off x="142875" y="3552825"/>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Background</a:t>
            </a:r>
            <a:endParaRPr lang="en-US" altLang="en-US" sz="1600">
              <a:solidFill>
                <a:srgbClr val="000000"/>
              </a:solidFill>
              <a:cs typeface="Arial" panose="020B0604020202020204" pitchFamily="34" charset="0"/>
            </a:endParaRPr>
          </a:p>
        </p:txBody>
      </p:sp>
      <p:sp>
        <p:nvSpPr>
          <p:cNvPr id="7181" name="Text Box 13"/>
          <p:cNvSpPr txBox="1">
            <a:spLocks noChangeArrowheads="1"/>
          </p:cNvSpPr>
          <p:nvPr/>
        </p:nvSpPr>
        <p:spPr bwMode="auto">
          <a:xfrm>
            <a:off x="1460500" y="3430588"/>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Text &amp;</a:t>
            </a:r>
          </a:p>
          <a:p>
            <a:pPr algn="ctr" eaLnBrk="1" hangingPunct="1"/>
            <a:r>
              <a:rPr lang="en-GB" altLang="en-US" sz="1600">
                <a:solidFill>
                  <a:srgbClr val="000000"/>
                </a:solidFill>
                <a:cs typeface="Arial" panose="020B0604020202020204" pitchFamily="34" charset="0"/>
              </a:rPr>
              <a:t>Lines</a:t>
            </a:r>
            <a:endParaRPr lang="en-US" altLang="en-US" sz="1600">
              <a:solidFill>
                <a:srgbClr val="000000"/>
              </a:solidFill>
              <a:cs typeface="Arial" panose="020B0604020202020204" pitchFamily="34" charset="0"/>
            </a:endParaRPr>
          </a:p>
        </p:txBody>
      </p:sp>
      <p:sp>
        <p:nvSpPr>
          <p:cNvPr id="7182" name="Text Box 14"/>
          <p:cNvSpPr txBox="1">
            <a:spLocks noChangeArrowheads="1"/>
          </p:cNvSpPr>
          <p:nvPr/>
        </p:nvSpPr>
        <p:spPr bwMode="auto">
          <a:xfrm>
            <a:off x="2411413" y="3552825"/>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Shadows</a:t>
            </a:r>
            <a:endParaRPr lang="en-US" altLang="en-US" sz="1600">
              <a:solidFill>
                <a:srgbClr val="000000"/>
              </a:solidFill>
              <a:cs typeface="Arial" panose="020B0604020202020204" pitchFamily="34" charset="0"/>
            </a:endParaRPr>
          </a:p>
        </p:txBody>
      </p:sp>
      <p:sp>
        <p:nvSpPr>
          <p:cNvPr id="7183" name="Text Box 15"/>
          <p:cNvSpPr txBox="1">
            <a:spLocks noChangeArrowheads="1"/>
          </p:cNvSpPr>
          <p:nvPr/>
        </p:nvSpPr>
        <p:spPr bwMode="auto">
          <a:xfrm>
            <a:off x="3690938" y="3430588"/>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Title</a:t>
            </a:r>
            <a:br>
              <a:rPr lang="en-GB" altLang="en-US" sz="1600">
                <a:solidFill>
                  <a:srgbClr val="000000"/>
                </a:solidFill>
                <a:cs typeface="Arial" panose="020B0604020202020204" pitchFamily="34" charset="0"/>
              </a:rPr>
            </a:br>
            <a:r>
              <a:rPr lang="en-GB" altLang="en-US" sz="1600">
                <a:solidFill>
                  <a:srgbClr val="000000"/>
                </a:solidFill>
                <a:cs typeface="Arial" panose="020B0604020202020204" pitchFamily="34" charset="0"/>
              </a:rPr>
              <a:t>Text</a:t>
            </a:r>
            <a:endParaRPr lang="en-US" altLang="en-US" sz="1600">
              <a:solidFill>
                <a:srgbClr val="000000"/>
              </a:solidFill>
              <a:cs typeface="Arial" panose="020B0604020202020204" pitchFamily="34" charset="0"/>
            </a:endParaRPr>
          </a:p>
        </p:txBody>
      </p:sp>
      <p:sp>
        <p:nvSpPr>
          <p:cNvPr id="7184" name="Text Box 16"/>
          <p:cNvSpPr txBox="1">
            <a:spLocks noChangeArrowheads="1"/>
          </p:cNvSpPr>
          <p:nvPr/>
        </p:nvSpPr>
        <p:spPr bwMode="auto">
          <a:xfrm>
            <a:off x="4778375" y="355282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Fills</a:t>
            </a:r>
            <a:endParaRPr lang="en-US" altLang="en-US" sz="1600">
              <a:solidFill>
                <a:srgbClr val="000000"/>
              </a:solidFill>
              <a:cs typeface="Arial" panose="020B0604020202020204" pitchFamily="34" charset="0"/>
            </a:endParaRPr>
          </a:p>
        </p:txBody>
      </p:sp>
      <p:sp>
        <p:nvSpPr>
          <p:cNvPr id="7185" name="Text Box 17"/>
          <p:cNvSpPr txBox="1">
            <a:spLocks noChangeArrowheads="1"/>
          </p:cNvSpPr>
          <p:nvPr/>
        </p:nvSpPr>
        <p:spPr bwMode="auto">
          <a:xfrm>
            <a:off x="5724525" y="3552825"/>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Accent</a:t>
            </a:r>
            <a:endParaRPr lang="en-US" altLang="en-US" sz="1600">
              <a:solidFill>
                <a:srgbClr val="000000"/>
              </a:solidFill>
              <a:cs typeface="Arial" panose="020B0604020202020204" pitchFamily="34" charset="0"/>
            </a:endParaRPr>
          </a:p>
        </p:txBody>
      </p:sp>
      <p:sp>
        <p:nvSpPr>
          <p:cNvPr id="7186" name="Text Box 18"/>
          <p:cNvSpPr txBox="1">
            <a:spLocks noChangeArrowheads="1"/>
          </p:cNvSpPr>
          <p:nvPr/>
        </p:nvSpPr>
        <p:spPr bwMode="auto">
          <a:xfrm>
            <a:off x="6659563" y="343058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Accent &amp;</a:t>
            </a:r>
          </a:p>
          <a:p>
            <a:pPr algn="ctr" eaLnBrk="1" hangingPunct="1"/>
            <a:r>
              <a:rPr lang="en-GB" altLang="en-US" sz="1600">
                <a:solidFill>
                  <a:srgbClr val="000000"/>
                </a:solidFill>
                <a:cs typeface="Arial" panose="020B0604020202020204" pitchFamily="34" charset="0"/>
              </a:rPr>
              <a:t>Hyperlink</a:t>
            </a:r>
            <a:endParaRPr lang="en-US" altLang="en-US" sz="1600">
              <a:solidFill>
                <a:srgbClr val="000000"/>
              </a:solidFill>
              <a:cs typeface="Arial" panose="020B0604020202020204" pitchFamily="34" charset="0"/>
            </a:endParaRPr>
          </a:p>
        </p:txBody>
      </p:sp>
      <p:sp>
        <p:nvSpPr>
          <p:cNvPr id="7187" name="Text Box 19"/>
          <p:cNvSpPr txBox="1">
            <a:spLocks noChangeArrowheads="1"/>
          </p:cNvSpPr>
          <p:nvPr/>
        </p:nvSpPr>
        <p:spPr bwMode="auto">
          <a:xfrm>
            <a:off x="7740650" y="342900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Followed</a:t>
            </a:r>
          </a:p>
          <a:p>
            <a:pPr algn="ctr" eaLnBrk="1" hangingPunct="1"/>
            <a:r>
              <a:rPr lang="en-GB" altLang="en-US" sz="1600">
                <a:solidFill>
                  <a:srgbClr val="000000"/>
                </a:solidFill>
                <a:cs typeface="Arial" panose="020B0604020202020204" pitchFamily="34" charset="0"/>
              </a:rPr>
              <a:t>Hyperlink</a:t>
            </a:r>
            <a:endParaRPr lang="en-US" altLang="en-US" sz="1600">
              <a:solidFill>
                <a:srgbClr val="000000"/>
              </a:solidFill>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9219" name="Rectangle 3"/>
          <p:cNvSpPr>
            <a:spLocks noGrp="1" noChangeArrowheads="1"/>
          </p:cNvSpPr>
          <p:nvPr>
            <p:ph type="body" sz="half" idx="1"/>
          </p:nvPr>
        </p:nvSpPr>
        <p:spPr>
          <a:xfrm>
            <a:off x="457200" y="2420938"/>
            <a:ext cx="4029075" cy="3705225"/>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9220"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b="12236"/>
          <a:stretch>
            <a:fillRect/>
          </a:stretch>
        </p:blipFill>
        <p:spPr bwMode="auto">
          <a:xfrm>
            <a:off x="2916238" y="2997200"/>
            <a:ext cx="2093912" cy="3097213"/>
          </a:xfrm>
          <a:prstGeom prst="rect">
            <a:avLst/>
          </a:prstGeom>
          <a:solidFill>
            <a:schemeClr val="accent1"/>
          </a:solidFill>
          <a:ln w="38100">
            <a:solidFill>
              <a:schemeClr val="accent2"/>
            </a:solid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32826" name="Group 58"/>
          <p:cNvGraphicFramePr>
            <a:graphicFrameLocks noGrp="1"/>
          </p:cNvGraphicFramePr>
          <p:nvPr>
            <p:ph type="tbl" idx="1"/>
          </p:nvPr>
        </p:nvGraphicFramePr>
        <p:xfrm>
          <a:off x="323850" y="2420938"/>
          <a:ext cx="5184775" cy="3208337"/>
        </p:xfrm>
        <a:graphic>
          <a:graphicData uri="http://schemas.openxmlformats.org/drawingml/2006/table">
            <a:tbl>
              <a:tblPr/>
              <a:tblGrid>
                <a:gridCol w="2592388"/>
                <a:gridCol w="2592387"/>
              </a:tblGrid>
              <a:tr h="452401">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Arial" panose="020B0604020202020204" pitchFamily="34" charset="0"/>
                        </a:rPr>
                        <a:t>Title</a:t>
                      </a:r>
                      <a:endParaRPr kumimoji="0" lang="en-US" altLang="en-US" sz="1800" b="1"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solidFill>
                      <a:schemeClr val="hlink"/>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Arial" panose="020B0604020202020204" pitchFamily="34" charset="0"/>
                        </a:rPr>
                        <a:t>Title</a:t>
                      </a:r>
                      <a:endParaRPr kumimoji="0" lang="en-US" altLang="en-US" sz="1800" b="1"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solidFill>
                      <a:schemeClr val="hlink"/>
                    </a:solidFill>
                  </a:tcPr>
                </a:tc>
              </a:tr>
              <a:tr h="45932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hlink"/>
                          </a:solidFill>
                          <a:effectLst/>
                          <a:latin typeface="Arial" panose="020B0604020202020204" pitchFamily="34" charset="0"/>
                        </a:rPr>
                        <a:t>Data</a:t>
                      </a:r>
                      <a:endParaRPr kumimoji="0" lang="en-US" altLang="en-US" sz="2400" b="0" i="0" u="none" strike="noStrike" cap="none" normalizeH="0" baseline="0" smtClean="0">
                        <a:ln>
                          <a:noFill/>
                        </a:ln>
                        <a:solidFill>
                          <a:schemeClr val="hlink"/>
                        </a:solidFill>
                        <a:effectLst/>
                        <a:latin typeface="Arial" panose="020B0604020202020204" pitchFamily="34" charset="0"/>
                      </a:endParaRPr>
                    </a:p>
                  </a:txBody>
                  <a:tcPr marL="90000" marR="90000" marT="46796" marB="46796"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hlink"/>
                          </a:solidFill>
                          <a:effectLst/>
                          <a:latin typeface="Arial" panose="020B0604020202020204" pitchFamily="34" charset="0"/>
                        </a:rPr>
                        <a:t>Data</a:t>
                      </a:r>
                      <a:endParaRPr kumimoji="0" lang="en-US" altLang="en-US" sz="2400" b="0" i="0" u="none" strike="noStrike" cap="none" normalizeH="0" baseline="0" smtClean="0">
                        <a:ln>
                          <a:noFill/>
                        </a:ln>
                        <a:solidFill>
                          <a:schemeClr val="hlink"/>
                        </a:solidFill>
                        <a:effectLst/>
                        <a:latin typeface="Arial" panose="020B0604020202020204" pitchFamily="34" charset="0"/>
                      </a:endParaRPr>
                    </a:p>
                  </a:txBody>
                  <a:tcPr marL="90000" marR="90000" marT="46796" marB="46796"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hlink"/>
                        </a:solidFill>
                        <a:effectLst/>
                        <a:latin typeface="Arial" panose="020B0604020202020204" pitchFamily="34" charset="0"/>
                      </a:endParaRPr>
                    </a:p>
                  </a:txBody>
                  <a:tcPr marL="90000" marR="90000" marT="46796" marB="46796"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hlink"/>
                        </a:solidFill>
                        <a:effectLst/>
                        <a:latin typeface="Arial" panose="020B0604020202020204" pitchFamily="34" charset="0"/>
                      </a:endParaRPr>
                    </a:p>
                  </a:txBody>
                  <a:tcPr marL="90000" marR="90000" marT="46796" marB="46796"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hlink"/>
                        </a:solidFill>
                        <a:effectLst/>
                        <a:latin typeface="Arial" panose="020B0604020202020204" pitchFamily="34" charset="0"/>
                      </a:endParaRPr>
                    </a:p>
                  </a:txBody>
                  <a:tcPr marL="90000" marR="90000" marT="46796" marB="46796"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hlink"/>
                        </a:solidFill>
                        <a:effectLst/>
                        <a:latin typeface="Arial" panose="020B0604020202020204" pitchFamily="34" charset="0"/>
                      </a:endParaRPr>
                    </a:p>
                  </a:txBody>
                  <a:tcPr marL="90000" marR="90000" marT="46796" marB="46796"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hlink"/>
                        </a:solidFill>
                        <a:effectLst/>
                        <a:latin typeface="Arial" panose="020B0604020202020204" pitchFamily="34" charset="0"/>
                      </a:endParaRPr>
                    </a:p>
                  </a:txBody>
                  <a:tcPr marL="90000" marR="90000" marT="46796" marB="46796"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hlink"/>
                        </a:solidFill>
                        <a:effectLst/>
                        <a:latin typeface="Arial" panose="020B0604020202020204" pitchFamily="34" charset="0"/>
                      </a:endParaRPr>
                    </a:p>
                  </a:txBody>
                  <a:tcPr marL="90000" marR="90000" marT="46796" marB="46796"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hlink"/>
                        </a:solidFill>
                        <a:effectLst/>
                        <a:latin typeface="Arial" panose="020B0604020202020204" pitchFamily="34" charset="0"/>
                      </a:endParaRPr>
                    </a:p>
                  </a:txBody>
                  <a:tcPr marL="90000" marR="90000" marT="46796" marB="46796"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hlink"/>
                        </a:solidFill>
                        <a:effectLst/>
                        <a:latin typeface="Arial" panose="020B0604020202020204" pitchFamily="34" charset="0"/>
                      </a:endParaRPr>
                    </a:p>
                  </a:txBody>
                  <a:tcPr marL="90000" marR="90000" marT="46796" marB="46796"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hlink"/>
                        </a:solidFill>
                        <a:effectLst/>
                        <a:latin typeface="Arial" panose="020B0604020202020204" pitchFamily="34" charset="0"/>
                      </a:endParaRPr>
                    </a:p>
                  </a:txBody>
                  <a:tcPr marL="90000" marR="90000" marT="46796" marB="46796"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hlink"/>
                        </a:solidFill>
                        <a:effectLst/>
                        <a:latin typeface="Arial" panose="020B0604020202020204" pitchFamily="34" charset="0"/>
                      </a:endParaRPr>
                    </a:p>
                  </a:txBody>
                  <a:tcPr marL="90000" marR="90000" marT="46796" marB="46796" anchor="ctr" anchorCtr="1"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611188" y="5734050"/>
            <a:ext cx="3852862"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a:cs typeface="Arial" panose="020B0604020202020204" pitchFamily="34" charset="0"/>
              </a:rPr>
              <a:t>Note:  </a:t>
            </a:r>
            <a:r>
              <a:rPr lang="en-GB" altLang="en-US">
                <a:cs typeface="Arial" panose="020B0604020202020204" pitchFamily="34" charset="0"/>
              </a:rPr>
              <a:t>PowerPoint does not allow have nice default tables – but you can cut and paste this one</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252413" y="2060575"/>
          <a:ext cx="6732588" cy="3740150"/>
        </p:xfrm>
        <a:graphic>
          <a:graphicData uri="http://schemas.openxmlformats.org/presentationml/2006/ole">
            <mc:AlternateContent xmlns:mc="http://schemas.openxmlformats.org/markup-compatibility/2006">
              <mc:Choice xmlns:v="urn:schemas-microsoft-com:vml" Requires="v">
                <p:oleObj spid="_x0000_s13316"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2413" y="2060575"/>
                        <a:ext cx="6732588"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15363" name="Rectangle 3"/>
          <p:cNvSpPr>
            <a:spLocks noGrp="1" noChangeArrowheads="1"/>
          </p:cNvSpPr>
          <p:nvPr>
            <p:ph type="body" sz="half" idx="1"/>
          </p:nvPr>
        </p:nvSpPr>
        <p:spPr>
          <a:xfrm>
            <a:off x="457200" y="2420938"/>
            <a:ext cx="4037013" cy="3705225"/>
          </a:xfrm>
        </p:spPr>
        <p:txBody>
          <a:bodyPr/>
          <a:lstStyle/>
          <a:p>
            <a:pPr eaLnBrk="1" hangingPunct="1"/>
            <a:r>
              <a:rPr lang="en-GB" altLang="en-US" sz="2800" smtClean="0"/>
              <a:t>Bullets go in here</a:t>
            </a:r>
            <a:endParaRPr lang="en-US" altLang="en-US" sz="2800" smtClean="0"/>
          </a:p>
        </p:txBody>
      </p:sp>
      <p:sp>
        <p:nvSpPr>
          <p:cNvPr id="15364" name="Rectangl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7411" name="Rectangle 3"/>
          <p:cNvSpPr>
            <a:spLocks noGrp="1" noChangeArrowheads="1"/>
          </p:cNvSpPr>
          <p:nvPr>
            <p:ph type="body" sz="half" idx="1"/>
          </p:nvPr>
        </p:nvSpPr>
        <p:spPr>
          <a:xfrm>
            <a:off x="457200" y="2420938"/>
            <a:ext cx="4186238" cy="3705225"/>
          </a:xfrm>
          <a:no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38916" name="Group 4"/>
          <p:cNvGraphicFramePr>
            <a:graphicFrameLocks noGrp="1"/>
          </p:cNvGraphicFramePr>
          <p:nvPr>
            <p:ph sz="half" idx="2"/>
          </p:nvPr>
        </p:nvGraphicFramePr>
        <p:xfrm>
          <a:off x="5446713" y="2568575"/>
          <a:ext cx="3170237" cy="1322388"/>
        </p:xfrm>
        <a:graphic>
          <a:graphicData uri="http://schemas.openxmlformats.org/drawingml/2006/table">
            <a:tbl>
              <a:tblPr/>
              <a:tblGrid>
                <a:gridCol w="1585912"/>
                <a:gridCol w="1584325"/>
              </a:tblGrid>
              <a:tr h="6619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Table</a:t>
                      </a: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04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23" name="Rectangle 15"/>
          <p:cNvSpPr>
            <a:spLocks noChangeArrowheads="1"/>
          </p:cNvSpPr>
          <p:nvPr/>
        </p:nvSpPr>
        <p:spPr bwMode="auto">
          <a:xfrm>
            <a:off x="395288" y="508476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endParaRPr lang="en-US" altLang="en-US">
              <a:cs typeface="Arial" panose="020B0604020202020204" pitchFamily="34" charset="0"/>
            </a:endParaRPr>
          </a:p>
        </p:txBody>
      </p:sp>
      <p:sp>
        <p:nvSpPr>
          <p:cNvPr id="17424" name="Rectangle 16"/>
          <p:cNvSpPr>
            <a:spLocks noChangeArrowheads="1"/>
          </p:cNvSpPr>
          <p:nvPr/>
        </p:nvSpPr>
        <p:spPr bwMode="auto">
          <a:xfrm>
            <a:off x="2843213" y="508476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p>
          <a:p>
            <a:pPr algn="ctr" eaLnBrk="1" hangingPunct="1"/>
            <a:r>
              <a:rPr lang="en-GB" altLang="en-US">
                <a:cs typeface="Arial" panose="020B0604020202020204" pitchFamily="34" charset="0"/>
              </a:rPr>
              <a:t>With shadow</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z="2800" smtClean="0"/>
              <a:t>Valentine greeting</a:t>
            </a:r>
            <a:endParaRPr lang="en-US" altLang="en-US" sz="2800" smtClean="0"/>
          </a:p>
        </p:txBody>
      </p:sp>
      <p:sp>
        <p:nvSpPr>
          <p:cNvPr id="19459" name="Rectangle 3"/>
          <p:cNvSpPr>
            <a:spLocks noGrp="1" noChangeArrowheads="1"/>
          </p:cNvSpPr>
          <p:nvPr>
            <p:ph type="body" idx="1"/>
          </p:nvPr>
        </p:nvSpPr>
        <p:spPr/>
        <p:txBody>
          <a:bodyPr/>
          <a:lstStyle/>
          <a:p>
            <a:pPr eaLnBrk="1" hangingPunct="1">
              <a:buFontTx/>
              <a:buNone/>
            </a:pPr>
            <a:r>
              <a:rPr lang="en-GB" altLang="en-US" sz="2000" smtClean="0"/>
              <a:t>Add personal valentine</a:t>
            </a:r>
          </a:p>
          <a:p>
            <a:pPr eaLnBrk="1" hangingPunct="1">
              <a:buFontTx/>
              <a:buNone/>
            </a:pPr>
            <a:r>
              <a:rPr lang="en-GB" altLang="en-US" sz="2000" smtClean="0"/>
              <a:t>message…….</a:t>
            </a:r>
            <a:endParaRPr lang="en-US" altLang="en-US" sz="2000" smtClean="0"/>
          </a:p>
        </p:txBody>
      </p:sp>
      <p:sp>
        <p:nvSpPr>
          <p:cNvPr id="49156" name="Oval 4"/>
          <p:cNvSpPr>
            <a:spLocks noChangeArrowheads="1"/>
          </p:cNvSpPr>
          <p:nvPr/>
        </p:nvSpPr>
        <p:spPr bwMode="auto">
          <a:xfrm flipH="1">
            <a:off x="179388" y="260350"/>
            <a:ext cx="1800225" cy="1655763"/>
          </a:xfrm>
          <a:prstGeom prst="ellipse">
            <a:avLst/>
          </a:prstGeom>
          <a:blipFill dpi="0" rotWithShape="0">
            <a:blip r:embed="rId3"/>
            <a:srcRect/>
            <a:stretch>
              <a:fillRect r="-11246"/>
            </a:stretch>
          </a:bli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19463" name="Text Box 5"/>
          <p:cNvSpPr txBox="1">
            <a:spLocks noChangeArrowheads="1"/>
          </p:cNvSpPr>
          <p:nvPr/>
        </p:nvSpPr>
        <p:spPr bwMode="auto">
          <a:xfrm>
            <a:off x="2195513" y="5445125"/>
            <a:ext cx="33131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a:t>Sign off note . . . .</a:t>
            </a:r>
            <a:endParaRPr lang="en-US"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FFCCFF"/>
      </a:dk1>
      <a:lt1>
        <a:srgbClr val="FFFFFF"/>
      </a:lt1>
      <a:dk2>
        <a:srgbClr val="FFFFFF"/>
      </a:dk2>
      <a:lt2>
        <a:srgbClr val="808080"/>
      </a:lt2>
      <a:accent1>
        <a:srgbClr val="260799"/>
      </a:accent1>
      <a:accent2>
        <a:srgbClr val="333399"/>
      </a:accent2>
      <a:accent3>
        <a:srgbClr val="FFFFFF"/>
      </a:accent3>
      <a:accent4>
        <a:srgbClr val="DAAEDA"/>
      </a:accent4>
      <a:accent5>
        <a:srgbClr val="ACAACA"/>
      </a:accent5>
      <a:accent6>
        <a:srgbClr val="2D2D8A"/>
      </a:accent6>
      <a:hlink>
        <a:srgbClr val="660066"/>
      </a:hlink>
      <a:folHlink>
        <a:srgbClr val="9A009A"/>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99FF"/>
        </a:dk1>
        <a:lt1>
          <a:srgbClr val="FFFFFF"/>
        </a:lt1>
        <a:dk2>
          <a:srgbClr val="FFCCFF"/>
        </a:dk2>
        <a:lt2>
          <a:srgbClr val="808080"/>
        </a:lt2>
        <a:accent1>
          <a:srgbClr val="260799"/>
        </a:accent1>
        <a:accent2>
          <a:srgbClr val="333399"/>
        </a:accent2>
        <a:accent3>
          <a:srgbClr val="FFFFFF"/>
        </a:accent3>
        <a:accent4>
          <a:srgbClr val="DA82DA"/>
        </a:accent4>
        <a:accent5>
          <a:srgbClr val="ACAACA"/>
        </a:accent5>
        <a:accent6>
          <a:srgbClr val="2D2D8A"/>
        </a:accent6>
        <a:hlink>
          <a:srgbClr val="660066"/>
        </a:hlink>
        <a:folHlink>
          <a:srgbClr val="CCCCFF"/>
        </a:folHlink>
      </a:clrScheme>
      <a:clrMap bg1="lt1" tx1="dk1" bg2="lt2" tx2="dk2" accent1="accent1" accent2="accent2" accent3="accent3" accent4="accent4" accent5="accent5" accent6="accent6" hlink="hlink" folHlink="folHlink"/>
    </a:extraClrScheme>
    <a:extraClrScheme>
      <a:clrScheme name="Default Design 14">
        <a:dk1>
          <a:srgbClr val="FFCCFF"/>
        </a:dk1>
        <a:lt1>
          <a:srgbClr val="FFFFFF"/>
        </a:lt1>
        <a:dk2>
          <a:srgbClr val="FFCCFF"/>
        </a:dk2>
        <a:lt2>
          <a:srgbClr val="808080"/>
        </a:lt2>
        <a:accent1>
          <a:srgbClr val="260799"/>
        </a:accent1>
        <a:accent2>
          <a:srgbClr val="333399"/>
        </a:accent2>
        <a:accent3>
          <a:srgbClr val="FFFFFF"/>
        </a:accent3>
        <a:accent4>
          <a:srgbClr val="DAAEDA"/>
        </a:accent4>
        <a:accent5>
          <a:srgbClr val="ACAACA"/>
        </a:accent5>
        <a:accent6>
          <a:srgbClr val="2D2D8A"/>
        </a:accent6>
        <a:hlink>
          <a:srgbClr val="660066"/>
        </a:hlink>
        <a:folHlink>
          <a:srgbClr val="CCCCFF"/>
        </a:folHlink>
      </a:clrScheme>
      <a:clrMap bg1="lt1" tx1="dk1" bg2="lt2" tx2="dk2" accent1="accent1" accent2="accent2" accent3="accent3" accent4="accent4" accent5="accent5" accent6="accent6" hlink="hlink" folHlink="folHlink"/>
    </a:extraClrScheme>
    <a:extraClrScheme>
      <a:clrScheme name="Default Design 15">
        <a:dk1>
          <a:srgbClr val="FFCCFF"/>
        </a:dk1>
        <a:lt1>
          <a:srgbClr val="FFFFFF"/>
        </a:lt1>
        <a:dk2>
          <a:srgbClr val="FFFFFF"/>
        </a:dk2>
        <a:lt2>
          <a:srgbClr val="808080"/>
        </a:lt2>
        <a:accent1>
          <a:srgbClr val="260799"/>
        </a:accent1>
        <a:accent2>
          <a:srgbClr val="333399"/>
        </a:accent2>
        <a:accent3>
          <a:srgbClr val="FFFFFF"/>
        </a:accent3>
        <a:accent4>
          <a:srgbClr val="DAAEDA"/>
        </a:accent4>
        <a:accent5>
          <a:srgbClr val="ACAACA"/>
        </a:accent5>
        <a:accent6>
          <a:srgbClr val="2D2D8A"/>
        </a:accent6>
        <a:hlink>
          <a:srgbClr val="660066"/>
        </a:hlink>
        <a:folHlink>
          <a:srgbClr val="CCCCFF"/>
        </a:folHlink>
      </a:clrScheme>
      <a:clrMap bg1="lt1" tx1="dk1" bg2="lt2" tx2="dk2" accent1="accent1" accent2="accent2" accent3="accent3" accent4="accent4" accent5="accent5" accent6="accent6" hlink="hlink" folHlink="folHlink"/>
    </a:extraClrScheme>
    <a:extraClrScheme>
      <a:clrScheme name="Default Design 16">
        <a:dk1>
          <a:srgbClr val="FFCCFF"/>
        </a:dk1>
        <a:lt1>
          <a:srgbClr val="FFFFFF"/>
        </a:lt1>
        <a:dk2>
          <a:srgbClr val="FFFFFF"/>
        </a:dk2>
        <a:lt2>
          <a:srgbClr val="808080"/>
        </a:lt2>
        <a:accent1>
          <a:srgbClr val="260799"/>
        </a:accent1>
        <a:accent2>
          <a:srgbClr val="333399"/>
        </a:accent2>
        <a:accent3>
          <a:srgbClr val="FFFFFF"/>
        </a:accent3>
        <a:accent4>
          <a:srgbClr val="DAAEDA"/>
        </a:accent4>
        <a:accent5>
          <a:srgbClr val="ACAACA"/>
        </a:accent5>
        <a:accent6>
          <a:srgbClr val="2D2D8A"/>
        </a:accent6>
        <a:hlink>
          <a:srgbClr val="660066"/>
        </a:hlink>
        <a:folHlink>
          <a:srgbClr val="6600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317</TotalTime>
  <Words>302</Words>
  <Application>Microsoft Office PowerPoint</Application>
  <PresentationFormat>On-screen Show (4:3)</PresentationFormat>
  <Paragraphs>65</Paragraphs>
  <Slides>10</Slides>
  <Notes>10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Wingdings</vt:lpstr>
      <vt:lpstr>Default Design</vt:lpstr>
      <vt:lpstr>Microsoft Graph Chart</vt:lpstr>
      <vt:lpstr>With love on Valentine’s Day</vt:lpstr>
      <vt:lpstr>Example Bullet Point Slide</vt:lpstr>
      <vt:lpstr>Colour scheme</vt:lpstr>
      <vt:lpstr>Picture slide</vt:lpstr>
      <vt:lpstr>Example of a table</vt:lpstr>
      <vt:lpstr>Sample Graph (3 colours)</vt:lpstr>
      <vt:lpstr>Two column bullet points</vt:lpstr>
      <vt:lpstr>Examples of default styles</vt:lpstr>
      <vt:lpstr>Valentine greeting</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Valentine Violet</dc:title>
  <dc:creator>Presentation Magazine</dc:creator>
  <cp:lastModifiedBy>Jonty Pearce</cp:lastModifiedBy>
  <cp:revision>19</cp:revision>
  <dcterms:created xsi:type="dcterms:W3CDTF">2005-06-21T13:37:07Z</dcterms:created>
  <dcterms:modified xsi:type="dcterms:W3CDTF">2015-02-22T11:10:42Z</dcterms:modified>
</cp:coreProperties>
</file>