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14" autoAdjust="0"/>
  </p:normalViewPr>
  <p:slideViewPr>
    <p:cSldViewPr snapToGrid="0">
      <p:cViewPr varScale="1">
        <p:scale>
          <a:sx n="116" d="100"/>
          <a:sy n="116" d="100"/>
        </p:scale>
        <p:origin x="-1410" y="-108"/>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94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B0EE3F8-2293-4106-A4A0-E166320E5B5A}" type="slidenum">
              <a:rPr lang="en-US" altLang="en-US"/>
              <a:pPr>
                <a:defRPr/>
              </a:pPr>
              <a:t>‹#›</a:t>
            </a:fld>
            <a:endParaRPr lang="en-US" altLang="en-US"/>
          </a:p>
        </p:txBody>
      </p:sp>
    </p:spTree>
    <p:extLst>
      <p:ext uri="{BB962C8B-B14F-4D97-AF65-F5344CB8AC3E}">
        <p14:creationId xmlns:p14="http://schemas.microsoft.com/office/powerpoint/2010/main" val="20691552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D20FB03-2727-43F2-B169-15EF2803CA28}"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6614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4BE65F7-9A88-45B2-9267-57C15421AA30}"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10889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6C74555-98DC-4A81-BE36-6B99B81ED362}"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03315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0CE375-4925-4319-B4B5-57B9EB9FE5DC}"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5360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C82FB0A-3E8A-490A-9DFB-1FA98D4AABC7}"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42523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7B1992-0581-4236-96CC-0C0FEDFADAAD}"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33106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44EDE69-0E61-4A65-976B-34F6A500BF0F}"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37545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2BA16B3-1DF2-40BA-9799-5C00AC3FD585}" type="slidenum">
              <a:rPr lang="en-US" altLang="en-US" sz="1200"/>
              <a:pPr/>
              <a:t>8</a:t>
            </a:fld>
            <a:endParaRPr lang="en-US"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34957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E98E670-DEEE-406B-850E-403EB83F4155}" type="slidenum">
              <a:rPr lang="en-US" altLang="en-US" sz="1200"/>
              <a:pPr/>
              <a:t>9</a:t>
            </a:fld>
            <a:endParaRPr lang="en-US" altLang="en-US" sz="120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889711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valentin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p:txBody>
          <a:bodyPr/>
          <a:lstStyle>
            <a:lvl1pPr>
              <a:defRPr/>
            </a:lvl1pPr>
          </a:lstStyle>
          <a:p>
            <a:pPr lvl="0"/>
            <a:r>
              <a:rPr lang="en-US" altLang="en-US" noProof="0" smtClean="0"/>
              <a:t>Click to edit Master title style</a:t>
            </a:r>
          </a:p>
        </p:txBody>
      </p:sp>
      <p:sp>
        <p:nvSpPr>
          <p:cNvPr id="2051" name="Rectangle 3"/>
          <p:cNvSpPr>
            <a:spLocks noGrp="1" noChangeArrowheads="1"/>
          </p:cNvSpPr>
          <p:nvPr>
            <p:ph type="subTitle" idx="1"/>
          </p:nvPr>
        </p:nvSpPr>
        <p:spPr>
          <a:xfrm>
            <a:off x="685800" y="2057400"/>
            <a:ext cx="5562600" cy="1752600"/>
          </a:xfrm>
        </p:spPr>
        <p:txBody>
          <a:bodyPr/>
          <a:lstStyle>
            <a:lvl1pPr marL="0" indent="0">
              <a:buFont typeface="Wingdings" panose="05000000000000000000" pitchFamily="2" charset="2"/>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bwMode="auto">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B0FAC2CB-52BC-48F9-AD6C-5747EA505A3E}" type="slidenum">
              <a:rPr lang="en-US" altLang="en-US"/>
              <a:pPr>
                <a:defRPr/>
              </a:pPr>
              <a:t>‹#›</a:t>
            </a:fld>
            <a:endParaRPr lang="en-US" altLang="en-US"/>
          </a:p>
        </p:txBody>
      </p:sp>
    </p:spTree>
    <p:extLst>
      <p:ext uri="{BB962C8B-B14F-4D97-AF65-F5344CB8AC3E}">
        <p14:creationId xmlns:p14="http://schemas.microsoft.com/office/powerpoint/2010/main" val="225234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6518C022-18AF-4A58-A421-43B9AFD92E48}" type="slidenum">
              <a:rPr lang="en-US" altLang="en-US"/>
              <a:pPr>
                <a:defRPr/>
              </a:pPr>
              <a:t>‹#›</a:t>
            </a:fld>
            <a:endParaRPr lang="en-US" altLang="en-US"/>
          </a:p>
        </p:txBody>
      </p:sp>
    </p:spTree>
    <p:extLst>
      <p:ext uri="{BB962C8B-B14F-4D97-AF65-F5344CB8AC3E}">
        <p14:creationId xmlns:p14="http://schemas.microsoft.com/office/powerpoint/2010/main" val="1309183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66A5EE1D-653B-4CB1-B190-5C23534AF330}" type="slidenum">
              <a:rPr lang="en-US" altLang="en-US"/>
              <a:pPr>
                <a:defRPr/>
              </a:pPr>
              <a:t>‹#›</a:t>
            </a:fld>
            <a:endParaRPr lang="en-US" altLang="en-US"/>
          </a:p>
        </p:txBody>
      </p:sp>
    </p:spTree>
    <p:extLst>
      <p:ext uri="{BB962C8B-B14F-4D97-AF65-F5344CB8AC3E}">
        <p14:creationId xmlns:p14="http://schemas.microsoft.com/office/powerpoint/2010/main" val="48069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B8766558-EAE4-4A98-AA08-8BA51EAE8AA3}" type="slidenum">
              <a:rPr lang="en-US" altLang="en-US"/>
              <a:pPr>
                <a:defRPr/>
              </a:pPr>
              <a:t>‹#›</a:t>
            </a:fld>
            <a:endParaRPr lang="en-US" altLang="en-US"/>
          </a:p>
        </p:txBody>
      </p:sp>
    </p:spTree>
    <p:extLst>
      <p:ext uri="{BB962C8B-B14F-4D97-AF65-F5344CB8AC3E}">
        <p14:creationId xmlns:p14="http://schemas.microsoft.com/office/powerpoint/2010/main" val="1904122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C0E0E282-CA7A-4567-8599-359A67B342FB}" type="slidenum">
              <a:rPr lang="en-US" altLang="en-US"/>
              <a:pPr>
                <a:defRPr/>
              </a:pPr>
              <a:t>‹#›</a:t>
            </a:fld>
            <a:endParaRPr lang="en-US" altLang="en-US"/>
          </a:p>
        </p:txBody>
      </p:sp>
    </p:spTree>
    <p:extLst>
      <p:ext uri="{BB962C8B-B14F-4D97-AF65-F5344CB8AC3E}">
        <p14:creationId xmlns:p14="http://schemas.microsoft.com/office/powerpoint/2010/main" val="2388205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E19016C-11FF-4322-A75B-B14FBF30D580}" type="slidenum">
              <a:rPr lang="en-US" altLang="en-US"/>
              <a:pPr>
                <a:defRPr/>
              </a:pPr>
              <a:t>‹#›</a:t>
            </a:fld>
            <a:endParaRPr lang="en-US" altLang="en-US"/>
          </a:p>
        </p:txBody>
      </p:sp>
    </p:spTree>
    <p:extLst>
      <p:ext uri="{BB962C8B-B14F-4D97-AF65-F5344CB8AC3E}">
        <p14:creationId xmlns:p14="http://schemas.microsoft.com/office/powerpoint/2010/main" val="580761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BBBAB490-41E3-4AE8-AAE5-82F47E9C6EDC}" type="slidenum">
              <a:rPr lang="en-US" altLang="en-US"/>
              <a:pPr>
                <a:defRPr/>
              </a:pPr>
              <a:t>‹#›</a:t>
            </a:fld>
            <a:endParaRPr lang="en-US" altLang="en-US"/>
          </a:p>
        </p:txBody>
      </p:sp>
    </p:spTree>
    <p:extLst>
      <p:ext uri="{BB962C8B-B14F-4D97-AF65-F5344CB8AC3E}">
        <p14:creationId xmlns:p14="http://schemas.microsoft.com/office/powerpoint/2010/main" val="1986886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74F21E9D-CF47-463B-BEA9-9A97FFC43462}" type="slidenum">
              <a:rPr lang="en-US" altLang="en-US"/>
              <a:pPr>
                <a:defRPr/>
              </a:pPr>
              <a:t>‹#›</a:t>
            </a:fld>
            <a:endParaRPr lang="en-US" altLang="en-US"/>
          </a:p>
        </p:txBody>
      </p:sp>
    </p:spTree>
    <p:extLst>
      <p:ext uri="{BB962C8B-B14F-4D97-AF65-F5344CB8AC3E}">
        <p14:creationId xmlns:p14="http://schemas.microsoft.com/office/powerpoint/2010/main" val="805821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628A5DAC-C7F2-4D96-B6DB-F1FCCFF97CC7}" type="slidenum">
              <a:rPr lang="en-US" altLang="en-US"/>
              <a:pPr>
                <a:defRPr/>
              </a:pPr>
              <a:t>‹#›</a:t>
            </a:fld>
            <a:endParaRPr lang="en-US" altLang="en-US"/>
          </a:p>
        </p:txBody>
      </p:sp>
    </p:spTree>
    <p:extLst>
      <p:ext uri="{BB962C8B-B14F-4D97-AF65-F5344CB8AC3E}">
        <p14:creationId xmlns:p14="http://schemas.microsoft.com/office/powerpoint/2010/main" val="1196496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95EA9EE9-D80E-416E-88A0-9F0A6316BBBB}" type="slidenum">
              <a:rPr lang="en-US" altLang="en-US"/>
              <a:pPr>
                <a:defRPr/>
              </a:pPr>
              <a:t>‹#›</a:t>
            </a:fld>
            <a:endParaRPr lang="en-US" altLang="en-US"/>
          </a:p>
        </p:txBody>
      </p:sp>
    </p:spTree>
    <p:extLst>
      <p:ext uri="{BB962C8B-B14F-4D97-AF65-F5344CB8AC3E}">
        <p14:creationId xmlns:p14="http://schemas.microsoft.com/office/powerpoint/2010/main" val="230439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655E8F2D-4AA6-41FD-BE61-E075451291DC}" type="slidenum">
              <a:rPr lang="en-US" altLang="en-US"/>
              <a:pPr>
                <a:defRPr/>
              </a:pPr>
              <a:t>‹#›</a:t>
            </a:fld>
            <a:endParaRPr lang="en-US" altLang="en-US"/>
          </a:p>
        </p:txBody>
      </p:sp>
    </p:spTree>
    <p:extLst>
      <p:ext uri="{BB962C8B-B14F-4D97-AF65-F5344CB8AC3E}">
        <p14:creationId xmlns:p14="http://schemas.microsoft.com/office/powerpoint/2010/main" val="3591480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04ECE96-954E-4B35-B305-FA057EF0E718}" type="slidenum">
              <a:rPr lang="en-US" altLang="en-US"/>
              <a:pPr>
                <a:defRPr/>
              </a:pPr>
              <a:t>‹#›</a:t>
            </a:fld>
            <a:endParaRPr lang="en-US" altLang="en-US"/>
          </a:p>
        </p:txBody>
      </p:sp>
    </p:spTree>
    <p:extLst>
      <p:ext uri="{BB962C8B-B14F-4D97-AF65-F5344CB8AC3E}">
        <p14:creationId xmlns:p14="http://schemas.microsoft.com/office/powerpoint/2010/main" val="282894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C2F7DF5-A79A-4BBC-B9A0-6AE44EF65B2F}" type="slidenum">
              <a:rPr lang="en-US" altLang="en-US"/>
              <a:pPr>
                <a:defRPr/>
              </a:pPr>
              <a:t>‹#›</a:t>
            </a:fld>
            <a:endParaRPr lang="en-US" altLang="en-US"/>
          </a:p>
        </p:txBody>
      </p:sp>
    </p:spTree>
    <p:extLst>
      <p:ext uri="{BB962C8B-B14F-4D97-AF65-F5344CB8AC3E}">
        <p14:creationId xmlns:p14="http://schemas.microsoft.com/office/powerpoint/2010/main" val="2431521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valintine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 </a:t>
            </a:r>
            <a:r>
              <a:rPr lang="en-US" altLang="en-US" smtClean="0"/>
              <a:t>Click to edit Master text styles</a:t>
            </a:r>
          </a:p>
          <a:p>
            <a:pPr lvl="1"/>
            <a:r>
              <a:rPr lang="en-US" altLang="en-US" smtClean="0"/>
              <a:t>Second level</a:t>
            </a:r>
          </a:p>
          <a:p>
            <a:pPr lvl="2"/>
            <a:r>
              <a:rPr lang="en-US" altLang="en-US" smtClean="0"/>
              <a:t>Third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E3572F33-B937-432C-9670-5D19E3A69D6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Monotype Corsiva" panose="03010101010201010101" pitchFamily="66" charset="0"/>
        </a:defRPr>
      </a:lvl2pPr>
      <a:lvl3pPr algn="l" rtl="0" eaLnBrk="0" fontAlgn="base" hangingPunct="0">
        <a:spcBef>
          <a:spcPct val="0"/>
        </a:spcBef>
        <a:spcAft>
          <a:spcPct val="0"/>
        </a:spcAft>
        <a:defRPr sz="4000">
          <a:solidFill>
            <a:schemeClr val="tx2"/>
          </a:solidFill>
          <a:latin typeface="Monotype Corsiva" panose="03010101010201010101" pitchFamily="66" charset="0"/>
        </a:defRPr>
      </a:lvl3pPr>
      <a:lvl4pPr algn="l" rtl="0" eaLnBrk="0" fontAlgn="base" hangingPunct="0">
        <a:spcBef>
          <a:spcPct val="0"/>
        </a:spcBef>
        <a:spcAft>
          <a:spcPct val="0"/>
        </a:spcAft>
        <a:defRPr sz="4000">
          <a:solidFill>
            <a:schemeClr val="tx2"/>
          </a:solidFill>
          <a:latin typeface="Monotype Corsiva" panose="03010101010201010101" pitchFamily="66" charset="0"/>
        </a:defRPr>
      </a:lvl4pPr>
      <a:lvl5pPr algn="l" rtl="0" eaLnBrk="0" fontAlgn="base" hangingPunct="0">
        <a:spcBef>
          <a:spcPct val="0"/>
        </a:spcBef>
        <a:spcAft>
          <a:spcPct val="0"/>
        </a:spcAft>
        <a:defRPr sz="4000">
          <a:solidFill>
            <a:schemeClr val="tx2"/>
          </a:solidFill>
          <a:latin typeface="Monotype Corsiva" panose="03010101010201010101" pitchFamily="66" charset="0"/>
        </a:defRPr>
      </a:lvl5pPr>
      <a:lvl6pPr marL="457200" algn="l" rtl="0" fontAlgn="base">
        <a:spcBef>
          <a:spcPct val="0"/>
        </a:spcBef>
        <a:spcAft>
          <a:spcPct val="0"/>
        </a:spcAft>
        <a:defRPr sz="4000">
          <a:solidFill>
            <a:schemeClr val="tx2"/>
          </a:solidFill>
          <a:latin typeface="Monotype Corsiva" panose="03010101010201010101" pitchFamily="66" charset="0"/>
        </a:defRPr>
      </a:lvl6pPr>
      <a:lvl7pPr marL="914400" algn="l" rtl="0" fontAlgn="base">
        <a:spcBef>
          <a:spcPct val="0"/>
        </a:spcBef>
        <a:spcAft>
          <a:spcPct val="0"/>
        </a:spcAft>
        <a:defRPr sz="4000">
          <a:solidFill>
            <a:schemeClr val="tx2"/>
          </a:solidFill>
          <a:latin typeface="Monotype Corsiva" panose="03010101010201010101" pitchFamily="66" charset="0"/>
        </a:defRPr>
      </a:lvl7pPr>
      <a:lvl8pPr marL="1371600" algn="l" rtl="0" fontAlgn="base">
        <a:spcBef>
          <a:spcPct val="0"/>
        </a:spcBef>
        <a:spcAft>
          <a:spcPct val="0"/>
        </a:spcAft>
        <a:defRPr sz="4000">
          <a:solidFill>
            <a:schemeClr val="tx2"/>
          </a:solidFill>
          <a:latin typeface="Monotype Corsiva" panose="03010101010201010101" pitchFamily="66" charset="0"/>
        </a:defRPr>
      </a:lvl8pPr>
      <a:lvl9pPr marL="1828800" algn="l" rtl="0" fontAlgn="base">
        <a:spcBef>
          <a:spcPct val="0"/>
        </a:spcBef>
        <a:spcAft>
          <a:spcPct val="0"/>
        </a:spcAft>
        <a:defRPr sz="4000">
          <a:solidFill>
            <a:schemeClr val="tx2"/>
          </a:solidFill>
          <a:latin typeface="Monotype Corsiva" panose="03010101010201010101" pitchFamily="66" charset="0"/>
        </a:defRPr>
      </a:lvl9pPr>
    </p:titleStyle>
    <p:bodyStyle>
      <a:lvl1pPr marL="342900" indent="-342900" algn="l" rtl="0" eaLnBrk="0" fontAlgn="base" hangingPunct="0">
        <a:spcBef>
          <a:spcPct val="20000"/>
        </a:spcBef>
        <a:spcAft>
          <a:spcPct val="0"/>
        </a:spcAft>
        <a:buClr>
          <a:schemeClr val="tx2"/>
        </a:buClr>
        <a:buSzPct val="95000"/>
        <a:buFont typeface="Wingdings" panose="05000000000000000000" pitchFamily="2" charset="2"/>
        <a:buChar char="Ø"/>
        <a:defRPr sz="30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80000"/>
        <a:buFont typeface="Wingdings" panose="05000000000000000000" pitchFamily="2" charset="2"/>
        <a:buChar char="Ø"/>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000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defRPr sz="2000" kern="1200">
          <a:solidFill>
            <a:schemeClr val="tx1"/>
          </a:solidFill>
          <a:latin typeface="Comic Sans MS" panose="030F0702030302020204" pitchFamily="66"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Valentines 2 Template</a:t>
            </a:r>
            <a:endParaRPr lang="en-US" altLang="en-US" smtClean="0"/>
          </a:p>
        </p:txBody>
      </p:sp>
      <p:sp>
        <p:nvSpPr>
          <p:cNvPr id="4099" name="Rectangle 3"/>
          <p:cNvSpPr>
            <a:spLocks noGrp="1" noChangeArrowheads="1"/>
          </p:cNvSpPr>
          <p:nvPr>
            <p:ph type="subTitle" idx="1"/>
          </p:nvPr>
        </p:nvSpPr>
        <p:spPr/>
        <p:txBody>
          <a:bodyPr/>
          <a:lstStyle/>
          <a:p>
            <a:pPr eaLnBrk="1" hangingPunct="1"/>
            <a:endParaRPr lang="en-GB"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GB" altLang="en-US" sz="1800">
              <a:latin typeface="Arial" panose="020B0604020202020204" pitchFamily="34" charset="0"/>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Background</a:t>
            </a:r>
            <a:endParaRPr lang="en-US" altLang="en-US" sz="1600">
              <a:solidFill>
                <a:srgbClr val="000000"/>
              </a:solidFill>
              <a:latin typeface="Arial" panose="020B0604020202020204" pitchFamily="34" charset="0"/>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Text &amp;</a:t>
            </a:r>
          </a:p>
          <a:p>
            <a:pPr algn="ctr" eaLnBrk="1" hangingPunct="1"/>
            <a:r>
              <a:rPr lang="en-GB" altLang="en-US" sz="1600">
                <a:solidFill>
                  <a:srgbClr val="000000"/>
                </a:solidFill>
                <a:latin typeface="Arial" panose="020B0604020202020204" pitchFamily="34" charset="0"/>
                <a:cs typeface="Arial" panose="020B0604020202020204" pitchFamily="34" charset="0"/>
              </a:rPr>
              <a:t>Lines</a:t>
            </a:r>
            <a:endParaRPr lang="en-US" altLang="en-US" sz="1600">
              <a:solidFill>
                <a:srgbClr val="000000"/>
              </a:solidFill>
              <a:latin typeface="Arial" panose="020B0604020202020204" pitchFamily="34" charset="0"/>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Shadows</a:t>
            </a:r>
            <a:endParaRPr lang="en-US" altLang="en-US" sz="1600">
              <a:solidFill>
                <a:srgbClr val="000000"/>
              </a:solidFill>
              <a:latin typeface="Arial" panose="020B0604020202020204" pitchFamily="34" charset="0"/>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Title</a:t>
            </a:r>
            <a:br>
              <a:rPr lang="en-GB" altLang="en-US" sz="1600">
                <a:solidFill>
                  <a:srgbClr val="000000"/>
                </a:solidFill>
                <a:latin typeface="Arial" panose="020B0604020202020204" pitchFamily="34" charset="0"/>
                <a:cs typeface="Arial" panose="020B0604020202020204" pitchFamily="34" charset="0"/>
              </a:rPr>
            </a:br>
            <a:r>
              <a:rPr lang="en-GB" altLang="en-US" sz="1600">
                <a:solidFill>
                  <a:srgbClr val="000000"/>
                </a:solidFill>
                <a:latin typeface="Arial" panose="020B0604020202020204" pitchFamily="34" charset="0"/>
                <a:cs typeface="Arial" panose="020B0604020202020204" pitchFamily="34" charset="0"/>
              </a:rPr>
              <a:t>Text</a:t>
            </a:r>
            <a:endParaRPr lang="en-US" altLang="en-US" sz="1600">
              <a:solidFill>
                <a:srgbClr val="000000"/>
              </a:solidFill>
              <a:latin typeface="Arial" panose="020B0604020202020204" pitchFamily="34" charset="0"/>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Fills</a:t>
            </a:r>
            <a:endParaRPr lang="en-US" altLang="en-US" sz="1600">
              <a:solidFill>
                <a:srgbClr val="000000"/>
              </a:solidFill>
              <a:latin typeface="Arial" panose="020B0604020202020204" pitchFamily="34" charset="0"/>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Accent</a:t>
            </a:r>
            <a:endParaRPr lang="en-US" altLang="en-US" sz="1600">
              <a:solidFill>
                <a:srgbClr val="000000"/>
              </a:solidFill>
              <a:latin typeface="Arial" panose="020B0604020202020204" pitchFamily="34" charset="0"/>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Accent &amp;</a:t>
            </a:r>
          </a:p>
          <a:p>
            <a:pPr algn="ctr" eaLnBrk="1" hangingPunct="1"/>
            <a:r>
              <a:rPr lang="en-GB" altLang="en-US" sz="1600">
                <a:solidFill>
                  <a:srgbClr val="000000"/>
                </a:solidFill>
                <a:latin typeface="Arial" panose="020B0604020202020204" pitchFamily="34" charset="0"/>
                <a:cs typeface="Arial" panose="020B0604020202020204" pitchFamily="34" charset="0"/>
              </a:rPr>
              <a:t>Hyperlink</a:t>
            </a:r>
            <a:endParaRPr lang="en-US" altLang="en-US" sz="1600">
              <a:solidFill>
                <a:srgbClr val="000000"/>
              </a:solidFill>
              <a:latin typeface="Arial" panose="020B0604020202020204" pitchFamily="34" charset="0"/>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Followed</a:t>
            </a:r>
          </a:p>
          <a:p>
            <a:pPr algn="ctr" eaLnBrk="1" hangingPunct="1"/>
            <a:r>
              <a:rPr lang="en-GB" altLang="en-US" sz="1600">
                <a:solidFill>
                  <a:srgbClr val="000000"/>
                </a:solidFill>
                <a:latin typeface="Arial" panose="020B0604020202020204" pitchFamily="34" charset="0"/>
                <a:cs typeface="Arial" panose="020B0604020202020204" pitchFamily="34" charset="0"/>
              </a:rPr>
              <a:t>Hyperlink</a:t>
            </a:r>
            <a:endParaRPr lang="en-US"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5238" cy="4114800"/>
          </a:xfrm>
        </p:spPr>
        <p:txBody>
          <a:bodyPr/>
          <a:lstStyle/>
          <a:p>
            <a:pPr eaLnBrk="1" hangingPunct="1"/>
            <a:r>
              <a:rPr lang="en-GB" altLang="en-US" sz="2600" smtClean="0"/>
              <a:t>Bullet 1</a:t>
            </a:r>
          </a:p>
          <a:p>
            <a:pPr eaLnBrk="1" hangingPunct="1"/>
            <a:r>
              <a:rPr lang="en-GB" altLang="en-US" sz="2600" smtClean="0"/>
              <a:t>Bullet 2</a:t>
            </a:r>
            <a:endParaRPr lang="en-US" altLang="en-US" sz="26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916113"/>
            <a:ext cx="2093913" cy="35290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8675" name="Group 3"/>
          <p:cNvGraphicFramePr>
            <a:graphicFrameLocks noGrp="1"/>
          </p:cNvGraphicFramePr>
          <p:nvPr>
            <p:ph type="tbl" idx="1"/>
          </p:nvPr>
        </p:nvGraphicFramePr>
        <p:xfrm>
          <a:off x="1346200" y="1873250"/>
          <a:ext cx="6229350" cy="3262313"/>
        </p:xfrm>
        <a:graphic>
          <a:graphicData uri="http://schemas.openxmlformats.org/drawingml/2006/table">
            <a:tbl>
              <a:tblPr/>
              <a:tblGrid>
                <a:gridCol w="3114675"/>
                <a:gridCol w="3114675"/>
              </a:tblGrid>
              <a:tr h="519113">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r>
                        <a:rPr kumimoji="0" lang="en-GB" altLang="en-US" sz="2600" b="1" i="0" u="none" strike="noStrike" cap="none" normalizeH="0" baseline="0" smtClean="0">
                          <a:ln>
                            <a:noFill/>
                          </a:ln>
                          <a:solidFill>
                            <a:schemeClr val="folHlink"/>
                          </a:solidFill>
                          <a:effectLst/>
                          <a:latin typeface="Monotype Corsiva" panose="03010101010201010101" pitchFamily="66" charset="0"/>
                        </a:rPr>
                        <a:t>Title</a:t>
                      </a:r>
                      <a:endParaRPr kumimoji="0" lang="en-US" altLang="en-US" sz="2600" b="1" i="0" u="none" strike="noStrike" cap="none" normalizeH="0" baseline="0" smtClean="0">
                        <a:ln>
                          <a:noFill/>
                        </a:ln>
                        <a:solidFill>
                          <a:schemeClr val="folHlink"/>
                        </a:solidFill>
                        <a:effectLst/>
                        <a:latin typeface="Monotype Corsiva" panose="03010101010201010101" pitchFamily="66"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r>
                        <a:rPr kumimoji="0" lang="en-GB" altLang="en-US" sz="2600" b="1" i="0" u="none" strike="noStrike" cap="none" normalizeH="0" baseline="0" smtClean="0">
                          <a:ln>
                            <a:noFill/>
                          </a:ln>
                          <a:solidFill>
                            <a:schemeClr val="folHlink"/>
                          </a:solidFill>
                          <a:effectLst/>
                          <a:latin typeface="Monotype Corsiva" panose="03010101010201010101" pitchFamily="66" charset="0"/>
                        </a:rPr>
                        <a:t>Title</a:t>
                      </a:r>
                      <a:endParaRPr kumimoji="0" lang="en-US" altLang="en-US" sz="2600" b="1" i="0" u="none" strike="noStrike" cap="none" normalizeH="0" baseline="0" smtClean="0">
                        <a:ln>
                          <a:noFill/>
                        </a:ln>
                        <a:solidFill>
                          <a:schemeClr val="folHlink"/>
                        </a:solidFill>
                        <a:effectLst/>
                        <a:latin typeface="Monotype Corsiva" panose="03010101010201010101" pitchFamily="66"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7200">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r>
                        <a:rPr kumimoji="0" lang="en-GB" altLang="en-US" sz="2200" b="0" i="0" u="none" strike="noStrike" cap="none" normalizeH="0" baseline="0" smtClean="0">
                          <a:ln>
                            <a:noFill/>
                          </a:ln>
                          <a:solidFill>
                            <a:schemeClr val="tx1"/>
                          </a:solidFill>
                          <a:effectLst/>
                          <a:latin typeface="Monotype Corsiva" panose="03010101010201010101" pitchFamily="66" charset="0"/>
                        </a:rPr>
                        <a:t>Data</a:t>
                      </a:r>
                      <a:endParaRPr kumimoji="0" lang="en-US"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r>
                        <a:rPr kumimoji="0" lang="en-GB" altLang="en-US" sz="2200" b="0" i="0" u="none" strike="noStrike" cap="none" normalizeH="0" baseline="0" smtClean="0">
                          <a:ln>
                            <a:noFill/>
                          </a:ln>
                          <a:solidFill>
                            <a:schemeClr val="tx1"/>
                          </a:solidFill>
                          <a:effectLst/>
                          <a:latin typeface="Monotype Corsiva" panose="03010101010201010101" pitchFamily="66" charset="0"/>
                        </a:rPr>
                        <a:t>Data</a:t>
                      </a:r>
                      <a:endParaRPr kumimoji="0" lang="en-US"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200" b="0" i="0" u="none" strike="noStrike" cap="none" normalizeH="0" baseline="0" smtClean="0">
                        <a:ln>
                          <a:noFill/>
                        </a:ln>
                        <a:solidFill>
                          <a:schemeClr val="tx1"/>
                        </a:solidFill>
                        <a:effectLst/>
                        <a:latin typeface="Monotype Corsiva" panose="03010101010201010101" pitchFamily="66"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2889250" y="5424488"/>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800" b="1">
                <a:latin typeface="Arial" panose="020B0604020202020204" pitchFamily="34" charset="0"/>
                <a:cs typeface="Arial" panose="020B0604020202020204" pitchFamily="34" charset="0"/>
              </a:rPr>
              <a:t>Note:  </a:t>
            </a:r>
            <a:r>
              <a:rPr lang="en-GB" altLang="en-US" sz="1800">
                <a:latin typeface="Arial" panose="020B0604020202020204" pitchFamily="34" charset="0"/>
                <a:cs typeface="Arial" panose="020B0604020202020204" pitchFamily="34" charset="0"/>
              </a:rPr>
              <a:t>PowerPoint does not allow have nice default tables – but you can cut and paste this one</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1281113" y="2001838"/>
          <a:ext cx="6732587" cy="3740150"/>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1113" y="20018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685800" y="1981200"/>
            <a:ext cx="3811588" cy="4114800"/>
          </a:xfrm>
        </p:spPr>
        <p:txBody>
          <a:bodyPr/>
          <a:lstStyle/>
          <a:p>
            <a:pPr eaLnBrk="1" hangingPunct="1"/>
            <a:r>
              <a:rPr lang="en-GB" altLang="en-US" sz="2600" smtClean="0"/>
              <a:t>Bullets go in here</a:t>
            </a:r>
            <a:endParaRPr lang="en-US" altLang="en-US" sz="2600" smtClean="0"/>
          </a:p>
        </p:txBody>
      </p:sp>
      <p:sp>
        <p:nvSpPr>
          <p:cNvPr id="16388" name="Rectangle 4"/>
          <p:cNvSpPr>
            <a:spLocks noGrp="1" noChangeArrowheads="1"/>
          </p:cNvSpPr>
          <p:nvPr>
            <p:ph type="body" sz="half" idx="2"/>
          </p:nvPr>
        </p:nvSpPr>
        <p:spPr>
          <a:xfrm>
            <a:off x="4643438" y="1981200"/>
            <a:ext cx="3814762" cy="4114800"/>
          </a:xfrm>
        </p:spPr>
        <p:txBody>
          <a:bodyPr/>
          <a:lstStyle/>
          <a:p>
            <a:pPr eaLnBrk="1" hangingPunct="1"/>
            <a:r>
              <a:rPr lang="en-GB" altLang="en-US" sz="2600" smtClean="0"/>
              <a:t>And also in here</a:t>
            </a:r>
            <a:endParaRPr lang="en-US" altLang="en-US" sz="26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685800" y="1981200"/>
            <a:ext cx="4429125" cy="4114800"/>
          </a:xfrm>
          <a:noFill/>
        </p:spPr>
        <p:txBody>
          <a:bodyPr/>
          <a:lstStyle/>
          <a:p>
            <a:pPr eaLnBrk="1" hangingPunct="1"/>
            <a:r>
              <a:rPr lang="en-GB" altLang="en-US" sz="2600" smtClean="0"/>
              <a:t>Text and lines are like this</a:t>
            </a:r>
          </a:p>
          <a:p>
            <a:pPr eaLnBrk="1" hangingPunct="1"/>
            <a:r>
              <a:rPr lang="en-GB" altLang="en-US" sz="2600" u="sng" smtClean="0">
                <a:solidFill>
                  <a:schemeClr val="hlink"/>
                </a:solidFill>
              </a:rPr>
              <a:t>Hyperlinks like this</a:t>
            </a:r>
          </a:p>
          <a:p>
            <a:pPr eaLnBrk="1" hangingPunct="1"/>
            <a:r>
              <a:rPr lang="en-GB" altLang="en-US" sz="2600" u="sng" smtClean="0">
                <a:solidFill>
                  <a:schemeClr val="folHlink"/>
                </a:solidFill>
              </a:rPr>
              <a:t>Visited hyperlinks like this</a:t>
            </a:r>
            <a:endParaRPr lang="en-US" altLang="en-US" sz="2600" u="sng" smtClean="0">
              <a:solidFill>
                <a:schemeClr val="folHlink"/>
              </a:solidFill>
            </a:endParaRPr>
          </a:p>
        </p:txBody>
      </p:sp>
      <p:graphicFrame>
        <p:nvGraphicFramePr>
          <p:cNvPr id="34820" name="Group 4"/>
          <p:cNvGraphicFramePr>
            <a:graphicFrameLocks noGrp="1"/>
          </p:cNvGraphicFramePr>
          <p:nvPr>
            <p:ph sz="half" idx="2"/>
          </p:nvPr>
        </p:nvGraphicFramePr>
        <p:xfrm>
          <a:off x="5397500" y="2146300"/>
          <a:ext cx="2995613" cy="1501775"/>
        </p:xfrm>
        <a:graphic>
          <a:graphicData uri="http://schemas.openxmlformats.org/drawingml/2006/table">
            <a:tbl>
              <a:tblPr/>
              <a:tblGrid>
                <a:gridCol w="1498600"/>
                <a:gridCol w="1497013"/>
              </a:tblGrid>
              <a:tr h="750888">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r>
                        <a:rPr kumimoji="0" lang="en-GB" altLang="en-US" sz="2600" b="0" i="0" u="none" strike="noStrike" cap="none" normalizeH="0" baseline="0" smtClean="0">
                          <a:ln>
                            <a:noFill/>
                          </a:ln>
                          <a:solidFill>
                            <a:schemeClr val="tx1"/>
                          </a:solidFill>
                          <a:effectLst/>
                          <a:latin typeface="Monotype Corsiva" panose="03010101010201010101" pitchFamily="66" charset="0"/>
                        </a:rPr>
                        <a:t>Table</a:t>
                      </a:r>
                      <a:endParaRPr kumimoji="0" lang="en-US" altLang="en-US" sz="2600" b="0" i="0" u="none" strike="noStrike" cap="none" normalizeH="0" baseline="0" smtClean="0">
                        <a:ln>
                          <a:noFill/>
                        </a:ln>
                        <a:solidFill>
                          <a:schemeClr val="tx1"/>
                        </a:solidFill>
                        <a:effectLst/>
                        <a:latin typeface="Monotype Corsiva" panose="03010101010201010101"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600" b="0" i="0" u="none" strike="noStrike" cap="none" normalizeH="0" baseline="0" smtClean="0">
                        <a:ln>
                          <a:noFill/>
                        </a:ln>
                        <a:solidFill>
                          <a:schemeClr val="tx1"/>
                        </a:solidFill>
                        <a:effectLst/>
                        <a:latin typeface="Monotype Corsiva" panose="03010101010201010101"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600" b="0" i="0" u="none" strike="noStrike" cap="none" normalizeH="0" baseline="0" smtClean="0">
                        <a:ln>
                          <a:noFill/>
                        </a:ln>
                        <a:solidFill>
                          <a:schemeClr val="tx1"/>
                        </a:solidFill>
                        <a:effectLst/>
                        <a:latin typeface="Monotype Corsiva" panose="03010101010201010101"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95000"/>
                        <a:buFont typeface="Wingdings" panose="05000000000000000000" pitchFamily="2" charset="2"/>
                        <a:defRPr sz="2600">
                          <a:solidFill>
                            <a:schemeClr val="tx1"/>
                          </a:solidFill>
                          <a:latin typeface="Monotype Corsiva" panose="03010101010201010101" pitchFamily="66" charset="0"/>
                        </a:defRPr>
                      </a:lvl1pPr>
                      <a:lvl2pPr>
                        <a:spcBef>
                          <a:spcPct val="20000"/>
                        </a:spcBef>
                        <a:buClr>
                          <a:schemeClr val="tx2"/>
                        </a:buClr>
                        <a:buSzPct val="80000"/>
                        <a:buFont typeface="Wingdings" panose="05000000000000000000" pitchFamily="2" charset="2"/>
                        <a:defRPr sz="2400">
                          <a:solidFill>
                            <a:schemeClr val="tx1"/>
                          </a:solidFill>
                          <a:latin typeface="Monotype Corsiva" panose="03010101010201010101" pitchFamily="66" charset="0"/>
                        </a:defRPr>
                      </a:lvl2pPr>
                      <a:lvl3pPr>
                        <a:spcBef>
                          <a:spcPct val="20000"/>
                        </a:spcBef>
                        <a:buClr>
                          <a:schemeClr val="tx2"/>
                        </a:buClr>
                        <a:buSzPct val="60000"/>
                        <a:defRPr sz="2000">
                          <a:solidFill>
                            <a:schemeClr val="tx1"/>
                          </a:solidFill>
                          <a:latin typeface="Monotype Corsiva" panose="03010101010201010101" pitchFamily="66"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5000"/>
                        <a:buFont typeface="Wingdings" panose="05000000000000000000" pitchFamily="2" charset="2"/>
                        <a:buNone/>
                        <a:tabLst/>
                      </a:pPr>
                      <a:endParaRPr kumimoji="0" lang="en-GB" altLang="en-US" sz="2600" b="0" i="0" u="none" strike="noStrike" cap="none" normalizeH="0" baseline="0" smtClean="0">
                        <a:ln>
                          <a:noFill/>
                        </a:ln>
                        <a:solidFill>
                          <a:schemeClr val="tx1"/>
                        </a:solidFill>
                        <a:effectLst/>
                        <a:latin typeface="Monotype Corsiva" panose="03010101010201010101"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2020888" y="4252913"/>
            <a:ext cx="2232025" cy="13684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solidFill>
                  <a:schemeClr val="folHlink"/>
                </a:solidFill>
                <a:latin typeface="Arial" panose="020B0604020202020204" pitchFamily="34" charset="0"/>
                <a:cs typeface="Arial" panose="020B0604020202020204" pitchFamily="34" charset="0"/>
              </a:rPr>
              <a:t>Text box</a:t>
            </a:r>
            <a:endParaRPr lang="en-US" altLang="en-US" sz="1800">
              <a:solidFill>
                <a:schemeClr val="folHlink"/>
              </a:solidFill>
              <a:latin typeface="Arial" panose="020B0604020202020204" pitchFamily="34" charset="0"/>
              <a:cs typeface="Arial" panose="020B0604020202020204" pitchFamily="34" charset="0"/>
            </a:endParaRPr>
          </a:p>
        </p:txBody>
      </p:sp>
      <p:sp>
        <p:nvSpPr>
          <p:cNvPr id="18448" name="Rectangle 16"/>
          <p:cNvSpPr>
            <a:spLocks noChangeArrowheads="1"/>
          </p:cNvSpPr>
          <p:nvPr/>
        </p:nvSpPr>
        <p:spPr bwMode="auto">
          <a:xfrm>
            <a:off x="4900613" y="4252913"/>
            <a:ext cx="2232025" cy="1368425"/>
          </a:xfrm>
          <a:prstGeom prst="rect">
            <a:avLst/>
          </a:prstGeom>
          <a:solidFill>
            <a:schemeClr val="bg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solidFill>
                  <a:schemeClr val="folHlink"/>
                </a:solidFill>
                <a:latin typeface="Arial" panose="020B0604020202020204" pitchFamily="34" charset="0"/>
                <a:cs typeface="Arial" panose="020B0604020202020204" pitchFamily="34" charset="0"/>
              </a:rPr>
              <a:t>Text box</a:t>
            </a:r>
          </a:p>
          <a:p>
            <a:pPr algn="ctr" eaLnBrk="1" hangingPunct="1"/>
            <a:r>
              <a:rPr lang="en-GB" altLang="en-US" sz="1800">
                <a:solidFill>
                  <a:schemeClr val="folHlink"/>
                </a:solidFill>
                <a:latin typeface="Arial" panose="020B0604020202020204" pitchFamily="34" charset="0"/>
                <a:cs typeface="Arial" panose="020B0604020202020204" pitchFamily="34" charset="0"/>
              </a:rPr>
              <a:t>With shadow</a:t>
            </a:r>
            <a:endParaRPr lang="en-US" altLang="en-US" sz="1800">
              <a:solidFill>
                <a:schemeClr val="folHlink"/>
              </a:solidFill>
              <a:latin typeface="Arial" panose="020B0604020202020204" pitchFamily="34" charset="0"/>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valentine2">
  <a:themeElements>
    <a:clrScheme name="">
      <a:dk1>
        <a:srgbClr val="DADE3C"/>
      </a:dk1>
      <a:lt1>
        <a:srgbClr val="FFCCCC"/>
      </a:lt1>
      <a:dk2>
        <a:srgbClr val="DCDA78"/>
      </a:dk2>
      <a:lt2>
        <a:srgbClr val="808080"/>
      </a:lt2>
      <a:accent1>
        <a:srgbClr val="C8D737"/>
      </a:accent1>
      <a:accent2>
        <a:srgbClr val="6B7923"/>
      </a:accent2>
      <a:accent3>
        <a:srgbClr val="FFE2E2"/>
      </a:accent3>
      <a:accent4>
        <a:srgbClr val="BABD32"/>
      </a:accent4>
      <a:accent5>
        <a:srgbClr val="E0E8AE"/>
      </a:accent5>
      <a:accent6>
        <a:srgbClr val="606D1F"/>
      </a:accent6>
      <a:hlink>
        <a:srgbClr val="C68B2A"/>
      </a:hlink>
      <a:folHlink>
        <a:srgbClr val="990033"/>
      </a:folHlink>
    </a:clrScheme>
    <a:fontScheme name="valentine2">
      <a:majorFont>
        <a:latin typeface="Monotype Corsiva"/>
        <a:ea typeface=""/>
        <a:cs typeface=""/>
      </a:majorFont>
      <a:minorFont>
        <a:latin typeface="Monotype Corsi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lentine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lentine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lentine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lentine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lentine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lentine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lentine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valentine2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valentine2</Template>
  <TotalTime>5</TotalTime>
  <Words>274</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Times New Roman</vt:lpstr>
      <vt:lpstr>Arial</vt:lpstr>
      <vt:lpstr>Monotype Corsiva</vt:lpstr>
      <vt:lpstr>Wingdings</vt:lpstr>
      <vt:lpstr>Comic Sans MS</vt:lpstr>
      <vt:lpstr>valentine2</vt:lpstr>
      <vt:lpstr>Microsoft Graph Chart</vt:lpstr>
      <vt:lpstr>Valentines 2 Template</vt:lpstr>
      <vt:lpstr>Example Bullet Point Slide</vt:lpstr>
      <vt:lpstr>Colour scheme</vt:lpstr>
      <vt:lpstr>Picture slide</vt:lpstr>
      <vt:lpstr>Example of a table</vt:lpstr>
      <vt:lpstr>Sample Graph (3 colours)</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 2</dc:title>
  <dc:creator>Presentation Magazine</dc:creator>
  <cp:lastModifiedBy>Jonty Pearce</cp:lastModifiedBy>
  <cp:revision>4</cp:revision>
  <dcterms:created xsi:type="dcterms:W3CDTF">2005-01-17T11:23:49Z</dcterms:created>
  <dcterms:modified xsi:type="dcterms:W3CDTF">2015-02-22T11:10:41Z</dcterms:modified>
</cp:coreProperties>
</file>