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9" r:id="rId3"/>
    <p:sldId id="260" r:id="rId4"/>
    <p:sldId id="261" r:id="rId5"/>
    <p:sldId id="262" r:id="rId6"/>
    <p:sldId id="263" r:id="rId7"/>
    <p:sldId id="264" r:id="rId8"/>
    <p:sldId id="265" r:id="rId9"/>
    <p:sldId id="266"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accent2"/>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accent2"/>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accent2"/>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accent2"/>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accent2"/>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accent2"/>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accent2"/>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accent2"/>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accent2"/>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0" autoAdjust="0"/>
    <p:restoredTop sz="94627" autoAdjust="0"/>
  </p:normalViewPr>
  <p:slideViewPr>
    <p:cSldViewPr snapToGrid="0">
      <p:cViewPr varScale="1">
        <p:scale>
          <a:sx n="118" d="100"/>
          <a:sy n="118" d="100"/>
        </p:scale>
        <p:origin x="-135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smtClean="0">
                <a:solidFill>
                  <a:schemeClr val="tx1"/>
                </a:solidFill>
                <a:latin typeface="Times New Roman" panose="02020603050405020304" pitchFamily="18" charset="0"/>
              </a:defRPr>
            </a:lvl1pPr>
          </a:lstStyle>
          <a:p>
            <a:pPr>
              <a:defRPr/>
            </a:pPr>
            <a:endParaRPr lang="en-US" altLang="en-US"/>
          </a:p>
        </p:txBody>
      </p:sp>
      <p:sp>
        <p:nvSpPr>
          <p:cNvPr id="1331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solidFill>
                  <a:schemeClr val="tx1"/>
                </a:solidFill>
                <a:latin typeface="Times New Roman" panose="02020603050405020304" pitchFamily="18" charset="0"/>
              </a:defRPr>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1331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smtClean="0">
                <a:solidFill>
                  <a:schemeClr val="tx1"/>
                </a:solidFill>
                <a:latin typeface="Times New Roman" panose="02020603050405020304" pitchFamily="18" charset="0"/>
              </a:defRPr>
            </a:lvl1pPr>
          </a:lstStyle>
          <a:p>
            <a:pPr>
              <a:defRPr/>
            </a:pPr>
            <a:endParaRPr lang="en-US" altLang="en-US"/>
          </a:p>
        </p:txBody>
      </p:sp>
      <p:sp>
        <p:nvSpPr>
          <p:cNvPr id="1331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solidFill>
                  <a:schemeClr val="tx1"/>
                </a:solidFill>
                <a:latin typeface="Times New Roman" panose="02020603050405020304" pitchFamily="18" charset="0"/>
              </a:defRPr>
            </a:lvl1pPr>
          </a:lstStyle>
          <a:p>
            <a:pPr>
              <a:defRPr/>
            </a:pPr>
            <a:fld id="{390B4319-F5FB-4986-8644-B5216BE9CBB0}" type="slidenum">
              <a:rPr lang="en-US" altLang="en-US"/>
              <a:pPr>
                <a:defRPr/>
              </a:pPr>
              <a:t>‹#›</a:t>
            </a:fld>
            <a:endParaRPr lang="en-US" altLang="en-US"/>
          </a:p>
        </p:txBody>
      </p:sp>
    </p:spTree>
    <p:extLst>
      <p:ext uri="{BB962C8B-B14F-4D97-AF65-F5344CB8AC3E}">
        <p14:creationId xmlns:p14="http://schemas.microsoft.com/office/powerpoint/2010/main" val="2956738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algn="r"/>
            <a:fld id="{50B36E35-7FA1-4DDA-839C-53266A324C9B}" type="slidenum">
              <a:rPr lang="en-US" altLang="en-US">
                <a:solidFill>
                  <a:schemeClr val="tx1"/>
                </a:solidFill>
                <a:latin typeface="Times New Roman" panose="02020603050405020304" pitchFamily="18" charset="0"/>
              </a:rPr>
              <a:pPr algn="r"/>
              <a:t>1</a:t>
            </a:fld>
            <a:endParaRPr lang="en-US" altLang="en-US">
              <a:solidFill>
                <a:schemeClr val="tx1"/>
              </a:solidFill>
              <a:latin typeface="Times New Roman" panose="02020603050405020304" pitchFamily="18" charset="0"/>
            </a:endParaRPr>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081292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algn="r"/>
            <a:fld id="{A311CDCA-B046-48F1-AD2F-2563F1D299BF}" type="slidenum">
              <a:rPr lang="en-US" altLang="en-US">
                <a:solidFill>
                  <a:schemeClr val="tx1"/>
                </a:solidFill>
                <a:latin typeface="Times New Roman" panose="02020603050405020304" pitchFamily="18" charset="0"/>
              </a:rPr>
              <a:pPr algn="r"/>
              <a:t>2</a:t>
            </a:fld>
            <a:endParaRPr lang="en-US" altLang="en-US">
              <a:solidFill>
                <a:schemeClr val="tx1"/>
              </a:solidFill>
              <a:latin typeface="Times New Roman" panose="02020603050405020304" pitchFamily="18" charset="0"/>
            </a:endParaRPr>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58691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algn="r"/>
            <a:fld id="{806F6D88-0B70-4665-9740-0754937059E0}" type="slidenum">
              <a:rPr lang="en-US" altLang="en-US">
                <a:solidFill>
                  <a:schemeClr val="tx1"/>
                </a:solidFill>
                <a:latin typeface="Times New Roman" panose="02020603050405020304" pitchFamily="18" charset="0"/>
              </a:rPr>
              <a:pPr algn="r"/>
              <a:t>3</a:t>
            </a:fld>
            <a:endParaRPr lang="en-US" altLang="en-US">
              <a:solidFill>
                <a:schemeClr val="tx1"/>
              </a:solidFill>
              <a:latin typeface="Times New Roman" panose="02020603050405020304" pitchFamily="18" charset="0"/>
            </a:endParaRPr>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40620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algn="r"/>
            <a:fld id="{B4D54C7C-75CD-42E2-8399-42D7BAF1CE94}" type="slidenum">
              <a:rPr lang="en-US" altLang="en-US">
                <a:solidFill>
                  <a:schemeClr val="tx1"/>
                </a:solidFill>
                <a:latin typeface="Times New Roman" panose="02020603050405020304" pitchFamily="18" charset="0"/>
              </a:rPr>
              <a:pPr algn="r"/>
              <a:t>4</a:t>
            </a:fld>
            <a:endParaRPr lang="en-US" altLang="en-US">
              <a:solidFill>
                <a:schemeClr val="tx1"/>
              </a:solidFill>
              <a:latin typeface="Times New Roman" panose="02020603050405020304" pitchFamily="18" charset="0"/>
            </a:endParaRPr>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3840073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algn="r"/>
            <a:fld id="{4ABB9A8B-656B-45EF-9C3B-7A6AB63E3E97}" type="slidenum">
              <a:rPr lang="en-US" altLang="en-US">
                <a:solidFill>
                  <a:schemeClr val="tx1"/>
                </a:solidFill>
                <a:latin typeface="Times New Roman" panose="02020603050405020304" pitchFamily="18" charset="0"/>
              </a:rPr>
              <a:pPr algn="r"/>
              <a:t>5</a:t>
            </a:fld>
            <a:endParaRPr lang="en-US" altLang="en-US">
              <a:solidFill>
                <a:schemeClr val="tx1"/>
              </a:solidFill>
              <a:latin typeface="Times New Roman" panose="02020603050405020304" pitchFamily="18" charset="0"/>
            </a:endParaRPr>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649513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algn="r"/>
            <a:fld id="{9FFB5982-3681-45BD-9431-B8B240172EA9}" type="slidenum">
              <a:rPr lang="en-US" altLang="en-US">
                <a:solidFill>
                  <a:schemeClr val="tx1"/>
                </a:solidFill>
                <a:latin typeface="Times New Roman" panose="02020603050405020304" pitchFamily="18" charset="0"/>
              </a:rPr>
              <a:pPr algn="r"/>
              <a:t>6</a:t>
            </a:fld>
            <a:endParaRPr lang="en-US" altLang="en-US">
              <a:solidFill>
                <a:schemeClr val="tx1"/>
              </a:solidFill>
              <a:latin typeface="Times New Roman" panose="02020603050405020304" pitchFamily="18" charset="0"/>
            </a:endParaRPr>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424504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algn="r"/>
            <a:fld id="{AA21DD12-3017-4294-A6F2-EB1C8A60FE4E}" type="slidenum">
              <a:rPr lang="en-US" altLang="en-US">
                <a:solidFill>
                  <a:schemeClr val="tx1"/>
                </a:solidFill>
                <a:latin typeface="Times New Roman" panose="02020603050405020304" pitchFamily="18" charset="0"/>
              </a:rPr>
              <a:pPr algn="r"/>
              <a:t>7</a:t>
            </a:fld>
            <a:endParaRPr lang="en-US" altLang="en-US">
              <a:solidFill>
                <a:schemeClr val="tx1"/>
              </a:solidFill>
              <a:latin typeface="Times New Roman" panose="02020603050405020304" pitchFamily="18" charset="0"/>
            </a:endParaRPr>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312608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algn="r"/>
            <a:fld id="{7CAB2406-626C-4C20-A725-91138AD28570}" type="slidenum">
              <a:rPr lang="en-US" altLang="en-US">
                <a:solidFill>
                  <a:schemeClr val="tx1"/>
                </a:solidFill>
                <a:latin typeface="Times New Roman" panose="02020603050405020304" pitchFamily="18" charset="0"/>
              </a:rPr>
              <a:pPr algn="r"/>
              <a:t>8</a:t>
            </a:fld>
            <a:endParaRPr lang="en-US" altLang="en-US">
              <a:solidFill>
                <a:schemeClr val="tx1"/>
              </a:solidFill>
              <a:latin typeface="Times New Roman" panose="02020603050405020304" pitchFamily="18" charset="0"/>
            </a:endParaRPr>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9235132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algn="r"/>
            <a:fld id="{3C0FC0FA-2178-4354-99A5-D328A210AF20}" type="slidenum">
              <a:rPr lang="en-US" altLang="en-US">
                <a:solidFill>
                  <a:schemeClr val="tx1"/>
                </a:solidFill>
                <a:latin typeface="Times New Roman" panose="02020603050405020304" pitchFamily="18" charset="0"/>
              </a:rPr>
              <a:pPr algn="r"/>
              <a:t>9</a:t>
            </a:fld>
            <a:endParaRPr lang="en-US" altLang="en-US">
              <a:solidFill>
                <a:schemeClr val="tx1"/>
              </a:solidFill>
              <a:latin typeface="Times New Roman" panose="02020603050405020304" pitchFamily="18" charset="0"/>
            </a:endParaRPr>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4826725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val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0" name="Rectangle 2"/>
          <p:cNvSpPr>
            <a:spLocks noGrp="1" noChangeArrowheads="1"/>
          </p:cNvSpPr>
          <p:nvPr>
            <p:ph type="ctrTitle"/>
          </p:nvPr>
        </p:nvSpPr>
        <p:spPr>
          <a:xfrm>
            <a:off x="685800" y="1143000"/>
            <a:ext cx="7772400" cy="1143000"/>
          </a:xfrm>
        </p:spPr>
        <p:txBody>
          <a:bodyPr/>
          <a:lstStyle>
            <a:lvl1pPr>
              <a:defRPr/>
            </a:lvl1pPr>
          </a:lstStyle>
          <a:p>
            <a:pPr lvl="0"/>
            <a:r>
              <a:rPr lang="en-US" altLang="en-US" noProof="0" smtClean="0"/>
              <a:t>Click to edit Master title style</a:t>
            </a:r>
          </a:p>
        </p:txBody>
      </p:sp>
      <p:sp>
        <p:nvSpPr>
          <p:cNvPr id="2051" name="Rectangle 3"/>
          <p:cNvSpPr>
            <a:spLocks noGrp="1" noChangeArrowheads="1"/>
          </p:cNvSpPr>
          <p:nvPr>
            <p:ph type="subTitle" idx="1"/>
          </p:nvPr>
        </p:nvSpPr>
        <p:spPr>
          <a:xfrm>
            <a:off x="1371600" y="2819400"/>
            <a:ext cx="6400800" cy="1752600"/>
          </a:xfrm>
        </p:spPr>
        <p:txBody>
          <a:bodyPr/>
          <a:lstStyle>
            <a:lvl1pPr marL="0" indent="0" algn="ctr">
              <a:buFont typeface="Webdings" panose="05030102010509060703" pitchFamily="18" charset="2"/>
              <a:buNone/>
              <a:defRPr/>
            </a:lvl1pPr>
          </a:lstStyle>
          <a:p>
            <a:pPr lvl="0"/>
            <a:r>
              <a:rPr lang="en-US" altLang="en-US" noProof="0" smtClean="0"/>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6"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7" name="Rectangle 6"/>
          <p:cNvSpPr>
            <a:spLocks noGrp="1" noChangeArrowheads="1"/>
          </p:cNvSpPr>
          <p:nvPr>
            <p:ph type="sldNum" sz="quarter" idx="12"/>
          </p:nvPr>
        </p:nvSpPr>
        <p:spPr/>
        <p:txBody>
          <a:bodyPr/>
          <a:lstStyle>
            <a:lvl1pPr>
              <a:defRPr smtClean="0"/>
            </a:lvl1pPr>
          </a:lstStyle>
          <a:p>
            <a:pPr>
              <a:defRPr/>
            </a:pPr>
            <a:fld id="{4595AC54-DBCB-43AF-902F-72E716778B3E}" type="slidenum">
              <a:rPr lang="en-US" altLang="en-US"/>
              <a:pPr>
                <a:defRPr/>
              </a:pPr>
              <a:t>‹#›</a:t>
            </a:fld>
            <a:endParaRPr lang="en-US" altLang="en-US"/>
          </a:p>
        </p:txBody>
      </p:sp>
    </p:spTree>
    <p:extLst>
      <p:ext uri="{BB962C8B-B14F-4D97-AF65-F5344CB8AC3E}">
        <p14:creationId xmlns:p14="http://schemas.microsoft.com/office/powerpoint/2010/main" val="11316279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29D8EE5-E972-4FBF-9D6A-18BA9D6289E4}" type="slidenum">
              <a:rPr lang="en-US" altLang="en-US"/>
              <a:pPr>
                <a:defRPr/>
              </a:pPr>
              <a:t>‹#›</a:t>
            </a:fld>
            <a:endParaRPr lang="en-US" altLang="en-US"/>
          </a:p>
        </p:txBody>
      </p:sp>
    </p:spTree>
    <p:extLst>
      <p:ext uri="{BB962C8B-B14F-4D97-AF65-F5344CB8AC3E}">
        <p14:creationId xmlns:p14="http://schemas.microsoft.com/office/powerpoint/2010/main" val="1305400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5AECB81-97ED-4DBB-8DA0-25A3BA43C588}" type="slidenum">
              <a:rPr lang="en-US" altLang="en-US"/>
              <a:pPr>
                <a:defRPr/>
              </a:pPr>
              <a:t>‹#›</a:t>
            </a:fld>
            <a:endParaRPr lang="en-US" altLang="en-US"/>
          </a:p>
        </p:txBody>
      </p:sp>
    </p:spTree>
    <p:extLst>
      <p:ext uri="{BB962C8B-B14F-4D97-AF65-F5344CB8AC3E}">
        <p14:creationId xmlns:p14="http://schemas.microsoft.com/office/powerpoint/2010/main" val="35839560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CE04DB80-9184-4277-AB9F-9831705D6618}" type="slidenum">
              <a:rPr lang="en-US" altLang="en-US"/>
              <a:pPr>
                <a:defRPr/>
              </a:pPr>
              <a:t>‹#›</a:t>
            </a:fld>
            <a:endParaRPr lang="en-US" altLang="en-US"/>
          </a:p>
        </p:txBody>
      </p:sp>
    </p:spTree>
    <p:extLst>
      <p:ext uri="{BB962C8B-B14F-4D97-AF65-F5344CB8AC3E}">
        <p14:creationId xmlns:p14="http://schemas.microsoft.com/office/powerpoint/2010/main" val="36329183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16F855F-BAE6-4543-ACBB-CE99B5D5AAB9}" type="slidenum">
              <a:rPr lang="en-US" altLang="en-US"/>
              <a:pPr>
                <a:defRPr/>
              </a:pPr>
              <a:t>‹#›</a:t>
            </a:fld>
            <a:endParaRPr lang="en-US" altLang="en-US"/>
          </a:p>
        </p:txBody>
      </p:sp>
    </p:spTree>
    <p:extLst>
      <p:ext uri="{BB962C8B-B14F-4D97-AF65-F5344CB8AC3E}">
        <p14:creationId xmlns:p14="http://schemas.microsoft.com/office/powerpoint/2010/main" val="853611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F1DA50CE-59D0-4780-A85E-F4DE6F73FD26}" type="slidenum">
              <a:rPr lang="en-US" altLang="en-US"/>
              <a:pPr>
                <a:defRPr/>
              </a:pPr>
              <a:t>‹#›</a:t>
            </a:fld>
            <a:endParaRPr lang="en-US" altLang="en-US"/>
          </a:p>
        </p:txBody>
      </p:sp>
    </p:spTree>
    <p:extLst>
      <p:ext uri="{BB962C8B-B14F-4D97-AF65-F5344CB8AC3E}">
        <p14:creationId xmlns:p14="http://schemas.microsoft.com/office/powerpoint/2010/main" val="758005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0C019A82-4178-41C7-96E5-B5A34DE8790D}" type="slidenum">
              <a:rPr lang="en-US" altLang="en-US"/>
              <a:pPr>
                <a:defRPr/>
              </a:pPr>
              <a:t>‹#›</a:t>
            </a:fld>
            <a:endParaRPr lang="en-US" altLang="en-US"/>
          </a:p>
        </p:txBody>
      </p:sp>
    </p:spTree>
    <p:extLst>
      <p:ext uri="{BB962C8B-B14F-4D97-AF65-F5344CB8AC3E}">
        <p14:creationId xmlns:p14="http://schemas.microsoft.com/office/powerpoint/2010/main" val="31650648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A4444656-9D1C-4F41-8502-F26C8C70914E}" type="slidenum">
              <a:rPr lang="en-US" altLang="en-US"/>
              <a:pPr>
                <a:defRPr/>
              </a:pPr>
              <a:t>‹#›</a:t>
            </a:fld>
            <a:endParaRPr lang="en-US" altLang="en-US"/>
          </a:p>
        </p:txBody>
      </p:sp>
    </p:spTree>
    <p:extLst>
      <p:ext uri="{BB962C8B-B14F-4D97-AF65-F5344CB8AC3E}">
        <p14:creationId xmlns:p14="http://schemas.microsoft.com/office/powerpoint/2010/main" val="1460212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F4D3B375-1D82-40A5-BCAF-8F426885CD5D}" type="slidenum">
              <a:rPr lang="en-US" altLang="en-US"/>
              <a:pPr>
                <a:defRPr/>
              </a:pPr>
              <a:t>‹#›</a:t>
            </a:fld>
            <a:endParaRPr lang="en-US" altLang="en-US"/>
          </a:p>
        </p:txBody>
      </p:sp>
    </p:spTree>
    <p:extLst>
      <p:ext uri="{BB962C8B-B14F-4D97-AF65-F5344CB8AC3E}">
        <p14:creationId xmlns:p14="http://schemas.microsoft.com/office/powerpoint/2010/main" val="2356921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75A84CC4-72F1-4FA0-9872-1B51ADEA176D}" type="slidenum">
              <a:rPr lang="en-US" altLang="en-US"/>
              <a:pPr>
                <a:defRPr/>
              </a:pPr>
              <a:t>‹#›</a:t>
            </a:fld>
            <a:endParaRPr lang="en-US" altLang="en-US"/>
          </a:p>
        </p:txBody>
      </p:sp>
    </p:spTree>
    <p:extLst>
      <p:ext uri="{BB962C8B-B14F-4D97-AF65-F5344CB8AC3E}">
        <p14:creationId xmlns:p14="http://schemas.microsoft.com/office/powerpoint/2010/main" val="4242053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25A968AD-DB24-4889-9555-B686889FBA5A}" type="slidenum">
              <a:rPr lang="en-US" altLang="en-US"/>
              <a:pPr>
                <a:defRPr/>
              </a:pPr>
              <a:t>‹#›</a:t>
            </a:fld>
            <a:endParaRPr lang="en-US" altLang="en-US"/>
          </a:p>
        </p:txBody>
      </p:sp>
    </p:spTree>
    <p:extLst>
      <p:ext uri="{BB962C8B-B14F-4D97-AF65-F5344CB8AC3E}">
        <p14:creationId xmlns:p14="http://schemas.microsoft.com/office/powerpoint/2010/main" val="2419249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49C6F6C3-9359-4722-96D7-1D6C1CA42FB7}" type="slidenum">
              <a:rPr lang="en-US" altLang="en-US"/>
              <a:pPr>
                <a:defRPr/>
              </a:pPr>
              <a:t>‹#›</a:t>
            </a:fld>
            <a:endParaRPr lang="en-US" altLang="en-US"/>
          </a:p>
        </p:txBody>
      </p:sp>
    </p:spTree>
    <p:extLst>
      <p:ext uri="{BB962C8B-B14F-4D97-AF65-F5344CB8AC3E}">
        <p14:creationId xmlns:p14="http://schemas.microsoft.com/office/powerpoint/2010/main" val="1614805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26ECABD-F32E-4206-A990-3C06FEC71C34}" type="slidenum">
              <a:rPr lang="en-US" altLang="en-US"/>
              <a:pPr>
                <a:defRPr/>
              </a:pPr>
              <a:t>‹#›</a:t>
            </a:fld>
            <a:endParaRPr lang="en-US" altLang="en-US"/>
          </a:p>
        </p:txBody>
      </p:sp>
    </p:spTree>
    <p:extLst>
      <p:ext uri="{BB962C8B-B14F-4D97-AF65-F5344CB8AC3E}">
        <p14:creationId xmlns:p14="http://schemas.microsoft.com/office/powerpoint/2010/main" val="3830298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descr="val2t"/>
          <p:cNvPicPr>
            <a:picLocks noChangeAspect="1" noChangeArrowheads="1"/>
          </p:cNvPicPr>
          <p:nvPr/>
        </p:nvPicPr>
        <p:blipFill>
          <a:blip r:embed="rId15">
            <a:extLst>
              <a:ext uri="{28A0092B-C50C-407E-A947-70E740481C1C}">
                <a14:useLocalDpi xmlns:a14="http://schemas.microsoft.com/office/drawing/2010/main" val="0"/>
              </a:ext>
            </a:extLst>
          </a:blip>
          <a:srcRect t="1111"/>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p:txBody>
      </p:sp>
      <p:sp>
        <p:nvSpPr>
          <p:cNvPr id="2"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400" smtClean="0">
                <a:solidFill>
                  <a:schemeClr val="tx1"/>
                </a:solidFill>
                <a:latin typeface="+mn-lt"/>
              </a:defRPr>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solidFill>
                  <a:schemeClr val="tx1"/>
                </a:solidFill>
                <a:latin typeface="+mn-lt"/>
              </a:defRPr>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solidFill>
                  <a:schemeClr val="tx1"/>
                </a:solidFill>
                <a:latin typeface="+mn-lt"/>
              </a:defRPr>
            </a:lvl1pPr>
          </a:lstStyle>
          <a:p>
            <a:pPr>
              <a:defRPr/>
            </a:pPr>
            <a:fld id="{4DDBD7F4-AE82-4D75-8439-C32A300A2F94}"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3500" kern="1200">
          <a:solidFill>
            <a:schemeClr val="tx2"/>
          </a:solidFill>
          <a:latin typeface="+mj-lt"/>
          <a:ea typeface="+mj-ea"/>
          <a:cs typeface="+mj-cs"/>
        </a:defRPr>
      </a:lvl1pPr>
      <a:lvl2pPr algn="ctr" rtl="0" eaLnBrk="0" fontAlgn="base" hangingPunct="0">
        <a:spcBef>
          <a:spcPct val="0"/>
        </a:spcBef>
        <a:spcAft>
          <a:spcPct val="0"/>
        </a:spcAft>
        <a:defRPr sz="3500">
          <a:solidFill>
            <a:schemeClr val="tx2"/>
          </a:solidFill>
          <a:latin typeface="Comic Sans MS" panose="030F0702030302020204" pitchFamily="66" charset="0"/>
        </a:defRPr>
      </a:lvl2pPr>
      <a:lvl3pPr algn="ctr" rtl="0" eaLnBrk="0" fontAlgn="base" hangingPunct="0">
        <a:spcBef>
          <a:spcPct val="0"/>
        </a:spcBef>
        <a:spcAft>
          <a:spcPct val="0"/>
        </a:spcAft>
        <a:defRPr sz="3500">
          <a:solidFill>
            <a:schemeClr val="tx2"/>
          </a:solidFill>
          <a:latin typeface="Comic Sans MS" panose="030F0702030302020204" pitchFamily="66" charset="0"/>
        </a:defRPr>
      </a:lvl3pPr>
      <a:lvl4pPr algn="ctr" rtl="0" eaLnBrk="0" fontAlgn="base" hangingPunct="0">
        <a:spcBef>
          <a:spcPct val="0"/>
        </a:spcBef>
        <a:spcAft>
          <a:spcPct val="0"/>
        </a:spcAft>
        <a:defRPr sz="3500">
          <a:solidFill>
            <a:schemeClr val="tx2"/>
          </a:solidFill>
          <a:latin typeface="Comic Sans MS" panose="030F0702030302020204" pitchFamily="66" charset="0"/>
        </a:defRPr>
      </a:lvl4pPr>
      <a:lvl5pPr algn="ctr" rtl="0" eaLnBrk="0" fontAlgn="base" hangingPunct="0">
        <a:spcBef>
          <a:spcPct val="0"/>
        </a:spcBef>
        <a:spcAft>
          <a:spcPct val="0"/>
        </a:spcAft>
        <a:defRPr sz="3500">
          <a:solidFill>
            <a:schemeClr val="tx2"/>
          </a:solidFill>
          <a:latin typeface="Comic Sans MS" panose="030F0702030302020204" pitchFamily="66" charset="0"/>
        </a:defRPr>
      </a:lvl5pPr>
      <a:lvl6pPr marL="457200" algn="ctr" rtl="0" fontAlgn="base">
        <a:spcBef>
          <a:spcPct val="0"/>
        </a:spcBef>
        <a:spcAft>
          <a:spcPct val="0"/>
        </a:spcAft>
        <a:defRPr sz="3500">
          <a:solidFill>
            <a:schemeClr val="tx2"/>
          </a:solidFill>
          <a:latin typeface="Comic Sans MS" panose="030F0702030302020204" pitchFamily="66" charset="0"/>
        </a:defRPr>
      </a:lvl6pPr>
      <a:lvl7pPr marL="914400" algn="ctr" rtl="0" fontAlgn="base">
        <a:spcBef>
          <a:spcPct val="0"/>
        </a:spcBef>
        <a:spcAft>
          <a:spcPct val="0"/>
        </a:spcAft>
        <a:defRPr sz="3500">
          <a:solidFill>
            <a:schemeClr val="tx2"/>
          </a:solidFill>
          <a:latin typeface="Comic Sans MS" panose="030F0702030302020204" pitchFamily="66" charset="0"/>
        </a:defRPr>
      </a:lvl7pPr>
      <a:lvl8pPr marL="1371600" algn="ctr" rtl="0" fontAlgn="base">
        <a:spcBef>
          <a:spcPct val="0"/>
        </a:spcBef>
        <a:spcAft>
          <a:spcPct val="0"/>
        </a:spcAft>
        <a:defRPr sz="3500">
          <a:solidFill>
            <a:schemeClr val="tx2"/>
          </a:solidFill>
          <a:latin typeface="Comic Sans MS" panose="030F0702030302020204" pitchFamily="66" charset="0"/>
        </a:defRPr>
      </a:lvl8pPr>
      <a:lvl9pPr marL="1828800" algn="ctr" rtl="0" fontAlgn="base">
        <a:spcBef>
          <a:spcPct val="0"/>
        </a:spcBef>
        <a:spcAft>
          <a:spcPct val="0"/>
        </a:spcAft>
        <a:defRPr sz="3500">
          <a:solidFill>
            <a:schemeClr val="tx2"/>
          </a:solidFill>
          <a:latin typeface="Comic Sans MS" panose="030F0702030302020204" pitchFamily="66" charset="0"/>
        </a:defRPr>
      </a:lvl9pPr>
    </p:titleStyle>
    <p:bodyStyle>
      <a:lvl1pPr marL="342900" indent="-342900" algn="l" rtl="0" eaLnBrk="0" fontAlgn="base" hangingPunct="0">
        <a:spcBef>
          <a:spcPct val="20000"/>
        </a:spcBef>
        <a:spcAft>
          <a:spcPct val="0"/>
        </a:spcAft>
        <a:buClr>
          <a:schemeClr val="accent1"/>
        </a:buClr>
        <a:buSzPct val="95000"/>
        <a:buFont typeface="Webdings" panose="05030102010509060703" pitchFamily="18" charset="2"/>
        <a:buChar char="Y"/>
        <a:defRPr sz="30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12500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SzPct val="6000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altLang="en-US" sz="3100" smtClean="0"/>
              <a:t>Valentines 1</a:t>
            </a:r>
            <a:br>
              <a:rPr lang="en-GB" altLang="en-US" sz="3100" smtClean="0"/>
            </a:br>
            <a:r>
              <a:rPr lang="en-GB" altLang="en-US" sz="3100" smtClean="0"/>
              <a:t>Template</a:t>
            </a:r>
            <a:endParaRPr lang="en-US" altLang="en-US" sz="3100" smtClean="0"/>
          </a:p>
        </p:txBody>
      </p:sp>
      <p:sp>
        <p:nvSpPr>
          <p:cNvPr id="4099" name="Rectangle 3"/>
          <p:cNvSpPr>
            <a:spLocks noGrp="1" noChangeArrowheads="1"/>
          </p:cNvSpPr>
          <p:nvPr>
            <p:ph type="subTitle" idx="1"/>
          </p:nvPr>
        </p:nvSpPr>
        <p:spPr/>
        <p:txBody>
          <a:bodyPr/>
          <a:lstStyle/>
          <a:p>
            <a:pPr eaLnBrk="1" hangingPunct="1"/>
            <a:endParaRPr lang="en-GB" alt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8195" name="Rectangle 3"/>
          <p:cNvSpPr>
            <a:spLocks noChangeArrowheads="1"/>
          </p:cNvSpPr>
          <p:nvPr/>
        </p:nvSpPr>
        <p:spPr bwMode="auto">
          <a:xfrm>
            <a:off x="0" y="2241550"/>
            <a:ext cx="9144000" cy="4616450"/>
          </a:xfrm>
          <a:prstGeom prst="rect">
            <a:avLst/>
          </a:prstGeom>
          <a:solidFill>
            <a:srgbClr val="FFFF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endParaRPr lang="en-GB" altLang="en-US">
              <a:solidFill>
                <a:schemeClr val="tx1"/>
              </a:solidFill>
            </a:endParaRPr>
          </a:p>
        </p:txBody>
      </p:sp>
      <p:sp>
        <p:nvSpPr>
          <p:cNvPr id="8196" name="Rectangle 4"/>
          <p:cNvSpPr>
            <a:spLocks noChangeArrowheads="1"/>
          </p:cNvSpPr>
          <p:nvPr/>
        </p:nvSpPr>
        <p:spPr bwMode="auto">
          <a:xfrm>
            <a:off x="1430338" y="3322638"/>
            <a:ext cx="827087" cy="611187"/>
          </a:xfrm>
          <a:prstGeom prst="rect">
            <a:avLst/>
          </a:prstGeom>
          <a:solidFill>
            <a:schemeClr val="tx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endParaRPr lang="en-GB" altLang="en-US"/>
          </a:p>
        </p:txBody>
      </p:sp>
      <p:sp>
        <p:nvSpPr>
          <p:cNvPr id="8197" name="Rectangle 5"/>
          <p:cNvSpPr>
            <a:spLocks noChangeArrowheads="1"/>
          </p:cNvSpPr>
          <p:nvPr/>
        </p:nvSpPr>
        <p:spPr bwMode="auto">
          <a:xfrm>
            <a:off x="2506663" y="3322638"/>
            <a:ext cx="827087" cy="611187"/>
          </a:xfrm>
          <a:prstGeom prst="rect">
            <a:avLst/>
          </a:prstGeom>
          <a:solidFill>
            <a:schemeClr val="bg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endParaRPr lang="en-GB" altLang="en-US"/>
          </a:p>
        </p:txBody>
      </p:sp>
      <p:sp>
        <p:nvSpPr>
          <p:cNvPr id="8198" name="Rectangle 6"/>
          <p:cNvSpPr>
            <a:spLocks noChangeArrowheads="1"/>
          </p:cNvSpPr>
          <p:nvPr/>
        </p:nvSpPr>
        <p:spPr bwMode="auto">
          <a:xfrm>
            <a:off x="4635500" y="3322638"/>
            <a:ext cx="827088" cy="611187"/>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endParaRPr lang="en-GB" altLang="en-US"/>
          </a:p>
        </p:txBody>
      </p:sp>
      <p:sp>
        <p:nvSpPr>
          <p:cNvPr id="8199" name="Rectangle 7"/>
          <p:cNvSpPr>
            <a:spLocks noChangeArrowheads="1"/>
          </p:cNvSpPr>
          <p:nvPr/>
        </p:nvSpPr>
        <p:spPr bwMode="auto">
          <a:xfrm>
            <a:off x="5703888" y="3322638"/>
            <a:ext cx="827087" cy="611187"/>
          </a:xfrm>
          <a:prstGeom prst="rect">
            <a:avLst/>
          </a:prstGeom>
          <a:solidFill>
            <a:schemeClr val="accent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endParaRPr lang="en-GB" altLang="en-US"/>
          </a:p>
        </p:txBody>
      </p:sp>
      <p:sp>
        <p:nvSpPr>
          <p:cNvPr id="8200" name="Rectangle 8"/>
          <p:cNvSpPr>
            <a:spLocks noChangeArrowheads="1"/>
          </p:cNvSpPr>
          <p:nvPr/>
        </p:nvSpPr>
        <p:spPr bwMode="auto">
          <a:xfrm>
            <a:off x="6772275" y="3322638"/>
            <a:ext cx="827088" cy="611187"/>
          </a:xfrm>
          <a:prstGeom prst="rect">
            <a:avLst/>
          </a:prstGeom>
          <a:solidFill>
            <a:schemeClr va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endParaRPr lang="en-GB" altLang="en-US"/>
          </a:p>
        </p:txBody>
      </p:sp>
      <p:sp>
        <p:nvSpPr>
          <p:cNvPr id="8201" name="Rectangle 9"/>
          <p:cNvSpPr>
            <a:spLocks noChangeArrowheads="1"/>
          </p:cNvSpPr>
          <p:nvPr/>
        </p:nvSpPr>
        <p:spPr bwMode="auto">
          <a:xfrm>
            <a:off x="7842250" y="3322638"/>
            <a:ext cx="827088" cy="611187"/>
          </a:xfrm>
          <a:prstGeom prst="rect">
            <a:avLst/>
          </a:prstGeom>
          <a:solidFill>
            <a:schemeClr val="fo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endParaRPr lang="en-GB" altLang="en-US"/>
          </a:p>
        </p:txBody>
      </p:sp>
      <p:sp>
        <p:nvSpPr>
          <p:cNvPr id="8202" name="Rectangle 10"/>
          <p:cNvSpPr>
            <a:spLocks noChangeArrowheads="1"/>
          </p:cNvSpPr>
          <p:nvPr/>
        </p:nvSpPr>
        <p:spPr bwMode="auto">
          <a:xfrm>
            <a:off x="3567113" y="3322638"/>
            <a:ext cx="827087" cy="611187"/>
          </a:xfrm>
          <a:prstGeom prst="rect">
            <a:avLst/>
          </a:prstGeom>
          <a:solidFill>
            <a:schemeClr val="tx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endParaRPr lang="en-GB" altLang="en-US"/>
          </a:p>
        </p:txBody>
      </p:sp>
      <p:sp>
        <p:nvSpPr>
          <p:cNvPr id="8203" name="Rectangle 11"/>
          <p:cNvSpPr>
            <a:spLocks noChangeArrowheads="1"/>
          </p:cNvSpPr>
          <p:nvPr/>
        </p:nvSpPr>
        <p:spPr bwMode="auto">
          <a:xfrm>
            <a:off x="361950" y="3322638"/>
            <a:ext cx="827088" cy="611187"/>
          </a:xfrm>
          <a:prstGeom prst="rect">
            <a:avLst/>
          </a:prstGeom>
          <a:solidFill>
            <a:schemeClr val="bg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endParaRPr lang="en-GB" altLang="en-US"/>
          </a:p>
        </p:txBody>
      </p:sp>
      <p:sp>
        <p:nvSpPr>
          <p:cNvPr id="8204" name="Text Box 12"/>
          <p:cNvSpPr txBox="1">
            <a:spLocks noChangeArrowheads="1"/>
          </p:cNvSpPr>
          <p:nvPr/>
        </p:nvSpPr>
        <p:spPr bwMode="auto">
          <a:xfrm>
            <a:off x="142875" y="2682875"/>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r>
              <a:rPr lang="en-GB" altLang="en-US" sz="1600">
                <a:solidFill>
                  <a:srgbClr val="000000"/>
                </a:solidFill>
              </a:rPr>
              <a:t>Background</a:t>
            </a:r>
            <a:endParaRPr lang="en-US" altLang="en-US" sz="1600">
              <a:solidFill>
                <a:srgbClr val="000000"/>
              </a:solidFill>
            </a:endParaRPr>
          </a:p>
        </p:txBody>
      </p:sp>
      <p:sp>
        <p:nvSpPr>
          <p:cNvPr id="8205" name="Text Box 13"/>
          <p:cNvSpPr txBox="1">
            <a:spLocks noChangeArrowheads="1"/>
          </p:cNvSpPr>
          <p:nvPr/>
        </p:nvSpPr>
        <p:spPr bwMode="auto">
          <a:xfrm>
            <a:off x="1460500" y="2560638"/>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r>
              <a:rPr lang="en-GB" altLang="en-US" sz="1600">
                <a:solidFill>
                  <a:srgbClr val="000000"/>
                </a:solidFill>
              </a:rPr>
              <a:t>Text &amp;</a:t>
            </a:r>
          </a:p>
          <a:p>
            <a:pPr eaLnBrk="1" hangingPunct="1"/>
            <a:r>
              <a:rPr lang="en-GB" altLang="en-US" sz="1600">
                <a:solidFill>
                  <a:srgbClr val="000000"/>
                </a:solidFill>
              </a:rPr>
              <a:t>Lines</a:t>
            </a:r>
            <a:endParaRPr lang="en-US" altLang="en-US" sz="1600">
              <a:solidFill>
                <a:srgbClr val="000000"/>
              </a:solidFill>
            </a:endParaRPr>
          </a:p>
        </p:txBody>
      </p:sp>
      <p:sp>
        <p:nvSpPr>
          <p:cNvPr id="8206" name="Text Box 14"/>
          <p:cNvSpPr txBox="1">
            <a:spLocks noChangeArrowheads="1"/>
          </p:cNvSpPr>
          <p:nvPr/>
        </p:nvSpPr>
        <p:spPr bwMode="auto">
          <a:xfrm>
            <a:off x="2411413" y="2682875"/>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r>
              <a:rPr lang="en-GB" altLang="en-US" sz="1600">
                <a:solidFill>
                  <a:srgbClr val="000000"/>
                </a:solidFill>
              </a:rPr>
              <a:t>Shadows</a:t>
            </a:r>
            <a:endParaRPr lang="en-US" altLang="en-US" sz="1600">
              <a:solidFill>
                <a:srgbClr val="000000"/>
              </a:solidFill>
            </a:endParaRPr>
          </a:p>
        </p:txBody>
      </p:sp>
      <p:sp>
        <p:nvSpPr>
          <p:cNvPr id="8207" name="Text Box 15"/>
          <p:cNvSpPr txBox="1">
            <a:spLocks noChangeArrowheads="1"/>
          </p:cNvSpPr>
          <p:nvPr/>
        </p:nvSpPr>
        <p:spPr bwMode="auto">
          <a:xfrm>
            <a:off x="3690938" y="2560638"/>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r>
              <a:rPr lang="en-GB" altLang="en-US" sz="1600">
                <a:solidFill>
                  <a:srgbClr val="000000"/>
                </a:solidFill>
              </a:rPr>
              <a:t>Title</a:t>
            </a:r>
            <a:br>
              <a:rPr lang="en-GB" altLang="en-US" sz="1600">
                <a:solidFill>
                  <a:srgbClr val="000000"/>
                </a:solidFill>
              </a:rPr>
            </a:br>
            <a:r>
              <a:rPr lang="en-GB" altLang="en-US" sz="1600">
                <a:solidFill>
                  <a:srgbClr val="000000"/>
                </a:solidFill>
              </a:rPr>
              <a:t>Text</a:t>
            </a:r>
            <a:endParaRPr lang="en-US" altLang="en-US" sz="1600">
              <a:solidFill>
                <a:srgbClr val="000000"/>
              </a:solidFill>
            </a:endParaRPr>
          </a:p>
        </p:txBody>
      </p:sp>
      <p:sp>
        <p:nvSpPr>
          <p:cNvPr id="8208" name="Text Box 16"/>
          <p:cNvSpPr txBox="1">
            <a:spLocks noChangeArrowheads="1"/>
          </p:cNvSpPr>
          <p:nvPr/>
        </p:nvSpPr>
        <p:spPr bwMode="auto">
          <a:xfrm>
            <a:off x="4778375" y="26828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r>
              <a:rPr lang="en-GB" altLang="en-US" sz="1600">
                <a:solidFill>
                  <a:srgbClr val="000000"/>
                </a:solidFill>
              </a:rPr>
              <a:t>Fills</a:t>
            </a:r>
            <a:endParaRPr lang="en-US" altLang="en-US" sz="1600">
              <a:solidFill>
                <a:srgbClr val="000000"/>
              </a:solidFill>
            </a:endParaRPr>
          </a:p>
        </p:txBody>
      </p:sp>
      <p:sp>
        <p:nvSpPr>
          <p:cNvPr id="8209" name="Text Box 17"/>
          <p:cNvSpPr txBox="1">
            <a:spLocks noChangeArrowheads="1"/>
          </p:cNvSpPr>
          <p:nvPr/>
        </p:nvSpPr>
        <p:spPr bwMode="auto">
          <a:xfrm>
            <a:off x="5724525" y="2682875"/>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r>
              <a:rPr lang="en-GB" altLang="en-US" sz="1600">
                <a:solidFill>
                  <a:srgbClr val="000000"/>
                </a:solidFill>
              </a:rPr>
              <a:t>Accent</a:t>
            </a:r>
            <a:endParaRPr lang="en-US" altLang="en-US" sz="1600">
              <a:solidFill>
                <a:srgbClr val="000000"/>
              </a:solidFill>
            </a:endParaRPr>
          </a:p>
        </p:txBody>
      </p:sp>
      <p:sp>
        <p:nvSpPr>
          <p:cNvPr id="8210" name="Text Box 18"/>
          <p:cNvSpPr txBox="1">
            <a:spLocks noChangeArrowheads="1"/>
          </p:cNvSpPr>
          <p:nvPr/>
        </p:nvSpPr>
        <p:spPr bwMode="auto">
          <a:xfrm>
            <a:off x="6659563" y="25606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r>
              <a:rPr lang="en-GB" altLang="en-US" sz="1600">
                <a:solidFill>
                  <a:srgbClr val="000000"/>
                </a:solidFill>
              </a:rPr>
              <a:t>Accent &amp;</a:t>
            </a:r>
          </a:p>
          <a:p>
            <a:pPr eaLnBrk="1" hangingPunct="1"/>
            <a:r>
              <a:rPr lang="en-GB" altLang="en-US" sz="1600">
                <a:solidFill>
                  <a:srgbClr val="000000"/>
                </a:solidFill>
              </a:rPr>
              <a:t>Hyperlink</a:t>
            </a:r>
            <a:endParaRPr lang="en-US" altLang="en-US" sz="1600">
              <a:solidFill>
                <a:srgbClr val="000000"/>
              </a:solidFill>
            </a:endParaRPr>
          </a:p>
        </p:txBody>
      </p:sp>
      <p:sp>
        <p:nvSpPr>
          <p:cNvPr id="8211" name="Text Box 19"/>
          <p:cNvSpPr txBox="1">
            <a:spLocks noChangeArrowheads="1"/>
          </p:cNvSpPr>
          <p:nvPr/>
        </p:nvSpPr>
        <p:spPr bwMode="auto">
          <a:xfrm>
            <a:off x="7740650" y="25590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r>
              <a:rPr lang="en-GB" altLang="en-US" sz="1600">
                <a:solidFill>
                  <a:srgbClr val="000000"/>
                </a:solidFill>
              </a:rPr>
              <a:t>Followed</a:t>
            </a:r>
          </a:p>
          <a:p>
            <a:pPr eaLnBrk="1" hangingPunct="1"/>
            <a:r>
              <a:rPr lang="en-GB" altLang="en-US" sz="1600">
                <a:solidFill>
                  <a:srgbClr val="000000"/>
                </a:solidFill>
              </a:rPr>
              <a:t>Hyperlink</a:t>
            </a:r>
            <a:endParaRPr lang="en-US" altLang="en-US" sz="1600">
              <a:solidFill>
                <a:srgbClr val="000000"/>
              </a:solidFill>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0243" name="Rectangle 3"/>
          <p:cNvSpPr>
            <a:spLocks noGrp="1" noChangeArrowheads="1"/>
          </p:cNvSpPr>
          <p:nvPr>
            <p:ph type="body" sz="half" idx="1"/>
          </p:nvPr>
        </p:nvSpPr>
        <p:spPr>
          <a:xfrm>
            <a:off x="685800" y="1981200"/>
            <a:ext cx="3805238" cy="4114800"/>
          </a:xfrm>
        </p:spPr>
        <p:txBody>
          <a:bodyPr/>
          <a:lstStyle/>
          <a:p>
            <a:pPr eaLnBrk="1" hangingPunct="1"/>
            <a:r>
              <a:rPr lang="en-GB" altLang="en-US" sz="2600" smtClean="0"/>
              <a:t>Bullet 1</a:t>
            </a:r>
          </a:p>
          <a:p>
            <a:pPr eaLnBrk="1" hangingPunct="1"/>
            <a:r>
              <a:rPr lang="en-GB" altLang="en-US" sz="2600" smtClean="0"/>
              <a:t>Bullet 2</a:t>
            </a:r>
            <a:endParaRPr lang="en-US" altLang="en-US" sz="2600" smtClean="0"/>
          </a:p>
        </p:txBody>
      </p:sp>
      <p:pic>
        <p:nvPicPr>
          <p:cNvPr id="10244"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83288" y="1858963"/>
            <a:ext cx="2093912" cy="3529012"/>
          </a:xfrm>
          <a:prstGeom prst="rect">
            <a:avLst/>
          </a:prstGeom>
          <a:solidFill>
            <a:schemeClr val="bg2"/>
          </a:solidFill>
          <a:ln w="38100">
            <a:solidFill>
              <a:schemeClr val="accent1"/>
            </a:solidFill>
            <a:miter lim="800000"/>
            <a:headEnd/>
            <a:tailEnd/>
          </a:ln>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24607" name="Group 31"/>
          <p:cNvGraphicFramePr>
            <a:graphicFrameLocks noGrp="1"/>
          </p:cNvGraphicFramePr>
          <p:nvPr>
            <p:ph type="tbl" idx="1"/>
          </p:nvPr>
        </p:nvGraphicFramePr>
        <p:xfrm>
          <a:off x="1417638" y="1858963"/>
          <a:ext cx="6229350" cy="3206750"/>
        </p:xfrm>
        <a:graphic>
          <a:graphicData uri="http://schemas.openxmlformats.org/drawingml/2006/table">
            <a:tbl>
              <a:tblPr/>
              <a:tblGrid>
                <a:gridCol w="3114675"/>
                <a:gridCol w="3114675"/>
              </a:tblGrid>
              <a:tr h="489946">
                <a:tc>
                  <a:txBody>
                    <a:bodyPr/>
                    <a:lstStyle>
                      <a:lvl1pPr algn="l">
                        <a:spcBef>
                          <a:spcPct val="20000"/>
                        </a:spcBef>
                        <a:buClr>
                          <a:schemeClr val="accent1"/>
                        </a:buClr>
                        <a:buSzPct val="95000"/>
                        <a:buFont typeface="Webdings" panose="05030102010509060703" pitchFamily="18" charset="2"/>
                        <a:defRPr sz="2600">
                          <a:solidFill>
                            <a:schemeClr val="tx1"/>
                          </a:solidFill>
                          <a:latin typeface="Comic Sans MS" panose="030F0702030302020204" pitchFamily="66" charset="0"/>
                        </a:defRPr>
                      </a:lvl1pPr>
                      <a:lvl2pPr algn="l">
                        <a:spcBef>
                          <a:spcPct val="20000"/>
                        </a:spcBef>
                        <a:buClr>
                          <a:schemeClr val="accent1"/>
                        </a:buClr>
                        <a:buSzPct val="125000"/>
                        <a:defRPr sz="2400">
                          <a:solidFill>
                            <a:schemeClr val="tx1"/>
                          </a:solidFill>
                          <a:latin typeface="Comic Sans MS" panose="030F0702030302020204" pitchFamily="66" charset="0"/>
                        </a:defRPr>
                      </a:lvl2pPr>
                      <a:lvl3pPr algn="l">
                        <a:spcBef>
                          <a:spcPct val="20000"/>
                        </a:spcBef>
                        <a:buClr>
                          <a:schemeClr val="accent1"/>
                        </a:buClr>
                        <a:buSzPct val="60000"/>
                        <a:defRPr sz="2000">
                          <a:solidFill>
                            <a:schemeClr val="tx1"/>
                          </a:solidFill>
                          <a:latin typeface="Comic Sans MS" panose="030F0702030302020204" pitchFamily="66" charset="0"/>
                        </a:defRPr>
                      </a:lvl3pPr>
                      <a:lvl4pPr algn="l">
                        <a:spcBef>
                          <a:spcPct val="20000"/>
                        </a:spcBef>
                        <a:defRPr>
                          <a:solidFill>
                            <a:schemeClr val="tx1"/>
                          </a:solidFill>
                          <a:latin typeface="Comic Sans MS" panose="030F0702030302020204" pitchFamily="66" charset="0"/>
                        </a:defRPr>
                      </a:lvl4pPr>
                      <a:lvl5pPr algn="l">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95000"/>
                        <a:buFont typeface="Webdings" panose="05030102010509060703" pitchFamily="18" charset="2"/>
                        <a:buNone/>
                        <a:tabLst/>
                      </a:pPr>
                      <a:r>
                        <a:rPr kumimoji="0" lang="en-GB" altLang="en-US" sz="2600" b="1" i="0" u="none" strike="noStrike" cap="none" normalizeH="0" baseline="0" smtClean="0">
                          <a:ln>
                            <a:noFill/>
                          </a:ln>
                          <a:solidFill>
                            <a:schemeClr val="bg1"/>
                          </a:solidFill>
                          <a:effectLst/>
                          <a:latin typeface="Comic Sans MS" panose="030F0702030302020204" pitchFamily="66" charset="0"/>
                        </a:rPr>
                        <a:t>Title</a:t>
                      </a:r>
                      <a:endParaRPr kumimoji="0" lang="en-US" altLang="en-US" sz="2600" b="1" i="0" u="none" strike="noStrike" cap="none" normalizeH="0" baseline="0" smtClean="0">
                        <a:ln>
                          <a:noFill/>
                        </a:ln>
                        <a:solidFill>
                          <a:schemeClr val="bg1"/>
                        </a:solidFill>
                        <a:effectLst/>
                        <a:latin typeface="Comic Sans MS" panose="030F0702030302020204" pitchFamily="66" charset="0"/>
                      </a:endParaRPr>
                    </a:p>
                  </a:txBody>
                  <a:tcPr marL="90000" marR="90000" marT="46810" marB="4681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c>
                  <a:txBody>
                    <a:bodyPr/>
                    <a:lstStyle>
                      <a:lvl1pPr algn="l">
                        <a:spcBef>
                          <a:spcPct val="20000"/>
                        </a:spcBef>
                        <a:buClr>
                          <a:schemeClr val="accent1"/>
                        </a:buClr>
                        <a:buSzPct val="95000"/>
                        <a:buFont typeface="Webdings" panose="05030102010509060703" pitchFamily="18" charset="2"/>
                        <a:defRPr sz="2600">
                          <a:solidFill>
                            <a:schemeClr val="tx1"/>
                          </a:solidFill>
                          <a:latin typeface="Comic Sans MS" panose="030F0702030302020204" pitchFamily="66" charset="0"/>
                        </a:defRPr>
                      </a:lvl1pPr>
                      <a:lvl2pPr algn="l">
                        <a:spcBef>
                          <a:spcPct val="20000"/>
                        </a:spcBef>
                        <a:buClr>
                          <a:schemeClr val="accent1"/>
                        </a:buClr>
                        <a:buSzPct val="125000"/>
                        <a:defRPr sz="2400">
                          <a:solidFill>
                            <a:schemeClr val="tx1"/>
                          </a:solidFill>
                          <a:latin typeface="Comic Sans MS" panose="030F0702030302020204" pitchFamily="66" charset="0"/>
                        </a:defRPr>
                      </a:lvl2pPr>
                      <a:lvl3pPr algn="l">
                        <a:spcBef>
                          <a:spcPct val="20000"/>
                        </a:spcBef>
                        <a:buClr>
                          <a:schemeClr val="accent1"/>
                        </a:buClr>
                        <a:buSzPct val="60000"/>
                        <a:defRPr sz="2000">
                          <a:solidFill>
                            <a:schemeClr val="tx1"/>
                          </a:solidFill>
                          <a:latin typeface="Comic Sans MS" panose="030F0702030302020204" pitchFamily="66" charset="0"/>
                        </a:defRPr>
                      </a:lvl3pPr>
                      <a:lvl4pPr algn="l">
                        <a:spcBef>
                          <a:spcPct val="20000"/>
                        </a:spcBef>
                        <a:defRPr>
                          <a:solidFill>
                            <a:schemeClr val="tx1"/>
                          </a:solidFill>
                          <a:latin typeface="Comic Sans MS" panose="030F0702030302020204" pitchFamily="66" charset="0"/>
                        </a:defRPr>
                      </a:lvl4pPr>
                      <a:lvl5pPr algn="l">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95000"/>
                        <a:buFont typeface="Webdings" panose="05030102010509060703" pitchFamily="18" charset="2"/>
                        <a:buNone/>
                        <a:tabLst/>
                      </a:pPr>
                      <a:r>
                        <a:rPr kumimoji="0" lang="en-GB" altLang="en-US" sz="2600" b="1" i="0" u="none" strike="noStrike" cap="none" normalizeH="0" baseline="0" smtClean="0">
                          <a:ln>
                            <a:noFill/>
                          </a:ln>
                          <a:solidFill>
                            <a:schemeClr val="bg1"/>
                          </a:solidFill>
                          <a:effectLst/>
                          <a:latin typeface="Comic Sans MS" panose="030F0702030302020204" pitchFamily="66" charset="0"/>
                        </a:rPr>
                        <a:t>Title</a:t>
                      </a:r>
                      <a:endParaRPr kumimoji="0" lang="en-US" altLang="en-US" sz="2600" b="1" i="0" u="none" strike="noStrike" cap="none" normalizeH="0" baseline="0" smtClean="0">
                        <a:ln>
                          <a:noFill/>
                        </a:ln>
                        <a:solidFill>
                          <a:schemeClr val="bg1"/>
                        </a:solidFill>
                        <a:effectLst/>
                        <a:latin typeface="Comic Sans MS" panose="030F0702030302020204" pitchFamily="66" charset="0"/>
                      </a:endParaRPr>
                    </a:p>
                  </a:txBody>
                  <a:tcPr marL="90000" marR="90000" marT="46810" marB="4681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solidFill>
                  </a:tcPr>
                </a:tc>
              </a:tr>
              <a:tr h="452536">
                <a:tc>
                  <a:txBody>
                    <a:bodyPr/>
                    <a:lstStyle>
                      <a:lvl1pPr algn="l">
                        <a:spcBef>
                          <a:spcPct val="20000"/>
                        </a:spcBef>
                        <a:buClr>
                          <a:schemeClr val="accent1"/>
                        </a:buClr>
                        <a:buSzPct val="95000"/>
                        <a:buFont typeface="Webdings" panose="05030102010509060703" pitchFamily="18" charset="2"/>
                        <a:defRPr sz="2600">
                          <a:solidFill>
                            <a:schemeClr val="tx1"/>
                          </a:solidFill>
                          <a:latin typeface="Comic Sans MS" panose="030F0702030302020204" pitchFamily="66" charset="0"/>
                        </a:defRPr>
                      </a:lvl1pPr>
                      <a:lvl2pPr algn="l">
                        <a:spcBef>
                          <a:spcPct val="20000"/>
                        </a:spcBef>
                        <a:buClr>
                          <a:schemeClr val="accent1"/>
                        </a:buClr>
                        <a:buSzPct val="125000"/>
                        <a:defRPr sz="2400">
                          <a:solidFill>
                            <a:schemeClr val="tx1"/>
                          </a:solidFill>
                          <a:latin typeface="Comic Sans MS" panose="030F0702030302020204" pitchFamily="66" charset="0"/>
                        </a:defRPr>
                      </a:lvl2pPr>
                      <a:lvl3pPr algn="l">
                        <a:spcBef>
                          <a:spcPct val="20000"/>
                        </a:spcBef>
                        <a:buClr>
                          <a:schemeClr val="accent1"/>
                        </a:buClr>
                        <a:buSzPct val="60000"/>
                        <a:defRPr sz="2000">
                          <a:solidFill>
                            <a:schemeClr val="tx1"/>
                          </a:solidFill>
                          <a:latin typeface="Comic Sans MS" panose="030F0702030302020204" pitchFamily="66" charset="0"/>
                        </a:defRPr>
                      </a:lvl3pPr>
                      <a:lvl4pPr algn="l">
                        <a:spcBef>
                          <a:spcPct val="20000"/>
                        </a:spcBef>
                        <a:defRPr>
                          <a:solidFill>
                            <a:schemeClr val="tx1"/>
                          </a:solidFill>
                          <a:latin typeface="Comic Sans MS" panose="030F0702030302020204" pitchFamily="66" charset="0"/>
                        </a:defRPr>
                      </a:lvl4pPr>
                      <a:lvl5pPr algn="l">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95000"/>
                        <a:buFont typeface="Webdings" panose="05030102010509060703" pitchFamily="18" charset="2"/>
                        <a:buNone/>
                        <a:tabLst/>
                      </a:pPr>
                      <a:r>
                        <a:rPr kumimoji="0" lang="en-GB" altLang="en-US" sz="2200" b="0" i="0" u="none" strike="noStrike" cap="none" normalizeH="0" baseline="0" smtClean="0">
                          <a:ln>
                            <a:noFill/>
                          </a:ln>
                          <a:solidFill>
                            <a:schemeClr val="tx1"/>
                          </a:solidFill>
                          <a:effectLst/>
                          <a:latin typeface="Comic Sans MS" panose="030F0702030302020204" pitchFamily="66" charset="0"/>
                        </a:rPr>
                        <a:t>Data</a:t>
                      </a:r>
                      <a:endParaRPr kumimoji="0" lang="en-US" altLang="en-US" sz="2200" b="0" i="0" u="none" strike="noStrike" cap="none" normalizeH="0" baseline="0" smtClean="0">
                        <a:ln>
                          <a:noFill/>
                        </a:ln>
                        <a:solidFill>
                          <a:schemeClr val="tx1"/>
                        </a:solidFill>
                        <a:effectLst/>
                        <a:latin typeface="Comic Sans MS" panose="030F0702030302020204" pitchFamily="66" charset="0"/>
                      </a:endParaRPr>
                    </a:p>
                  </a:txBody>
                  <a:tcPr marL="90000" marR="90000" marT="46810" marB="4681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1"/>
                        </a:buClr>
                        <a:buSzPct val="95000"/>
                        <a:buFont typeface="Webdings" panose="05030102010509060703" pitchFamily="18" charset="2"/>
                        <a:defRPr sz="2600">
                          <a:solidFill>
                            <a:schemeClr val="tx1"/>
                          </a:solidFill>
                          <a:latin typeface="Comic Sans MS" panose="030F0702030302020204" pitchFamily="66" charset="0"/>
                        </a:defRPr>
                      </a:lvl1pPr>
                      <a:lvl2pPr algn="l">
                        <a:spcBef>
                          <a:spcPct val="20000"/>
                        </a:spcBef>
                        <a:buClr>
                          <a:schemeClr val="accent1"/>
                        </a:buClr>
                        <a:buSzPct val="125000"/>
                        <a:defRPr sz="2400">
                          <a:solidFill>
                            <a:schemeClr val="tx1"/>
                          </a:solidFill>
                          <a:latin typeface="Comic Sans MS" panose="030F0702030302020204" pitchFamily="66" charset="0"/>
                        </a:defRPr>
                      </a:lvl2pPr>
                      <a:lvl3pPr algn="l">
                        <a:spcBef>
                          <a:spcPct val="20000"/>
                        </a:spcBef>
                        <a:buClr>
                          <a:schemeClr val="accent1"/>
                        </a:buClr>
                        <a:buSzPct val="60000"/>
                        <a:defRPr sz="2000">
                          <a:solidFill>
                            <a:schemeClr val="tx1"/>
                          </a:solidFill>
                          <a:latin typeface="Comic Sans MS" panose="030F0702030302020204" pitchFamily="66" charset="0"/>
                        </a:defRPr>
                      </a:lvl3pPr>
                      <a:lvl4pPr algn="l">
                        <a:spcBef>
                          <a:spcPct val="20000"/>
                        </a:spcBef>
                        <a:defRPr>
                          <a:solidFill>
                            <a:schemeClr val="tx1"/>
                          </a:solidFill>
                          <a:latin typeface="Comic Sans MS" panose="030F0702030302020204" pitchFamily="66" charset="0"/>
                        </a:defRPr>
                      </a:lvl4pPr>
                      <a:lvl5pPr algn="l">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95000"/>
                        <a:buFont typeface="Webdings" panose="05030102010509060703" pitchFamily="18" charset="2"/>
                        <a:buNone/>
                        <a:tabLst/>
                      </a:pPr>
                      <a:r>
                        <a:rPr kumimoji="0" lang="en-GB" altLang="en-US" sz="2200" b="0" i="0" u="none" strike="noStrike" cap="none" normalizeH="0" baseline="0" smtClean="0">
                          <a:ln>
                            <a:noFill/>
                          </a:ln>
                          <a:solidFill>
                            <a:schemeClr val="tx1"/>
                          </a:solidFill>
                          <a:effectLst/>
                          <a:latin typeface="Comic Sans MS" panose="030F0702030302020204" pitchFamily="66" charset="0"/>
                        </a:rPr>
                        <a:t>Data</a:t>
                      </a:r>
                      <a:endParaRPr kumimoji="0" lang="en-US" altLang="en-US" sz="2200" b="0" i="0" u="none" strike="noStrike" cap="none" normalizeH="0" baseline="0" smtClean="0">
                        <a:ln>
                          <a:noFill/>
                        </a:ln>
                        <a:solidFill>
                          <a:schemeClr val="tx1"/>
                        </a:solidFill>
                        <a:effectLst/>
                        <a:latin typeface="Comic Sans MS" panose="030F0702030302020204" pitchFamily="66" charset="0"/>
                      </a:endParaRPr>
                    </a:p>
                  </a:txBody>
                  <a:tcPr marL="90000" marR="90000" marT="46810" marB="4681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536">
                <a:tc>
                  <a:txBody>
                    <a:bodyPr/>
                    <a:lstStyle>
                      <a:lvl1pPr algn="l">
                        <a:spcBef>
                          <a:spcPct val="20000"/>
                        </a:spcBef>
                        <a:buClr>
                          <a:schemeClr val="accent1"/>
                        </a:buClr>
                        <a:buSzPct val="95000"/>
                        <a:buFont typeface="Webdings" panose="05030102010509060703" pitchFamily="18" charset="2"/>
                        <a:defRPr sz="2600">
                          <a:solidFill>
                            <a:schemeClr val="tx1"/>
                          </a:solidFill>
                          <a:latin typeface="Comic Sans MS" panose="030F0702030302020204" pitchFamily="66" charset="0"/>
                        </a:defRPr>
                      </a:lvl1pPr>
                      <a:lvl2pPr algn="l">
                        <a:spcBef>
                          <a:spcPct val="20000"/>
                        </a:spcBef>
                        <a:buClr>
                          <a:schemeClr val="accent1"/>
                        </a:buClr>
                        <a:buSzPct val="125000"/>
                        <a:defRPr sz="2400">
                          <a:solidFill>
                            <a:schemeClr val="tx1"/>
                          </a:solidFill>
                          <a:latin typeface="Comic Sans MS" panose="030F0702030302020204" pitchFamily="66" charset="0"/>
                        </a:defRPr>
                      </a:lvl2pPr>
                      <a:lvl3pPr algn="l">
                        <a:spcBef>
                          <a:spcPct val="20000"/>
                        </a:spcBef>
                        <a:buClr>
                          <a:schemeClr val="accent1"/>
                        </a:buClr>
                        <a:buSzPct val="60000"/>
                        <a:defRPr sz="2000">
                          <a:solidFill>
                            <a:schemeClr val="tx1"/>
                          </a:solidFill>
                          <a:latin typeface="Comic Sans MS" panose="030F0702030302020204" pitchFamily="66" charset="0"/>
                        </a:defRPr>
                      </a:lvl3pPr>
                      <a:lvl4pPr algn="l">
                        <a:spcBef>
                          <a:spcPct val="20000"/>
                        </a:spcBef>
                        <a:defRPr>
                          <a:solidFill>
                            <a:schemeClr val="tx1"/>
                          </a:solidFill>
                          <a:latin typeface="Comic Sans MS" panose="030F0702030302020204" pitchFamily="66" charset="0"/>
                        </a:defRPr>
                      </a:lvl4pPr>
                      <a:lvl5pPr algn="l">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95000"/>
                        <a:buFont typeface="Webdings" panose="05030102010509060703" pitchFamily="18" charset="2"/>
                        <a:buNone/>
                        <a:tabLst/>
                      </a:pPr>
                      <a:endParaRPr kumimoji="0" lang="en-GB" altLang="en-US" sz="2200" b="0" i="0" u="none" strike="noStrike" cap="none" normalizeH="0" baseline="0" smtClean="0">
                        <a:ln>
                          <a:noFill/>
                        </a:ln>
                        <a:solidFill>
                          <a:schemeClr val="tx1"/>
                        </a:solidFill>
                        <a:effectLst/>
                        <a:latin typeface="Comic Sans MS" panose="030F0702030302020204" pitchFamily="66" charset="0"/>
                      </a:endParaRPr>
                    </a:p>
                  </a:txBody>
                  <a:tcPr marL="90000" marR="90000" marT="46810" marB="4681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1"/>
                        </a:buClr>
                        <a:buSzPct val="95000"/>
                        <a:buFont typeface="Webdings" panose="05030102010509060703" pitchFamily="18" charset="2"/>
                        <a:defRPr sz="2600">
                          <a:solidFill>
                            <a:schemeClr val="tx1"/>
                          </a:solidFill>
                          <a:latin typeface="Comic Sans MS" panose="030F0702030302020204" pitchFamily="66" charset="0"/>
                        </a:defRPr>
                      </a:lvl1pPr>
                      <a:lvl2pPr algn="l">
                        <a:spcBef>
                          <a:spcPct val="20000"/>
                        </a:spcBef>
                        <a:buClr>
                          <a:schemeClr val="accent1"/>
                        </a:buClr>
                        <a:buSzPct val="125000"/>
                        <a:defRPr sz="2400">
                          <a:solidFill>
                            <a:schemeClr val="tx1"/>
                          </a:solidFill>
                          <a:latin typeface="Comic Sans MS" panose="030F0702030302020204" pitchFamily="66" charset="0"/>
                        </a:defRPr>
                      </a:lvl2pPr>
                      <a:lvl3pPr algn="l">
                        <a:spcBef>
                          <a:spcPct val="20000"/>
                        </a:spcBef>
                        <a:buClr>
                          <a:schemeClr val="accent1"/>
                        </a:buClr>
                        <a:buSzPct val="60000"/>
                        <a:defRPr sz="2000">
                          <a:solidFill>
                            <a:schemeClr val="tx1"/>
                          </a:solidFill>
                          <a:latin typeface="Comic Sans MS" panose="030F0702030302020204" pitchFamily="66" charset="0"/>
                        </a:defRPr>
                      </a:lvl3pPr>
                      <a:lvl4pPr algn="l">
                        <a:spcBef>
                          <a:spcPct val="20000"/>
                        </a:spcBef>
                        <a:defRPr>
                          <a:solidFill>
                            <a:schemeClr val="tx1"/>
                          </a:solidFill>
                          <a:latin typeface="Comic Sans MS" panose="030F0702030302020204" pitchFamily="66" charset="0"/>
                        </a:defRPr>
                      </a:lvl4pPr>
                      <a:lvl5pPr algn="l">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95000"/>
                        <a:buFont typeface="Webdings" panose="05030102010509060703" pitchFamily="18" charset="2"/>
                        <a:buNone/>
                        <a:tabLst/>
                      </a:pPr>
                      <a:endParaRPr kumimoji="0" lang="en-GB" altLang="en-US" sz="2200" b="0" i="0" u="none" strike="noStrike" cap="none" normalizeH="0" baseline="0" smtClean="0">
                        <a:ln>
                          <a:noFill/>
                        </a:ln>
                        <a:solidFill>
                          <a:schemeClr val="tx1"/>
                        </a:solidFill>
                        <a:effectLst/>
                        <a:latin typeface="Comic Sans MS" panose="030F0702030302020204" pitchFamily="66" charset="0"/>
                      </a:endParaRPr>
                    </a:p>
                  </a:txBody>
                  <a:tcPr marL="90000" marR="90000" marT="46810" marB="4681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4123">
                <a:tc>
                  <a:txBody>
                    <a:bodyPr/>
                    <a:lstStyle>
                      <a:lvl1pPr algn="l">
                        <a:spcBef>
                          <a:spcPct val="20000"/>
                        </a:spcBef>
                        <a:buClr>
                          <a:schemeClr val="accent1"/>
                        </a:buClr>
                        <a:buSzPct val="95000"/>
                        <a:buFont typeface="Webdings" panose="05030102010509060703" pitchFamily="18" charset="2"/>
                        <a:defRPr sz="2600">
                          <a:solidFill>
                            <a:schemeClr val="tx1"/>
                          </a:solidFill>
                          <a:latin typeface="Comic Sans MS" panose="030F0702030302020204" pitchFamily="66" charset="0"/>
                        </a:defRPr>
                      </a:lvl1pPr>
                      <a:lvl2pPr algn="l">
                        <a:spcBef>
                          <a:spcPct val="20000"/>
                        </a:spcBef>
                        <a:buClr>
                          <a:schemeClr val="accent1"/>
                        </a:buClr>
                        <a:buSzPct val="125000"/>
                        <a:defRPr sz="2400">
                          <a:solidFill>
                            <a:schemeClr val="tx1"/>
                          </a:solidFill>
                          <a:latin typeface="Comic Sans MS" panose="030F0702030302020204" pitchFamily="66" charset="0"/>
                        </a:defRPr>
                      </a:lvl2pPr>
                      <a:lvl3pPr algn="l">
                        <a:spcBef>
                          <a:spcPct val="20000"/>
                        </a:spcBef>
                        <a:buClr>
                          <a:schemeClr val="accent1"/>
                        </a:buClr>
                        <a:buSzPct val="60000"/>
                        <a:defRPr sz="2000">
                          <a:solidFill>
                            <a:schemeClr val="tx1"/>
                          </a:solidFill>
                          <a:latin typeface="Comic Sans MS" panose="030F0702030302020204" pitchFamily="66" charset="0"/>
                        </a:defRPr>
                      </a:lvl3pPr>
                      <a:lvl4pPr algn="l">
                        <a:spcBef>
                          <a:spcPct val="20000"/>
                        </a:spcBef>
                        <a:defRPr>
                          <a:solidFill>
                            <a:schemeClr val="tx1"/>
                          </a:solidFill>
                          <a:latin typeface="Comic Sans MS" panose="030F0702030302020204" pitchFamily="66" charset="0"/>
                        </a:defRPr>
                      </a:lvl4pPr>
                      <a:lvl5pPr algn="l">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95000"/>
                        <a:buFont typeface="Webdings" panose="05030102010509060703" pitchFamily="18" charset="2"/>
                        <a:buNone/>
                        <a:tabLst/>
                      </a:pPr>
                      <a:endParaRPr kumimoji="0" lang="en-GB" altLang="en-US" sz="2200" b="0" i="0" u="none" strike="noStrike" cap="none" normalizeH="0" baseline="0" smtClean="0">
                        <a:ln>
                          <a:noFill/>
                        </a:ln>
                        <a:solidFill>
                          <a:schemeClr val="tx1"/>
                        </a:solidFill>
                        <a:effectLst/>
                        <a:latin typeface="Comic Sans MS" panose="030F0702030302020204" pitchFamily="66" charset="0"/>
                      </a:endParaRPr>
                    </a:p>
                  </a:txBody>
                  <a:tcPr marL="90000" marR="90000" marT="46810" marB="4681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1"/>
                        </a:buClr>
                        <a:buSzPct val="95000"/>
                        <a:buFont typeface="Webdings" panose="05030102010509060703" pitchFamily="18" charset="2"/>
                        <a:defRPr sz="2600">
                          <a:solidFill>
                            <a:schemeClr val="tx1"/>
                          </a:solidFill>
                          <a:latin typeface="Comic Sans MS" panose="030F0702030302020204" pitchFamily="66" charset="0"/>
                        </a:defRPr>
                      </a:lvl1pPr>
                      <a:lvl2pPr algn="l">
                        <a:spcBef>
                          <a:spcPct val="20000"/>
                        </a:spcBef>
                        <a:buClr>
                          <a:schemeClr val="accent1"/>
                        </a:buClr>
                        <a:buSzPct val="125000"/>
                        <a:defRPr sz="2400">
                          <a:solidFill>
                            <a:schemeClr val="tx1"/>
                          </a:solidFill>
                          <a:latin typeface="Comic Sans MS" panose="030F0702030302020204" pitchFamily="66" charset="0"/>
                        </a:defRPr>
                      </a:lvl2pPr>
                      <a:lvl3pPr algn="l">
                        <a:spcBef>
                          <a:spcPct val="20000"/>
                        </a:spcBef>
                        <a:buClr>
                          <a:schemeClr val="accent1"/>
                        </a:buClr>
                        <a:buSzPct val="60000"/>
                        <a:defRPr sz="2000">
                          <a:solidFill>
                            <a:schemeClr val="tx1"/>
                          </a:solidFill>
                          <a:latin typeface="Comic Sans MS" panose="030F0702030302020204" pitchFamily="66" charset="0"/>
                        </a:defRPr>
                      </a:lvl3pPr>
                      <a:lvl4pPr algn="l">
                        <a:spcBef>
                          <a:spcPct val="20000"/>
                        </a:spcBef>
                        <a:defRPr>
                          <a:solidFill>
                            <a:schemeClr val="tx1"/>
                          </a:solidFill>
                          <a:latin typeface="Comic Sans MS" panose="030F0702030302020204" pitchFamily="66" charset="0"/>
                        </a:defRPr>
                      </a:lvl4pPr>
                      <a:lvl5pPr algn="l">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95000"/>
                        <a:buFont typeface="Webdings" panose="05030102010509060703" pitchFamily="18" charset="2"/>
                        <a:buNone/>
                        <a:tabLst/>
                      </a:pPr>
                      <a:endParaRPr kumimoji="0" lang="en-GB" altLang="en-US" sz="2200" b="0" i="0" u="none" strike="noStrike" cap="none" normalizeH="0" baseline="0" smtClean="0">
                        <a:ln>
                          <a:noFill/>
                        </a:ln>
                        <a:solidFill>
                          <a:schemeClr val="tx1"/>
                        </a:solidFill>
                        <a:effectLst/>
                        <a:latin typeface="Comic Sans MS" panose="030F0702030302020204" pitchFamily="66" charset="0"/>
                      </a:endParaRPr>
                    </a:p>
                  </a:txBody>
                  <a:tcPr marL="90000" marR="90000" marT="46810" marB="4681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536">
                <a:tc>
                  <a:txBody>
                    <a:bodyPr/>
                    <a:lstStyle>
                      <a:lvl1pPr algn="l">
                        <a:spcBef>
                          <a:spcPct val="20000"/>
                        </a:spcBef>
                        <a:buClr>
                          <a:schemeClr val="accent1"/>
                        </a:buClr>
                        <a:buSzPct val="95000"/>
                        <a:buFont typeface="Webdings" panose="05030102010509060703" pitchFamily="18" charset="2"/>
                        <a:defRPr sz="2600">
                          <a:solidFill>
                            <a:schemeClr val="tx1"/>
                          </a:solidFill>
                          <a:latin typeface="Comic Sans MS" panose="030F0702030302020204" pitchFamily="66" charset="0"/>
                        </a:defRPr>
                      </a:lvl1pPr>
                      <a:lvl2pPr algn="l">
                        <a:spcBef>
                          <a:spcPct val="20000"/>
                        </a:spcBef>
                        <a:buClr>
                          <a:schemeClr val="accent1"/>
                        </a:buClr>
                        <a:buSzPct val="125000"/>
                        <a:defRPr sz="2400">
                          <a:solidFill>
                            <a:schemeClr val="tx1"/>
                          </a:solidFill>
                          <a:latin typeface="Comic Sans MS" panose="030F0702030302020204" pitchFamily="66" charset="0"/>
                        </a:defRPr>
                      </a:lvl2pPr>
                      <a:lvl3pPr algn="l">
                        <a:spcBef>
                          <a:spcPct val="20000"/>
                        </a:spcBef>
                        <a:buClr>
                          <a:schemeClr val="accent1"/>
                        </a:buClr>
                        <a:buSzPct val="60000"/>
                        <a:defRPr sz="2000">
                          <a:solidFill>
                            <a:schemeClr val="tx1"/>
                          </a:solidFill>
                          <a:latin typeface="Comic Sans MS" panose="030F0702030302020204" pitchFamily="66" charset="0"/>
                        </a:defRPr>
                      </a:lvl3pPr>
                      <a:lvl4pPr algn="l">
                        <a:spcBef>
                          <a:spcPct val="20000"/>
                        </a:spcBef>
                        <a:defRPr>
                          <a:solidFill>
                            <a:schemeClr val="tx1"/>
                          </a:solidFill>
                          <a:latin typeface="Comic Sans MS" panose="030F0702030302020204" pitchFamily="66" charset="0"/>
                        </a:defRPr>
                      </a:lvl4pPr>
                      <a:lvl5pPr algn="l">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95000"/>
                        <a:buFont typeface="Webdings" panose="05030102010509060703" pitchFamily="18" charset="2"/>
                        <a:buNone/>
                        <a:tabLst/>
                      </a:pPr>
                      <a:endParaRPr kumimoji="0" lang="en-GB" altLang="en-US" sz="2200" b="0" i="0" u="none" strike="noStrike" cap="none" normalizeH="0" baseline="0" smtClean="0">
                        <a:ln>
                          <a:noFill/>
                        </a:ln>
                        <a:solidFill>
                          <a:schemeClr val="tx1"/>
                        </a:solidFill>
                        <a:effectLst/>
                        <a:latin typeface="Comic Sans MS" panose="030F0702030302020204" pitchFamily="66" charset="0"/>
                      </a:endParaRPr>
                    </a:p>
                  </a:txBody>
                  <a:tcPr marL="90000" marR="90000" marT="46810" marB="4681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1"/>
                        </a:buClr>
                        <a:buSzPct val="95000"/>
                        <a:buFont typeface="Webdings" panose="05030102010509060703" pitchFamily="18" charset="2"/>
                        <a:defRPr sz="2600">
                          <a:solidFill>
                            <a:schemeClr val="tx1"/>
                          </a:solidFill>
                          <a:latin typeface="Comic Sans MS" panose="030F0702030302020204" pitchFamily="66" charset="0"/>
                        </a:defRPr>
                      </a:lvl1pPr>
                      <a:lvl2pPr algn="l">
                        <a:spcBef>
                          <a:spcPct val="20000"/>
                        </a:spcBef>
                        <a:buClr>
                          <a:schemeClr val="accent1"/>
                        </a:buClr>
                        <a:buSzPct val="125000"/>
                        <a:defRPr sz="2400">
                          <a:solidFill>
                            <a:schemeClr val="tx1"/>
                          </a:solidFill>
                          <a:latin typeface="Comic Sans MS" panose="030F0702030302020204" pitchFamily="66" charset="0"/>
                        </a:defRPr>
                      </a:lvl2pPr>
                      <a:lvl3pPr algn="l">
                        <a:spcBef>
                          <a:spcPct val="20000"/>
                        </a:spcBef>
                        <a:buClr>
                          <a:schemeClr val="accent1"/>
                        </a:buClr>
                        <a:buSzPct val="60000"/>
                        <a:defRPr sz="2000">
                          <a:solidFill>
                            <a:schemeClr val="tx1"/>
                          </a:solidFill>
                          <a:latin typeface="Comic Sans MS" panose="030F0702030302020204" pitchFamily="66" charset="0"/>
                        </a:defRPr>
                      </a:lvl3pPr>
                      <a:lvl4pPr algn="l">
                        <a:spcBef>
                          <a:spcPct val="20000"/>
                        </a:spcBef>
                        <a:defRPr>
                          <a:solidFill>
                            <a:schemeClr val="tx1"/>
                          </a:solidFill>
                          <a:latin typeface="Comic Sans MS" panose="030F0702030302020204" pitchFamily="66" charset="0"/>
                        </a:defRPr>
                      </a:lvl4pPr>
                      <a:lvl5pPr algn="l">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95000"/>
                        <a:buFont typeface="Webdings" panose="05030102010509060703" pitchFamily="18" charset="2"/>
                        <a:buNone/>
                        <a:tabLst/>
                      </a:pPr>
                      <a:endParaRPr kumimoji="0" lang="en-GB" altLang="en-US" sz="2200" b="0" i="0" u="none" strike="noStrike" cap="none" normalizeH="0" baseline="0" smtClean="0">
                        <a:ln>
                          <a:noFill/>
                        </a:ln>
                        <a:solidFill>
                          <a:schemeClr val="tx1"/>
                        </a:solidFill>
                        <a:effectLst/>
                        <a:latin typeface="Comic Sans MS" panose="030F0702030302020204" pitchFamily="66" charset="0"/>
                      </a:endParaRPr>
                    </a:p>
                  </a:txBody>
                  <a:tcPr marL="90000" marR="90000" marT="46810" marB="4681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536">
                <a:tc>
                  <a:txBody>
                    <a:bodyPr/>
                    <a:lstStyle>
                      <a:lvl1pPr algn="l">
                        <a:spcBef>
                          <a:spcPct val="20000"/>
                        </a:spcBef>
                        <a:buClr>
                          <a:schemeClr val="accent1"/>
                        </a:buClr>
                        <a:buSzPct val="95000"/>
                        <a:buFont typeface="Webdings" panose="05030102010509060703" pitchFamily="18" charset="2"/>
                        <a:defRPr sz="2600">
                          <a:solidFill>
                            <a:schemeClr val="tx1"/>
                          </a:solidFill>
                          <a:latin typeface="Comic Sans MS" panose="030F0702030302020204" pitchFamily="66" charset="0"/>
                        </a:defRPr>
                      </a:lvl1pPr>
                      <a:lvl2pPr algn="l">
                        <a:spcBef>
                          <a:spcPct val="20000"/>
                        </a:spcBef>
                        <a:buClr>
                          <a:schemeClr val="accent1"/>
                        </a:buClr>
                        <a:buSzPct val="125000"/>
                        <a:defRPr sz="2400">
                          <a:solidFill>
                            <a:schemeClr val="tx1"/>
                          </a:solidFill>
                          <a:latin typeface="Comic Sans MS" panose="030F0702030302020204" pitchFamily="66" charset="0"/>
                        </a:defRPr>
                      </a:lvl2pPr>
                      <a:lvl3pPr algn="l">
                        <a:spcBef>
                          <a:spcPct val="20000"/>
                        </a:spcBef>
                        <a:buClr>
                          <a:schemeClr val="accent1"/>
                        </a:buClr>
                        <a:buSzPct val="60000"/>
                        <a:defRPr sz="2000">
                          <a:solidFill>
                            <a:schemeClr val="tx1"/>
                          </a:solidFill>
                          <a:latin typeface="Comic Sans MS" panose="030F0702030302020204" pitchFamily="66" charset="0"/>
                        </a:defRPr>
                      </a:lvl3pPr>
                      <a:lvl4pPr algn="l">
                        <a:spcBef>
                          <a:spcPct val="20000"/>
                        </a:spcBef>
                        <a:defRPr>
                          <a:solidFill>
                            <a:schemeClr val="tx1"/>
                          </a:solidFill>
                          <a:latin typeface="Comic Sans MS" panose="030F0702030302020204" pitchFamily="66" charset="0"/>
                        </a:defRPr>
                      </a:lvl4pPr>
                      <a:lvl5pPr algn="l">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95000"/>
                        <a:buFont typeface="Webdings" panose="05030102010509060703" pitchFamily="18" charset="2"/>
                        <a:buNone/>
                        <a:tabLst/>
                      </a:pPr>
                      <a:endParaRPr kumimoji="0" lang="en-GB" altLang="en-US" sz="2200" b="0" i="0" u="none" strike="noStrike" cap="none" normalizeH="0" baseline="0" smtClean="0">
                        <a:ln>
                          <a:noFill/>
                        </a:ln>
                        <a:solidFill>
                          <a:schemeClr val="tx1"/>
                        </a:solidFill>
                        <a:effectLst/>
                        <a:latin typeface="Comic Sans MS" panose="030F0702030302020204" pitchFamily="66" charset="0"/>
                      </a:endParaRPr>
                    </a:p>
                  </a:txBody>
                  <a:tcPr marL="90000" marR="90000" marT="46810" marB="4681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1"/>
                        </a:buClr>
                        <a:buSzPct val="95000"/>
                        <a:buFont typeface="Webdings" panose="05030102010509060703" pitchFamily="18" charset="2"/>
                        <a:defRPr sz="2600">
                          <a:solidFill>
                            <a:schemeClr val="tx1"/>
                          </a:solidFill>
                          <a:latin typeface="Comic Sans MS" panose="030F0702030302020204" pitchFamily="66" charset="0"/>
                        </a:defRPr>
                      </a:lvl1pPr>
                      <a:lvl2pPr algn="l">
                        <a:spcBef>
                          <a:spcPct val="20000"/>
                        </a:spcBef>
                        <a:buClr>
                          <a:schemeClr val="accent1"/>
                        </a:buClr>
                        <a:buSzPct val="125000"/>
                        <a:defRPr sz="2400">
                          <a:solidFill>
                            <a:schemeClr val="tx1"/>
                          </a:solidFill>
                          <a:latin typeface="Comic Sans MS" panose="030F0702030302020204" pitchFamily="66" charset="0"/>
                        </a:defRPr>
                      </a:lvl2pPr>
                      <a:lvl3pPr algn="l">
                        <a:spcBef>
                          <a:spcPct val="20000"/>
                        </a:spcBef>
                        <a:buClr>
                          <a:schemeClr val="accent1"/>
                        </a:buClr>
                        <a:buSzPct val="60000"/>
                        <a:defRPr sz="2000">
                          <a:solidFill>
                            <a:schemeClr val="tx1"/>
                          </a:solidFill>
                          <a:latin typeface="Comic Sans MS" panose="030F0702030302020204" pitchFamily="66" charset="0"/>
                        </a:defRPr>
                      </a:lvl3pPr>
                      <a:lvl4pPr algn="l">
                        <a:spcBef>
                          <a:spcPct val="20000"/>
                        </a:spcBef>
                        <a:defRPr>
                          <a:solidFill>
                            <a:schemeClr val="tx1"/>
                          </a:solidFill>
                          <a:latin typeface="Comic Sans MS" panose="030F0702030302020204" pitchFamily="66" charset="0"/>
                        </a:defRPr>
                      </a:lvl4pPr>
                      <a:lvl5pPr algn="l">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95000"/>
                        <a:buFont typeface="Webdings" panose="05030102010509060703" pitchFamily="18" charset="2"/>
                        <a:buNone/>
                        <a:tabLst/>
                      </a:pPr>
                      <a:endParaRPr kumimoji="0" lang="en-GB" altLang="en-US" sz="2200" b="0" i="0" u="none" strike="noStrike" cap="none" normalizeH="0" baseline="0" smtClean="0">
                        <a:ln>
                          <a:noFill/>
                        </a:ln>
                        <a:solidFill>
                          <a:schemeClr val="tx1"/>
                        </a:solidFill>
                        <a:effectLst/>
                        <a:latin typeface="Comic Sans MS" panose="030F0702030302020204" pitchFamily="66" charset="0"/>
                      </a:endParaRPr>
                    </a:p>
                  </a:txBody>
                  <a:tcPr marL="90000" marR="90000" marT="46810" marB="4681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2536">
                <a:tc>
                  <a:txBody>
                    <a:bodyPr/>
                    <a:lstStyle>
                      <a:lvl1pPr algn="l">
                        <a:spcBef>
                          <a:spcPct val="20000"/>
                        </a:spcBef>
                        <a:buClr>
                          <a:schemeClr val="accent1"/>
                        </a:buClr>
                        <a:buSzPct val="95000"/>
                        <a:buFont typeface="Webdings" panose="05030102010509060703" pitchFamily="18" charset="2"/>
                        <a:defRPr sz="2600">
                          <a:solidFill>
                            <a:schemeClr val="tx1"/>
                          </a:solidFill>
                          <a:latin typeface="Comic Sans MS" panose="030F0702030302020204" pitchFamily="66" charset="0"/>
                        </a:defRPr>
                      </a:lvl1pPr>
                      <a:lvl2pPr algn="l">
                        <a:spcBef>
                          <a:spcPct val="20000"/>
                        </a:spcBef>
                        <a:buClr>
                          <a:schemeClr val="accent1"/>
                        </a:buClr>
                        <a:buSzPct val="125000"/>
                        <a:defRPr sz="2400">
                          <a:solidFill>
                            <a:schemeClr val="tx1"/>
                          </a:solidFill>
                          <a:latin typeface="Comic Sans MS" panose="030F0702030302020204" pitchFamily="66" charset="0"/>
                        </a:defRPr>
                      </a:lvl2pPr>
                      <a:lvl3pPr algn="l">
                        <a:spcBef>
                          <a:spcPct val="20000"/>
                        </a:spcBef>
                        <a:buClr>
                          <a:schemeClr val="accent1"/>
                        </a:buClr>
                        <a:buSzPct val="60000"/>
                        <a:defRPr sz="2000">
                          <a:solidFill>
                            <a:schemeClr val="tx1"/>
                          </a:solidFill>
                          <a:latin typeface="Comic Sans MS" panose="030F0702030302020204" pitchFamily="66" charset="0"/>
                        </a:defRPr>
                      </a:lvl3pPr>
                      <a:lvl4pPr algn="l">
                        <a:spcBef>
                          <a:spcPct val="20000"/>
                        </a:spcBef>
                        <a:defRPr>
                          <a:solidFill>
                            <a:schemeClr val="tx1"/>
                          </a:solidFill>
                          <a:latin typeface="Comic Sans MS" panose="030F0702030302020204" pitchFamily="66" charset="0"/>
                        </a:defRPr>
                      </a:lvl4pPr>
                      <a:lvl5pPr algn="l">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95000"/>
                        <a:buFont typeface="Webdings" panose="05030102010509060703" pitchFamily="18" charset="2"/>
                        <a:buNone/>
                        <a:tabLst/>
                      </a:pPr>
                      <a:endParaRPr kumimoji="0" lang="en-GB" altLang="en-US" sz="2200" b="0" i="0" u="none" strike="noStrike" cap="none" normalizeH="0" baseline="0" smtClean="0">
                        <a:ln>
                          <a:noFill/>
                        </a:ln>
                        <a:solidFill>
                          <a:schemeClr val="tx1"/>
                        </a:solidFill>
                        <a:effectLst/>
                        <a:latin typeface="Comic Sans MS" panose="030F0702030302020204" pitchFamily="66" charset="0"/>
                      </a:endParaRPr>
                    </a:p>
                  </a:txBody>
                  <a:tcPr marL="90000" marR="90000" marT="46810" marB="46810"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1"/>
                        </a:buClr>
                        <a:buSzPct val="95000"/>
                        <a:buFont typeface="Webdings" panose="05030102010509060703" pitchFamily="18" charset="2"/>
                        <a:defRPr sz="2600">
                          <a:solidFill>
                            <a:schemeClr val="tx1"/>
                          </a:solidFill>
                          <a:latin typeface="Comic Sans MS" panose="030F0702030302020204" pitchFamily="66" charset="0"/>
                        </a:defRPr>
                      </a:lvl1pPr>
                      <a:lvl2pPr algn="l">
                        <a:spcBef>
                          <a:spcPct val="20000"/>
                        </a:spcBef>
                        <a:buClr>
                          <a:schemeClr val="accent1"/>
                        </a:buClr>
                        <a:buSzPct val="125000"/>
                        <a:defRPr sz="2400">
                          <a:solidFill>
                            <a:schemeClr val="tx1"/>
                          </a:solidFill>
                          <a:latin typeface="Comic Sans MS" panose="030F0702030302020204" pitchFamily="66" charset="0"/>
                        </a:defRPr>
                      </a:lvl2pPr>
                      <a:lvl3pPr algn="l">
                        <a:spcBef>
                          <a:spcPct val="20000"/>
                        </a:spcBef>
                        <a:buClr>
                          <a:schemeClr val="accent1"/>
                        </a:buClr>
                        <a:buSzPct val="60000"/>
                        <a:defRPr sz="2000">
                          <a:solidFill>
                            <a:schemeClr val="tx1"/>
                          </a:solidFill>
                          <a:latin typeface="Comic Sans MS" panose="030F0702030302020204" pitchFamily="66" charset="0"/>
                        </a:defRPr>
                      </a:lvl3pPr>
                      <a:lvl4pPr algn="l">
                        <a:spcBef>
                          <a:spcPct val="20000"/>
                        </a:spcBef>
                        <a:defRPr>
                          <a:solidFill>
                            <a:schemeClr val="tx1"/>
                          </a:solidFill>
                          <a:latin typeface="Comic Sans MS" panose="030F0702030302020204" pitchFamily="66" charset="0"/>
                        </a:defRPr>
                      </a:lvl4pPr>
                      <a:lvl5pPr algn="l">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95000"/>
                        <a:buFont typeface="Webdings" panose="05030102010509060703" pitchFamily="18" charset="2"/>
                        <a:buNone/>
                        <a:tabLst/>
                      </a:pPr>
                      <a:endParaRPr kumimoji="0" lang="en-GB" altLang="en-US" sz="2200" b="0" i="0" u="none" strike="noStrike" cap="none" normalizeH="0" baseline="0" smtClean="0">
                        <a:ln>
                          <a:noFill/>
                        </a:ln>
                        <a:solidFill>
                          <a:schemeClr val="tx1"/>
                        </a:solidFill>
                        <a:effectLst/>
                        <a:latin typeface="Comic Sans MS" panose="030F0702030302020204" pitchFamily="66" charset="0"/>
                      </a:endParaRPr>
                    </a:p>
                  </a:txBody>
                  <a:tcPr marL="90000" marR="90000" marT="46810" marB="46810"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17" name="Text Box 29"/>
          <p:cNvSpPr txBox="1">
            <a:spLocks noChangeArrowheads="1"/>
          </p:cNvSpPr>
          <p:nvPr/>
        </p:nvSpPr>
        <p:spPr bwMode="auto">
          <a:xfrm>
            <a:off x="3217863" y="5567363"/>
            <a:ext cx="3852862"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algn="l" eaLnBrk="1" hangingPunct="1"/>
            <a:r>
              <a:rPr lang="en-GB" altLang="en-US" b="1">
                <a:solidFill>
                  <a:schemeClr val="tx1"/>
                </a:solidFill>
              </a:rPr>
              <a:t>Note:  </a:t>
            </a:r>
            <a:r>
              <a:rPr lang="en-GB" altLang="en-US">
                <a:solidFill>
                  <a:schemeClr val="tx1"/>
                </a:solidFill>
              </a:rPr>
              <a:t>PowerPoint does not allow have nice default tables – but you can cut and paste this one</a:t>
            </a:r>
            <a:endParaRPr lang="en-US" altLang="en-US">
              <a:solidFill>
                <a:schemeClr val="tx1"/>
              </a:solidFill>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4339" name="Object 3"/>
          <p:cNvGraphicFramePr>
            <a:graphicFrameLocks noChangeAspect="1"/>
          </p:cNvGraphicFramePr>
          <p:nvPr/>
        </p:nvGraphicFramePr>
        <p:xfrm>
          <a:off x="787400" y="1887538"/>
          <a:ext cx="7731125" cy="4294187"/>
        </p:xfrm>
        <a:graphic>
          <a:graphicData uri="http://schemas.openxmlformats.org/presentationml/2006/ole">
            <mc:AlternateContent xmlns:mc="http://schemas.openxmlformats.org/markup-compatibility/2006">
              <mc:Choice xmlns:v="urn:schemas-microsoft-com:vml" Requires="v">
                <p:oleObj spid="_x0000_s14340" name="Chart" r:id="rId4" imgW="8296351" imgH="4610100" progId="MSGraph.Chart.8">
                  <p:embed followColorScheme="full"/>
                </p:oleObj>
              </mc:Choice>
              <mc:Fallback>
                <p:oleObj name="Chart" r:id="rId4" imgW="8296351"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87400" y="1887538"/>
                        <a:ext cx="7731125" cy="4294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16387" name="Rectangle 3"/>
          <p:cNvSpPr>
            <a:spLocks noGrp="1" noChangeArrowheads="1"/>
          </p:cNvSpPr>
          <p:nvPr>
            <p:ph type="body" sz="half" idx="1"/>
          </p:nvPr>
        </p:nvSpPr>
        <p:spPr>
          <a:xfrm>
            <a:off x="685800" y="1981200"/>
            <a:ext cx="3811588" cy="4114800"/>
          </a:xfrm>
        </p:spPr>
        <p:txBody>
          <a:bodyPr/>
          <a:lstStyle/>
          <a:p>
            <a:pPr eaLnBrk="1" hangingPunct="1"/>
            <a:r>
              <a:rPr lang="en-GB" altLang="en-US" sz="2600" smtClean="0"/>
              <a:t>Bullets go in here</a:t>
            </a:r>
            <a:endParaRPr lang="en-US" altLang="en-US" sz="2600" smtClean="0"/>
          </a:p>
        </p:txBody>
      </p:sp>
      <p:sp>
        <p:nvSpPr>
          <p:cNvPr id="16388" name="Rectangle 4"/>
          <p:cNvSpPr>
            <a:spLocks noGrp="1" noChangeArrowheads="1"/>
          </p:cNvSpPr>
          <p:nvPr>
            <p:ph type="body" sz="half" idx="2"/>
          </p:nvPr>
        </p:nvSpPr>
        <p:spPr>
          <a:xfrm>
            <a:off x="4643438" y="1981200"/>
            <a:ext cx="3814762" cy="4114800"/>
          </a:xfrm>
        </p:spPr>
        <p:txBody>
          <a:bodyPr/>
          <a:lstStyle/>
          <a:p>
            <a:pPr eaLnBrk="1" hangingPunct="1"/>
            <a:r>
              <a:rPr lang="en-GB" altLang="en-US" sz="2600" smtClean="0"/>
              <a:t>And also in here</a:t>
            </a:r>
            <a:endParaRPr lang="en-US" altLang="en-US" sz="260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8435" name="Rectangle 3"/>
          <p:cNvSpPr>
            <a:spLocks noGrp="1" noChangeArrowheads="1"/>
          </p:cNvSpPr>
          <p:nvPr>
            <p:ph type="body" sz="half" idx="1"/>
          </p:nvPr>
        </p:nvSpPr>
        <p:spPr>
          <a:xfrm>
            <a:off x="685800" y="1981200"/>
            <a:ext cx="4429125" cy="4114800"/>
          </a:xfrm>
          <a:noFill/>
        </p:spPr>
        <p:txBody>
          <a:bodyPr/>
          <a:lstStyle/>
          <a:p>
            <a:pPr eaLnBrk="1" hangingPunct="1"/>
            <a:r>
              <a:rPr lang="en-GB" altLang="en-US" sz="2600" smtClean="0"/>
              <a:t>Text and lines are like this</a:t>
            </a:r>
          </a:p>
          <a:p>
            <a:pPr eaLnBrk="1" hangingPunct="1"/>
            <a:r>
              <a:rPr lang="en-GB" altLang="en-US" sz="2600" u="sng" smtClean="0">
                <a:solidFill>
                  <a:schemeClr val="hlink"/>
                </a:solidFill>
              </a:rPr>
              <a:t>Hyperlinks like this</a:t>
            </a:r>
          </a:p>
          <a:p>
            <a:pPr eaLnBrk="1" hangingPunct="1"/>
            <a:r>
              <a:rPr lang="en-GB" altLang="en-US" sz="2600" u="sng" smtClean="0">
                <a:solidFill>
                  <a:schemeClr val="folHlink"/>
                </a:solidFill>
              </a:rPr>
              <a:t>Visited hyperlinks like this</a:t>
            </a:r>
            <a:endParaRPr lang="en-US" altLang="en-US" sz="2600" u="sng" smtClean="0">
              <a:solidFill>
                <a:schemeClr val="folHlink"/>
              </a:solidFill>
            </a:endParaRPr>
          </a:p>
        </p:txBody>
      </p:sp>
      <p:graphicFrame>
        <p:nvGraphicFramePr>
          <p:cNvPr id="30724" name="Group 4"/>
          <p:cNvGraphicFramePr>
            <a:graphicFrameLocks noGrp="1"/>
          </p:cNvGraphicFramePr>
          <p:nvPr>
            <p:ph sz="half" idx="2"/>
          </p:nvPr>
        </p:nvGraphicFramePr>
        <p:xfrm>
          <a:off x="5397500" y="2146300"/>
          <a:ext cx="2995613" cy="1501775"/>
        </p:xfrm>
        <a:graphic>
          <a:graphicData uri="http://schemas.openxmlformats.org/drawingml/2006/table">
            <a:tbl>
              <a:tblPr/>
              <a:tblGrid>
                <a:gridCol w="1498600"/>
                <a:gridCol w="1497013"/>
              </a:tblGrid>
              <a:tr h="750888">
                <a:tc>
                  <a:txBody>
                    <a:bodyPr/>
                    <a:lstStyle>
                      <a:lvl1pPr algn="l">
                        <a:spcBef>
                          <a:spcPct val="20000"/>
                        </a:spcBef>
                        <a:buClr>
                          <a:schemeClr val="accent1"/>
                        </a:buClr>
                        <a:buSzPct val="95000"/>
                        <a:buFont typeface="Webdings" panose="05030102010509060703" pitchFamily="18" charset="2"/>
                        <a:defRPr sz="2600">
                          <a:solidFill>
                            <a:schemeClr val="tx1"/>
                          </a:solidFill>
                          <a:latin typeface="Comic Sans MS" panose="030F0702030302020204" pitchFamily="66" charset="0"/>
                        </a:defRPr>
                      </a:lvl1pPr>
                      <a:lvl2pPr algn="l">
                        <a:spcBef>
                          <a:spcPct val="20000"/>
                        </a:spcBef>
                        <a:buClr>
                          <a:schemeClr val="accent1"/>
                        </a:buClr>
                        <a:buSzPct val="125000"/>
                        <a:defRPr sz="2400">
                          <a:solidFill>
                            <a:schemeClr val="tx1"/>
                          </a:solidFill>
                          <a:latin typeface="Comic Sans MS" panose="030F0702030302020204" pitchFamily="66" charset="0"/>
                        </a:defRPr>
                      </a:lvl2pPr>
                      <a:lvl3pPr algn="l">
                        <a:spcBef>
                          <a:spcPct val="20000"/>
                        </a:spcBef>
                        <a:buClr>
                          <a:schemeClr val="accent1"/>
                        </a:buClr>
                        <a:buSzPct val="60000"/>
                        <a:defRPr sz="2000">
                          <a:solidFill>
                            <a:schemeClr val="tx1"/>
                          </a:solidFill>
                          <a:latin typeface="Comic Sans MS" panose="030F0702030302020204" pitchFamily="66" charset="0"/>
                        </a:defRPr>
                      </a:lvl3pPr>
                      <a:lvl4pPr algn="l">
                        <a:spcBef>
                          <a:spcPct val="20000"/>
                        </a:spcBef>
                        <a:defRPr>
                          <a:solidFill>
                            <a:schemeClr val="tx1"/>
                          </a:solidFill>
                          <a:latin typeface="Comic Sans MS" panose="030F0702030302020204" pitchFamily="66" charset="0"/>
                        </a:defRPr>
                      </a:lvl4pPr>
                      <a:lvl5pPr algn="l">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95000"/>
                        <a:buFont typeface="Webdings" panose="05030102010509060703" pitchFamily="18" charset="2"/>
                        <a:buNone/>
                        <a:tabLst/>
                      </a:pPr>
                      <a:r>
                        <a:rPr kumimoji="0" lang="en-GB" altLang="en-US" sz="2600" b="0" i="0" u="none" strike="noStrike" cap="none" normalizeH="0" baseline="0" smtClean="0">
                          <a:ln>
                            <a:noFill/>
                          </a:ln>
                          <a:solidFill>
                            <a:schemeClr val="tx1"/>
                          </a:solidFill>
                          <a:effectLst/>
                          <a:latin typeface="Comic Sans MS" panose="030F0702030302020204" pitchFamily="66" charset="0"/>
                        </a:rPr>
                        <a:t>Table</a:t>
                      </a:r>
                      <a:endParaRPr kumimoji="0" lang="en-US" altLang="en-US" sz="2600" b="0" i="0" u="none" strike="noStrike" cap="none" normalizeH="0" baseline="0" smtClean="0">
                        <a:ln>
                          <a:noFill/>
                        </a:ln>
                        <a:solidFill>
                          <a:schemeClr val="tx1"/>
                        </a:solidFill>
                        <a:effectLst/>
                        <a:latin typeface="Comic Sans MS" panose="030F0702030302020204" pitchFamily="66"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1"/>
                        </a:buClr>
                        <a:buSzPct val="95000"/>
                        <a:buFont typeface="Webdings" panose="05030102010509060703" pitchFamily="18" charset="2"/>
                        <a:defRPr sz="2600">
                          <a:solidFill>
                            <a:schemeClr val="tx1"/>
                          </a:solidFill>
                          <a:latin typeface="Comic Sans MS" panose="030F0702030302020204" pitchFamily="66" charset="0"/>
                        </a:defRPr>
                      </a:lvl1pPr>
                      <a:lvl2pPr algn="l">
                        <a:spcBef>
                          <a:spcPct val="20000"/>
                        </a:spcBef>
                        <a:buClr>
                          <a:schemeClr val="accent1"/>
                        </a:buClr>
                        <a:buSzPct val="125000"/>
                        <a:defRPr sz="2400">
                          <a:solidFill>
                            <a:schemeClr val="tx1"/>
                          </a:solidFill>
                          <a:latin typeface="Comic Sans MS" panose="030F0702030302020204" pitchFamily="66" charset="0"/>
                        </a:defRPr>
                      </a:lvl2pPr>
                      <a:lvl3pPr algn="l">
                        <a:spcBef>
                          <a:spcPct val="20000"/>
                        </a:spcBef>
                        <a:buClr>
                          <a:schemeClr val="accent1"/>
                        </a:buClr>
                        <a:buSzPct val="60000"/>
                        <a:defRPr sz="2000">
                          <a:solidFill>
                            <a:schemeClr val="tx1"/>
                          </a:solidFill>
                          <a:latin typeface="Comic Sans MS" panose="030F0702030302020204" pitchFamily="66" charset="0"/>
                        </a:defRPr>
                      </a:lvl3pPr>
                      <a:lvl4pPr algn="l">
                        <a:spcBef>
                          <a:spcPct val="20000"/>
                        </a:spcBef>
                        <a:defRPr>
                          <a:solidFill>
                            <a:schemeClr val="tx1"/>
                          </a:solidFill>
                          <a:latin typeface="Comic Sans MS" panose="030F0702030302020204" pitchFamily="66" charset="0"/>
                        </a:defRPr>
                      </a:lvl4pPr>
                      <a:lvl5pPr algn="l">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95000"/>
                        <a:buFont typeface="Webdings" panose="05030102010509060703" pitchFamily="18" charset="2"/>
                        <a:buNone/>
                        <a:tabLst/>
                      </a:pPr>
                      <a:endParaRPr kumimoji="0" lang="en-GB" altLang="en-US" sz="2600" b="0" i="0" u="none" strike="noStrike" cap="none" normalizeH="0" baseline="0" smtClean="0">
                        <a:ln>
                          <a:noFill/>
                        </a:ln>
                        <a:solidFill>
                          <a:schemeClr val="tx1"/>
                        </a:solidFill>
                        <a:effectLst/>
                        <a:latin typeface="Comic Sans MS" panose="030F0702030302020204" pitchFamily="66"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lgn="l">
                        <a:spcBef>
                          <a:spcPct val="20000"/>
                        </a:spcBef>
                        <a:buClr>
                          <a:schemeClr val="accent1"/>
                        </a:buClr>
                        <a:buSzPct val="95000"/>
                        <a:buFont typeface="Webdings" panose="05030102010509060703" pitchFamily="18" charset="2"/>
                        <a:defRPr sz="2600">
                          <a:solidFill>
                            <a:schemeClr val="tx1"/>
                          </a:solidFill>
                          <a:latin typeface="Comic Sans MS" panose="030F0702030302020204" pitchFamily="66" charset="0"/>
                        </a:defRPr>
                      </a:lvl1pPr>
                      <a:lvl2pPr algn="l">
                        <a:spcBef>
                          <a:spcPct val="20000"/>
                        </a:spcBef>
                        <a:buClr>
                          <a:schemeClr val="accent1"/>
                        </a:buClr>
                        <a:buSzPct val="125000"/>
                        <a:defRPr sz="2400">
                          <a:solidFill>
                            <a:schemeClr val="tx1"/>
                          </a:solidFill>
                          <a:latin typeface="Comic Sans MS" panose="030F0702030302020204" pitchFamily="66" charset="0"/>
                        </a:defRPr>
                      </a:lvl2pPr>
                      <a:lvl3pPr algn="l">
                        <a:spcBef>
                          <a:spcPct val="20000"/>
                        </a:spcBef>
                        <a:buClr>
                          <a:schemeClr val="accent1"/>
                        </a:buClr>
                        <a:buSzPct val="60000"/>
                        <a:defRPr sz="2000">
                          <a:solidFill>
                            <a:schemeClr val="tx1"/>
                          </a:solidFill>
                          <a:latin typeface="Comic Sans MS" panose="030F0702030302020204" pitchFamily="66" charset="0"/>
                        </a:defRPr>
                      </a:lvl3pPr>
                      <a:lvl4pPr algn="l">
                        <a:spcBef>
                          <a:spcPct val="20000"/>
                        </a:spcBef>
                        <a:defRPr>
                          <a:solidFill>
                            <a:schemeClr val="tx1"/>
                          </a:solidFill>
                          <a:latin typeface="Comic Sans MS" panose="030F0702030302020204" pitchFamily="66" charset="0"/>
                        </a:defRPr>
                      </a:lvl4pPr>
                      <a:lvl5pPr algn="l">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95000"/>
                        <a:buFont typeface="Webdings" panose="05030102010509060703" pitchFamily="18" charset="2"/>
                        <a:buNone/>
                        <a:tabLst/>
                      </a:pPr>
                      <a:endParaRPr kumimoji="0" lang="en-GB" altLang="en-US" sz="2600" b="0" i="0" u="none" strike="noStrike" cap="none" normalizeH="0" baseline="0" smtClean="0">
                        <a:ln>
                          <a:noFill/>
                        </a:ln>
                        <a:solidFill>
                          <a:schemeClr val="tx1"/>
                        </a:solidFill>
                        <a:effectLst/>
                        <a:latin typeface="Comic Sans MS" panose="030F0702030302020204" pitchFamily="66"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lgn="l">
                        <a:spcBef>
                          <a:spcPct val="20000"/>
                        </a:spcBef>
                        <a:buClr>
                          <a:schemeClr val="accent1"/>
                        </a:buClr>
                        <a:buSzPct val="95000"/>
                        <a:buFont typeface="Webdings" panose="05030102010509060703" pitchFamily="18" charset="2"/>
                        <a:defRPr sz="2600">
                          <a:solidFill>
                            <a:schemeClr val="tx1"/>
                          </a:solidFill>
                          <a:latin typeface="Comic Sans MS" panose="030F0702030302020204" pitchFamily="66" charset="0"/>
                        </a:defRPr>
                      </a:lvl1pPr>
                      <a:lvl2pPr algn="l">
                        <a:spcBef>
                          <a:spcPct val="20000"/>
                        </a:spcBef>
                        <a:buClr>
                          <a:schemeClr val="accent1"/>
                        </a:buClr>
                        <a:buSzPct val="125000"/>
                        <a:defRPr sz="2400">
                          <a:solidFill>
                            <a:schemeClr val="tx1"/>
                          </a:solidFill>
                          <a:latin typeface="Comic Sans MS" panose="030F0702030302020204" pitchFamily="66" charset="0"/>
                        </a:defRPr>
                      </a:lvl2pPr>
                      <a:lvl3pPr algn="l">
                        <a:spcBef>
                          <a:spcPct val="20000"/>
                        </a:spcBef>
                        <a:buClr>
                          <a:schemeClr val="accent1"/>
                        </a:buClr>
                        <a:buSzPct val="60000"/>
                        <a:defRPr sz="2000">
                          <a:solidFill>
                            <a:schemeClr val="tx1"/>
                          </a:solidFill>
                          <a:latin typeface="Comic Sans MS" panose="030F0702030302020204" pitchFamily="66" charset="0"/>
                        </a:defRPr>
                      </a:lvl3pPr>
                      <a:lvl4pPr algn="l">
                        <a:spcBef>
                          <a:spcPct val="20000"/>
                        </a:spcBef>
                        <a:defRPr>
                          <a:solidFill>
                            <a:schemeClr val="tx1"/>
                          </a:solidFill>
                          <a:latin typeface="Comic Sans MS" panose="030F0702030302020204" pitchFamily="66" charset="0"/>
                        </a:defRPr>
                      </a:lvl4pPr>
                      <a:lvl5pPr algn="l">
                        <a:spcBef>
                          <a:spcPct val="20000"/>
                        </a:spcBef>
                        <a:defRPr>
                          <a:solidFill>
                            <a:schemeClr val="tx1"/>
                          </a:solidFill>
                          <a:latin typeface="Comic Sans MS" panose="030F0702030302020204" pitchFamily="66" charset="0"/>
                        </a:defRPr>
                      </a:lvl5pPr>
                      <a:lvl6pPr fontAlgn="base">
                        <a:spcBef>
                          <a:spcPct val="20000"/>
                        </a:spcBef>
                        <a:spcAft>
                          <a:spcPct val="0"/>
                        </a:spcAft>
                        <a:defRPr>
                          <a:solidFill>
                            <a:schemeClr val="tx1"/>
                          </a:solidFill>
                          <a:latin typeface="Comic Sans MS" panose="030F0702030302020204" pitchFamily="66" charset="0"/>
                        </a:defRPr>
                      </a:lvl6pPr>
                      <a:lvl7pPr fontAlgn="base">
                        <a:spcBef>
                          <a:spcPct val="20000"/>
                        </a:spcBef>
                        <a:spcAft>
                          <a:spcPct val="0"/>
                        </a:spcAft>
                        <a:defRPr>
                          <a:solidFill>
                            <a:schemeClr val="tx1"/>
                          </a:solidFill>
                          <a:latin typeface="Comic Sans MS" panose="030F0702030302020204" pitchFamily="66" charset="0"/>
                        </a:defRPr>
                      </a:lvl7pPr>
                      <a:lvl8pPr fontAlgn="base">
                        <a:spcBef>
                          <a:spcPct val="20000"/>
                        </a:spcBef>
                        <a:spcAft>
                          <a:spcPct val="0"/>
                        </a:spcAft>
                        <a:defRPr>
                          <a:solidFill>
                            <a:schemeClr val="tx1"/>
                          </a:solidFill>
                          <a:latin typeface="Comic Sans MS" panose="030F0702030302020204" pitchFamily="66" charset="0"/>
                        </a:defRPr>
                      </a:lvl8pPr>
                      <a:lvl9pPr fontAlgn="base">
                        <a:spcBef>
                          <a:spcPct val="20000"/>
                        </a:spcBef>
                        <a:spcAft>
                          <a:spcPct val="0"/>
                        </a:spcAft>
                        <a:defRPr>
                          <a:solidFill>
                            <a:schemeClr val="tx1"/>
                          </a:solidFill>
                          <a:latin typeface="Comic Sans MS" panose="030F0702030302020204" pitchFamily="66" charset="0"/>
                        </a:defRPr>
                      </a:lvl9pPr>
                    </a:lstStyle>
                    <a:p>
                      <a:pPr marL="0" marR="0" lvl="0" indent="0" algn="l" defTabSz="914400" rtl="0" eaLnBrk="1" fontAlgn="base" latinLnBrk="0" hangingPunct="1">
                        <a:lnSpc>
                          <a:spcPct val="100000"/>
                        </a:lnSpc>
                        <a:spcBef>
                          <a:spcPct val="20000"/>
                        </a:spcBef>
                        <a:spcAft>
                          <a:spcPct val="0"/>
                        </a:spcAft>
                        <a:buClr>
                          <a:schemeClr val="accent1"/>
                        </a:buClr>
                        <a:buSzPct val="95000"/>
                        <a:buFont typeface="Webdings" panose="05030102010509060703" pitchFamily="18" charset="2"/>
                        <a:buNone/>
                        <a:tabLst/>
                      </a:pPr>
                      <a:endParaRPr kumimoji="0" lang="en-GB" altLang="en-US" sz="2600" b="0" i="0" u="none" strike="noStrike" cap="none" normalizeH="0" baseline="0" smtClean="0">
                        <a:ln>
                          <a:noFill/>
                        </a:ln>
                        <a:solidFill>
                          <a:schemeClr val="tx1"/>
                        </a:solidFill>
                        <a:effectLst/>
                        <a:latin typeface="Comic Sans MS" panose="030F0702030302020204" pitchFamily="66"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47" name="Rectangle 15"/>
          <p:cNvSpPr>
            <a:spLocks noChangeArrowheads="1"/>
          </p:cNvSpPr>
          <p:nvPr/>
        </p:nvSpPr>
        <p:spPr bwMode="auto">
          <a:xfrm>
            <a:off x="792163" y="5253038"/>
            <a:ext cx="2232025" cy="1368425"/>
          </a:xfrm>
          <a:prstGeom prst="rect">
            <a:avLst/>
          </a:prstGeom>
          <a:solidFill>
            <a:schemeClr val="tx1"/>
          </a:solidFill>
          <a:ln>
            <a:noFill/>
          </a:ln>
          <a:effectLst/>
          <a:extLst>
            <a:ext uri="{91240B29-F687-4F45-9708-019B960494DF}">
              <a14:hiddenLine xmlns:a14="http://schemas.microsoft.com/office/drawing/2010/main" w="9525">
                <a:solidFill>
                  <a:schemeClr val="accent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r>
              <a:rPr lang="en-GB" altLang="en-US"/>
              <a:t>Text box</a:t>
            </a:r>
            <a:endParaRPr lang="en-US" altLang="en-US"/>
          </a:p>
        </p:txBody>
      </p:sp>
      <p:sp>
        <p:nvSpPr>
          <p:cNvPr id="18448" name="Rectangle 16"/>
          <p:cNvSpPr>
            <a:spLocks noChangeArrowheads="1"/>
          </p:cNvSpPr>
          <p:nvPr/>
        </p:nvSpPr>
        <p:spPr bwMode="auto">
          <a:xfrm>
            <a:off x="3671888" y="5253038"/>
            <a:ext cx="2232025" cy="1368425"/>
          </a:xfrm>
          <a:prstGeom prst="rect">
            <a:avLst/>
          </a:prstGeom>
          <a:solidFill>
            <a:schemeClr val="tx1"/>
          </a:solidFill>
          <a:ln w="9525">
            <a:solidFill>
              <a:schemeClr val="accent2"/>
            </a:solidFill>
            <a:miter lim="800000"/>
            <a:headEnd/>
            <a:tailEnd/>
          </a:ln>
          <a:effectLst>
            <a:outerShdw dist="107763" dir="2700000" algn="ctr" rotWithShape="0">
              <a:schemeClr val="bg2">
                <a:alpha val="50000"/>
              </a:schemeClr>
            </a:outerShdw>
          </a:effectLst>
        </p:spPr>
        <p:txBody>
          <a:bodyPr wrap="none" anchor="ct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r>
              <a:rPr lang="en-GB" altLang="en-US"/>
              <a:t>Text box</a:t>
            </a:r>
          </a:p>
          <a:p>
            <a:pPr eaLnBrk="1" hangingPunct="1"/>
            <a:r>
              <a:rPr lang="en-GB" altLang="en-US"/>
              <a:t>With shadow</a:t>
            </a:r>
            <a:endParaRPr lang="en-US" altLang="en-US"/>
          </a:p>
        </p:txBody>
      </p:sp>
      <p:sp>
        <p:nvSpPr>
          <p:cNvPr id="18449"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eaLnBrk="1" hangingPunct="1"/>
            <a:endParaRPr lang="en-GB" altLang="en-US"/>
          </a:p>
        </p:txBody>
      </p:sp>
      <p:sp>
        <p:nvSpPr>
          <p:cNvPr id="2048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048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algn="l" eaLnBrk="1" hangingPunct="1">
              <a:spcBef>
                <a:spcPct val="50000"/>
              </a:spcBef>
            </a:pPr>
            <a:r>
              <a:rPr lang="en-GB" altLang="en-US" sz="2000" b="1">
                <a:solidFill>
                  <a:schemeClr val="tx1"/>
                </a:solidFill>
              </a:rPr>
              <a:t>You are free to use these templates for your personal and business presentations.</a:t>
            </a:r>
          </a:p>
        </p:txBody>
      </p:sp>
      <p:sp>
        <p:nvSpPr>
          <p:cNvPr id="2048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chemeClr val="accent1"/>
              </a:buClr>
              <a:buSzPct val="95000"/>
              <a:buFont typeface="Webdings" panose="05030102010509060703" pitchFamily="18" charset="2"/>
              <a:buChar char="Y"/>
              <a:defRPr sz="3000">
                <a:solidFill>
                  <a:schemeClr val="tx1"/>
                </a:solidFill>
                <a:latin typeface="Comic Sans MS" panose="030F0702030302020204" pitchFamily="66" charset="0"/>
              </a:defRPr>
            </a:lvl1pPr>
            <a:lvl2pPr marL="533400" indent="-285750">
              <a:spcBef>
                <a:spcPct val="20000"/>
              </a:spcBef>
              <a:buClr>
                <a:schemeClr val="accent1"/>
              </a:buClr>
              <a:buSzPct val="125000"/>
              <a:buChar char="•"/>
              <a:defRPr sz="2800">
                <a:solidFill>
                  <a:schemeClr val="tx1"/>
                </a:solidFill>
                <a:latin typeface="Comic Sans MS" panose="030F0702030302020204" pitchFamily="66" charset="0"/>
              </a:defRPr>
            </a:lvl2pPr>
            <a:lvl3pPr marL="1143000" indent="-228600">
              <a:spcBef>
                <a:spcPct val="20000"/>
              </a:spcBef>
              <a:buClr>
                <a:schemeClr val="accent1"/>
              </a:buClr>
              <a:buSzPct val="60000"/>
              <a:buChar char="•"/>
              <a:defRPr sz="2400">
                <a:solidFill>
                  <a:schemeClr val="tx1"/>
                </a:solidFill>
                <a:latin typeface="Comic Sans MS" panose="030F0702030302020204" pitchFamily="66" charset="0"/>
              </a:defRPr>
            </a:lvl3pPr>
            <a:lvl4pPr marL="1600200" indent="-228600">
              <a:spcBef>
                <a:spcPct val="20000"/>
              </a:spcBef>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ClrTx/>
              <a:buSzTx/>
              <a:buFontTx/>
              <a:buNone/>
            </a:pPr>
            <a:r>
              <a:rPr lang="en-GB" altLang="en-US" sz="1600" b="1" u="sng">
                <a:latin typeface="Arial" panose="020B0604020202020204" pitchFamily="34" charset="0"/>
              </a:rPr>
              <a:t>Do</a:t>
            </a:r>
          </a:p>
          <a:p>
            <a:pPr eaLnBrk="1" hangingPunct="1">
              <a:spcBef>
                <a:spcPct val="0"/>
              </a:spcBef>
              <a:buClrTx/>
              <a:buSzTx/>
              <a:buFont typeface="Wingdings" panose="05000000000000000000" pitchFamily="2" charset="2"/>
              <a:buChar char="ü"/>
            </a:pPr>
            <a:r>
              <a:rPr lang="en-GB" altLang="en-US" sz="1400">
                <a:latin typeface="Arial" panose="020B0604020202020204" pitchFamily="34" charset="0"/>
              </a:rPr>
              <a:t>Use these templates for your presentations</a:t>
            </a:r>
          </a:p>
          <a:p>
            <a:pPr eaLnBrk="1" hangingPunct="1">
              <a:spcBef>
                <a:spcPct val="0"/>
              </a:spcBef>
              <a:buClrTx/>
              <a:buSzTx/>
              <a:buFont typeface="Wingdings" panose="05000000000000000000" pitchFamily="2" charset="2"/>
              <a:buChar char="ü"/>
            </a:pPr>
            <a:r>
              <a:rPr lang="en-GB" altLang="en-US" sz="1400">
                <a:latin typeface="Arial" panose="020B0604020202020204" pitchFamily="34" charset="0"/>
              </a:rPr>
              <a:t>Display your presentation on a web site provided that it is not for the purpose of downloading the template.</a:t>
            </a:r>
          </a:p>
          <a:p>
            <a:pPr eaLnBrk="1" hangingPunct="1">
              <a:spcBef>
                <a:spcPct val="0"/>
              </a:spcBef>
              <a:buClrTx/>
              <a:buSzTx/>
              <a:buFont typeface="Wingdings" panose="05000000000000000000" pitchFamily="2" charset="2"/>
              <a:buChar char="ü"/>
            </a:pPr>
            <a:r>
              <a:rPr lang="en-US" altLang="en-US" sz="1400">
                <a:latin typeface="Arial" panose="020B0604020202020204" pitchFamily="34" charset="0"/>
              </a:rPr>
              <a:t>If you like these templates, we would always appreciate a link back to our website.  Many thanks.</a:t>
            </a:r>
          </a:p>
          <a:p>
            <a:pPr eaLnBrk="1" hangingPunct="1">
              <a:spcBef>
                <a:spcPct val="0"/>
              </a:spcBef>
              <a:buClrTx/>
              <a:buSzTx/>
              <a:buFont typeface="Wingdings" panose="05000000000000000000" pitchFamily="2" charset="2"/>
              <a:buChar char="ü"/>
            </a:pPr>
            <a:endParaRPr lang="en-US" altLang="en-US" sz="1400">
              <a:latin typeface="Arial" panose="020B0604020202020204" pitchFamily="34" charset="0"/>
            </a:endParaRPr>
          </a:p>
        </p:txBody>
      </p:sp>
      <p:sp>
        <p:nvSpPr>
          <p:cNvPr id="2048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lr>
                <a:schemeClr val="accent1"/>
              </a:buClr>
              <a:buSzPct val="95000"/>
              <a:buFont typeface="Webdings" panose="05030102010509060703" pitchFamily="18" charset="2"/>
              <a:buChar char="Y"/>
              <a:defRPr sz="3000">
                <a:solidFill>
                  <a:schemeClr val="tx1"/>
                </a:solidFill>
                <a:latin typeface="Comic Sans MS" panose="030F0702030302020204" pitchFamily="66" charset="0"/>
              </a:defRPr>
            </a:lvl1pPr>
            <a:lvl2pPr marL="742950" indent="-285750">
              <a:spcBef>
                <a:spcPct val="20000"/>
              </a:spcBef>
              <a:buClr>
                <a:schemeClr val="accent1"/>
              </a:buClr>
              <a:buSzPct val="125000"/>
              <a:buChar char="•"/>
              <a:defRPr sz="2800">
                <a:solidFill>
                  <a:schemeClr val="tx1"/>
                </a:solidFill>
                <a:latin typeface="Comic Sans MS" panose="030F0702030302020204" pitchFamily="66" charset="0"/>
              </a:defRPr>
            </a:lvl2pPr>
            <a:lvl3pPr marL="1143000" indent="-228600">
              <a:spcBef>
                <a:spcPct val="20000"/>
              </a:spcBef>
              <a:buClr>
                <a:schemeClr val="accent1"/>
              </a:buClr>
              <a:buSzPct val="60000"/>
              <a:buChar char="•"/>
              <a:defRPr sz="2400">
                <a:solidFill>
                  <a:schemeClr val="tx1"/>
                </a:solidFill>
                <a:latin typeface="Comic Sans MS" panose="030F0702030302020204" pitchFamily="66" charset="0"/>
              </a:defRPr>
            </a:lvl3pPr>
            <a:lvl4pPr marL="1600200" indent="-228600">
              <a:spcBef>
                <a:spcPct val="20000"/>
              </a:spcBef>
              <a:defRPr sz="2000">
                <a:solidFill>
                  <a:schemeClr val="tx1"/>
                </a:solidFill>
                <a:latin typeface="Comic Sans MS" panose="030F0702030302020204" pitchFamily="66" charset="0"/>
              </a:defRPr>
            </a:lvl4pPr>
            <a:lvl5pPr marL="2057400" indent="-228600">
              <a:spcBef>
                <a:spcPct val="20000"/>
              </a:spcBef>
              <a:buChar char="»"/>
              <a:defRPr sz="2000">
                <a:solidFill>
                  <a:schemeClr val="tx1"/>
                </a:solidFill>
                <a:latin typeface="Comic Sans MS" panose="030F0702030302020204" pitchFamily="66" charset="0"/>
              </a:defRPr>
            </a:lvl5pPr>
            <a:lvl6pPr marL="2514600" indent="-228600" eaLnBrk="0" fontAlgn="base" hangingPunct="0">
              <a:spcBef>
                <a:spcPct val="20000"/>
              </a:spcBef>
              <a:spcAft>
                <a:spcPct val="0"/>
              </a:spcAft>
              <a:buChar char="»"/>
              <a:defRPr sz="2000">
                <a:solidFill>
                  <a:schemeClr val="tx1"/>
                </a:solidFill>
                <a:latin typeface="Comic Sans MS" panose="030F0702030302020204" pitchFamily="66" charset="0"/>
              </a:defRPr>
            </a:lvl6pPr>
            <a:lvl7pPr marL="2971800" indent="-228600" eaLnBrk="0" fontAlgn="base" hangingPunct="0">
              <a:spcBef>
                <a:spcPct val="20000"/>
              </a:spcBef>
              <a:spcAft>
                <a:spcPct val="0"/>
              </a:spcAft>
              <a:buChar char="»"/>
              <a:defRPr sz="2000">
                <a:solidFill>
                  <a:schemeClr val="tx1"/>
                </a:solidFill>
                <a:latin typeface="Comic Sans MS" panose="030F0702030302020204" pitchFamily="66" charset="0"/>
              </a:defRPr>
            </a:lvl7pPr>
            <a:lvl8pPr marL="3429000" indent="-228600" eaLnBrk="0" fontAlgn="base" hangingPunct="0">
              <a:spcBef>
                <a:spcPct val="20000"/>
              </a:spcBef>
              <a:spcAft>
                <a:spcPct val="0"/>
              </a:spcAft>
              <a:buChar char="»"/>
              <a:defRPr sz="2000">
                <a:solidFill>
                  <a:schemeClr val="tx1"/>
                </a:solidFill>
                <a:latin typeface="Comic Sans MS" panose="030F0702030302020204" pitchFamily="66" charset="0"/>
              </a:defRPr>
            </a:lvl8pPr>
            <a:lvl9pPr marL="3886200" indent="-228600" eaLnBrk="0" fontAlgn="base" hangingPunct="0">
              <a:spcBef>
                <a:spcPct val="20000"/>
              </a:spcBef>
              <a:spcAft>
                <a:spcPct val="0"/>
              </a:spcAft>
              <a:buChar char="»"/>
              <a:defRPr sz="2000">
                <a:solidFill>
                  <a:schemeClr val="tx1"/>
                </a:solidFill>
                <a:latin typeface="Comic Sans MS" panose="030F0702030302020204" pitchFamily="66" charset="0"/>
              </a:defRPr>
            </a:lvl9pPr>
          </a:lstStyle>
          <a:p>
            <a:pPr eaLnBrk="1" hangingPunct="1">
              <a:spcBef>
                <a:spcPct val="0"/>
              </a:spcBef>
              <a:buClrTx/>
              <a:buSzTx/>
              <a:buFontTx/>
              <a:buNone/>
            </a:pPr>
            <a:r>
              <a:rPr lang="en-GB" altLang="en-US" sz="1600" b="1" u="sng">
                <a:latin typeface="Arial" panose="020B0604020202020204" pitchFamily="34" charset="0"/>
              </a:rPr>
              <a:t>Don’t</a:t>
            </a:r>
          </a:p>
          <a:p>
            <a:pPr eaLnBrk="1" hangingPunct="1">
              <a:spcBef>
                <a:spcPct val="0"/>
              </a:spcBef>
              <a:buClrTx/>
              <a:buSzTx/>
              <a:buFont typeface="Wingdings" panose="05000000000000000000" pitchFamily="2" charset="2"/>
              <a:buChar char="û"/>
            </a:pPr>
            <a:r>
              <a:rPr lang="en-GB" altLang="en-US" sz="1400">
                <a:latin typeface="Arial" panose="020B0604020202020204" pitchFamily="34" charset="0"/>
              </a:rPr>
              <a:t>Resell or distribute these templates</a:t>
            </a:r>
          </a:p>
          <a:p>
            <a:pPr eaLnBrk="1" hangingPunct="1">
              <a:spcBef>
                <a:spcPct val="0"/>
              </a:spcBef>
              <a:buClrTx/>
              <a:buSzTx/>
              <a:buFont typeface="Wingdings" panose="05000000000000000000" pitchFamily="2" charset="2"/>
              <a:buChar char="û"/>
            </a:pPr>
            <a:r>
              <a:rPr lang="en-GB" altLang="en-US" sz="1400">
                <a:latin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ClrTx/>
              <a:buSzTx/>
              <a:buFont typeface="Wingdings" panose="05000000000000000000" pitchFamily="2" charset="2"/>
              <a:buChar char="û"/>
            </a:pPr>
            <a:r>
              <a:rPr lang="en-GB" altLang="en-US" sz="1400">
                <a:latin typeface="Arial" panose="020B0604020202020204" pitchFamily="34" charset="0"/>
              </a:rPr>
              <a:t>Pass off any of our created content as your own work</a:t>
            </a:r>
            <a:endParaRPr lang="en-US" altLang="en-US" sz="1400">
              <a:latin typeface="Arial" panose="020B0604020202020204" pitchFamily="34" charset="0"/>
            </a:endParaRPr>
          </a:p>
        </p:txBody>
      </p:sp>
      <p:sp>
        <p:nvSpPr>
          <p:cNvPr id="2048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ctr">
              <a:defRPr>
                <a:solidFill>
                  <a:schemeClr val="accent2"/>
                </a:solidFill>
                <a:latin typeface="Arial" panose="020B0604020202020204" pitchFamily="34" charset="0"/>
                <a:cs typeface="Arial" panose="020B0604020202020204" pitchFamily="34" charset="0"/>
              </a:defRPr>
            </a:lvl1pPr>
            <a:lvl2pPr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lvl="1" eaLnBrk="1" hangingPunct="1">
              <a:lnSpc>
                <a:spcPct val="90000"/>
              </a:lnSpc>
              <a:spcBef>
                <a:spcPct val="20000"/>
              </a:spcBef>
              <a:buClr>
                <a:schemeClr val="accent1"/>
              </a:buClr>
            </a:pPr>
            <a:r>
              <a:rPr lang="en-GB" altLang="en-US" sz="2000" b="1">
                <a:solidFill>
                  <a:schemeClr val="tx1"/>
                </a:solidFill>
              </a:rPr>
              <a:t>You can find many more free templates on the Presentation Magazine website </a:t>
            </a:r>
            <a:r>
              <a:rPr lang="en-GB" altLang="en-US" sz="2000" b="1">
                <a:solidFill>
                  <a:schemeClr val="tx1"/>
                </a:solidFill>
                <a:hlinkClick r:id="rId3"/>
              </a:rPr>
              <a:t>www.presentationmagazine.com</a:t>
            </a:r>
            <a:r>
              <a:rPr lang="en-GB" altLang="en-US" sz="2000" b="1">
                <a:solidFill>
                  <a:schemeClr val="tx1"/>
                </a:solidFill>
              </a:rPr>
              <a:t>  </a:t>
            </a:r>
            <a:endParaRPr lang="en-US" altLang="en-US" sz="2000" b="1">
              <a:solidFill>
                <a:schemeClr val="tx1"/>
              </a:solidFill>
            </a:endParaRPr>
          </a:p>
        </p:txBody>
      </p:sp>
      <p:sp>
        <p:nvSpPr>
          <p:cNvPr id="2048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a:solidFill>
                  <a:schemeClr val="accent2"/>
                </a:solidFill>
                <a:latin typeface="Arial" panose="020B0604020202020204" pitchFamily="34" charset="0"/>
                <a:cs typeface="Arial" panose="020B0604020202020204" pitchFamily="34" charset="0"/>
              </a:defRPr>
            </a:lvl1pPr>
            <a:lvl2pPr marL="742950" indent="-285750" algn="ctr">
              <a:defRPr>
                <a:solidFill>
                  <a:schemeClr val="accent2"/>
                </a:solidFill>
                <a:latin typeface="Arial" panose="020B0604020202020204" pitchFamily="34" charset="0"/>
                <a:cs typeface="Arial" panose="020B0604020202020204" pitchFamily="34" charset="0"/>
              </a:defRPr>
            </a:lvl2pPr>
            <a:lvl3pPr marL="1143000" indent="-228600" algn="ctr">
              <a:defRPr>
                <a:solidFill>
                  <a:schemeClr val="accent2"/>
                </a:solidFill>
                <a:latin typeface="Arial" panose="020B0604020202020204" pitchFamily="34" charset="0"/>
                <a:cs typeface="Arial" panose="020B0604020202020204" pitchFamily="34" charset="0"/>
              </a:defRPr>
            </a:lvl3pPr>
            <a:lvl4pPr marL="1600200" indent="-228600" algn="ctr">
              <a:defRPr>
                <a:solidFill>
                  <a:schemeClr val="accent2"/>
                </a:solidFill>
                <a:latin typeface="Arial" panose="020B0604020202020204" pitchFamily="34" charset="0"/>
                <a:cs typeface="Arial" panose="020B0604020202020204" pitchFamily="34" charset="0"/>
              </a:defRPr>
            </a:lvl4pPr>
            <a:lvl5pPr marL="2057400" indent="-228600" algn="ctr">
              <a:defRPr>
                <a:solidFill>
                  <a:schemeClr val="accent2"/>
                </a:solidFill>
                <a:latin typeface="Arial" panose="020B0604020202020204" pitchFamily="34" charset="0"/>
                <a:cs typeface="Arial" panose="020B0604020202020204" pitchFamily="34" charset="0"/>
              </a:defRPr>
            </a:lvl5pPr>
            <a:lvl6pPr marL="25146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6pPr>
            <a:lvl7pPr marL="29718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7pPr>
            <a:lvl8pPr marL="34290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8pPr>
            <a:lvl9pPr marL="3886200" indent="-228600" algn="ctr" eaLnBrk="0" fontAlgn="base" hangingPunct="0">
              <a:spcBef>
                <a:spcPct val="0"/>
              </a:spcBef>
              <a:spcAft>
                <a:spcPct val="0"/>
              </a:spcAft>
              <a:defRPr>
                <a:solidFill>
                  <a:schemeClr val="accent2"/>
                </a:solidFill>
                <a:latin typeface="Arial" panose="020B0604020202020204" pitchFamily="34" charset="0"/>
                <a:cs typeface="Arial" panose="020B0604020202020204" pitchFamily="34" charset="0"/>
              </a:defRPr>
            </a:lvl9pPr>
          </a:lstStyle>
          <a:p>
            <a:pPr algn="l" eaLnBrk="1" hangingPunct="1">
              <a:spcBef>
                <a:spcPct val="50000"/>
              </a:spcBef>
            </a:pPr>
            <a:r>
              <a:rPr lang="en-GB" altLang="en-US" sz="1400">
                <a:solidFill>
                  <a:schemeClr val="tx1"/>
                </a:solidFill>
              </a:rPr>
              <a:t>We have put a lot of work into developing all these templates and retain the copyright in them.  They are not Open Source templates.  You can use them freely providing that you do not redistribute or sell them.</a:t>
            </a:r>
            <a:endParaRPr lang="en-US" altLang="en-US" sz="1400">
              <a:solidFill>
                <a:schemeClr val="tx1"/>
              </a:solidFill>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valentine1">
  <a:themeElements>
    <a:clrScheme name="valentine1 9">
      <a:dk1>
        <a:srgbClr val="808080"/>
      </a:dk1>
      <a:lt1>
        <a:srgbClr val="FFCCFF"/>
      </a:lt1>
      <a:dk2>
        <a:srgbClr val="FFCCCC"/>
      </a:dk2>
      <a:lt2>
        <a:srgbClr val="FFFFFF"/>
      </a:lt2>
      <a:accent1>
        <a:srgbClr val="E46A56"/>
      </a:accent1>
      <a:accent2>
        <a:srgbClr val="CC0066"/>
      </a:accent2>
      <a:accent3>
        <a:srgbClr val="FFE2E2"/>
      </a:accent3>
      <a:accent4>
        <a:srgbClr val="DAAEDA"/>
      </a:accent4>
      <a:accent5>
        <a:srgbClr val="EFB9B4"/>
      </a:accent5>
      <a:accent6>
        <a:srgbClr val="B9005C"/>
      </a:accent6>
      <a:hlink>
        <a:srgbClr val="CCCCFF"/>
      </a:hlink>
      <a:folHlink>
        <a:srgbClr val="B2B2B2"/>
      </a:folHlink>
    </a:clrScheme>
    <a:fontScheme name="valentine1">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tx1"/>
        </a:solidFill>
        <a:ln>
          <a:noFill/>
        </a:ln>
        <a:effectLst/>
        <a:extLst>
          <a:ext uri="{91240B29-F687-4F45-9708-019B960494DF}">
            <a14:hiddenLine xmlns:a14="http://schemas.microsoft.com/office/drawing/2010/main" w="9525" cap="flat" cmpd="sng" algn="ctr">
              <a:solidFill>
                <a:schemeClr val="accent2"/>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accent2"/>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tx1"/>
        </a:solidFill>
        <a:ln>
          <a:noFill/>
        </a:ln>
        <a:effectLst/>
        <a:extLst>
          <a:ext uri="{91240B29-F687-4F45-9708-019B960494DF}">
            <a14:hiddenLine xmlns:a14="http://schemas.microsoft.com/office/drawing/2010/main" w="9525" cap="flat" cmpd="sng" algn="ctr">
              <a:solidFill>
                <a:schemeClr val="accent2"/>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accent2"/>
            </a:solidFill>
            <a:effectLst/>
            <a:latin typeface="Arial" panose="020B0604020202020204" pitchFamily="34" charset="0"/>
            <a:cs typeface="Arial" panose="020B0604020202020204" pitchFamily="34" charset="0"/>
          </a:defRPr>
        </a:defPPr>
      </a:lstStyle>
    </a:lnDef>
  </a:objectDefaults>
  <a:extraClrSchemeLst>
    <a:extraClrScheme>
      <a:clrScheme name="valentine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valentine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valentine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valentine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valentine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valentine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valentine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valentine1 8">
        <a:dk1>
          <a:srgbClr val="808080"/>
        </a:dk1>
        <a:lt1>
          <a:srgbClr val="FFCCFF"/>
        </a:lt1>
        <a:dk2>
          <a:srgbClr val="FFCCCC"/>
        </a:dk2>
        <a:lt2>
          <a:srgbClr val="FFFFFF"/>
        </a:lt2>
        <a:accent1>
          <a:srgbClr val="990066"/>
        </a:accent1>
        <a:accent2>
          <a:srgbClr val="9C001A"/>
        </a:accent2>
        <a:accent3>
          <a:srgbClr val="FFE2E2"/>
        </a:accent3>
        <a:accent4>
          <a:srgbClr val="DAAEDA"/>
        </a:accent4>
        <a:accent5>
          <a:srgbClr val="CAAAB8"/>
        </a:accent5>
        <a:accent6>
          <a:srgbClr val="8D0016"/>
        </a:accent6>
        <a:hlink>
          <a:srgbClr val="CCCCFF"/>
        </a:hlink>
        <a:folHlink>
          <a:srgbClr val="B2B2B2"/>
        </a:folHlink>
      </a:clrScheme>
      <a:clrMap bg1="dk2" tx1="lt1" bg2="dk1" tx2="lt2" accent1="accent1" accent2="accent2" accent3="accent3" accent4="accent4" accent5="accent5" accent6="accent6" hlink="hlink" folHlink="folHlink"/>
    </a:extraClrScheme>
    <a:extraClrScheme>
      <a:clrScheme name="valentine1 9">
        <a:dk1>
          <a:srgbClr val="808080"/>
        </a:dk1>
        <a:lt1>
          <a:srgbClr val="FFCCFF"/>
        </a:lt1>
        <a:dk2>
          <a:srgbClr val="FFCCCC"/>
        </a:dk2>
        <a:lt2>
          <a:srgbClr val="FFFFFF"/>
        </a:lt2>
        <a:accent1>
          <a:srgbClr val="E46A56"/>
        </a:accent1>
        <a:accent2>
          <a:srgbClr val="CC0066"/>
        </a:accent2>
        <a:accent3>
          <a:srgbClr val="FFE2E2"/>
        </a:accent3>
        <a:accent4>
          <a:srgbClr val="DAAEDA"/>
        </a:accent4>
        <a:accent5>
          <a:srgbClr val="EFB9B4"/>
        </a:accent5>
        <a:accent6>
          <a:srgbClr val="B9005C"/>
        </a:accent6>
        <a:hlink>
          <a:srgbClr val="CCCCFF"/>
        </a:hlink>
        <a:folHlink>
          <a:srgbClr val="B2B2B2"/>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valentine1</Template>
  <TotalTime>7</TotalTime>
  <Words>273</Words>
  <Application>Microsoft Office PowerPoint</Application>
  <PresentationFormat>On-screen Show (4:3)</PresentationFormat>
  <Paragraphs>59</Paragraphs>
  <Slides>9</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Arial</vt:lpstr>
      <vt:lpstr>Comic Sans MS</vt:lpstr>
      <vt:lpstr>Webdings</vt:lpstr>
      <vt:lpstr>Times New Roman</vt:lpstr>
      <vt:lpstr>Wingdings</vt:lpstr>
      <vt:lpstr>valentine1</vt:lpstr>
      <vt:lpstr>Microsoft Graph Chart</vt:lpstr>
      <vt:lpstr>Valentines 1 Template</vt:lpstr>
      <vt:lpstr>Example Bullet Point Slide</vt:lpstr>
      <vt:lpstr>Colour scheme</vt:lpstr>
      <vt:lpstr>Picture slide</vt:lpstr>
      <vt:lpstr>Example of a table</vt:lpstr>
      <vt:lpstr>Sample Graph (3 colours)</vt:lpstr>
      <vt:lpstr>Two column bullet points</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Valentine 1</dc:title>
  <dc:creator>Presentation Magazine</dc:creator>
  <cp:lastModifiedBy>Jonty Pearce</cp:lastModifiedBy>
  <cp:revision>4</cp:revision>
  <dcterms:created xsi:type="dcterms:W3CDTF">2005-01-17T11:24:26Z</dcterms:created>
  <dcterms:modified xsi:type="dcterms:W3CDTF">2015-02-22T11:10:41Z</dcterms:modified>
</cp:coreProperties>
</file>