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118" d="100"/>
          <a:sy n="118" d="100"/>
        </p:scale>
        <p:origin x="-1350" y="-102"/>
      </p:cViewPr>
      <p:guideLst>
        <p:guide orient="horz" pos="2160"/>
        <p:guide pos="2880"/>
      </p:guideLst>
    </p:cSldViewPr>
  </p:slid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9C0B9FAE-3B40-42BA-BC31-053392FF9ED6}" type="slidenum">
              <a:rPr lang="en-US" altLang="en-US"/>
              <a:pPr>
                <a:defRPr/>
              </a:pPr>
              <a:t>‹#›</a:t>
            </a:fld>
            <a:endParaRPr lang="en-US" altLang="en-US"/>
          </a:p>
        </p:txBody>
      </p:sp>
    </p:spTree>
    <p:extLst>
      <p:ext uri="{BB962C8B-B14F-4D97-AF65-F5344CB8AC3E}">
        <p14:creationId xmlns:p14="http://schemas.microsoft.com/office/powerpoint/2010/main" val="31294522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9936619-DE84-41C9-B8C6-666F4998F908}" type="slidenum">
              <a:rPr lang="en-US" altLang="en-US"/>
              <a:pPr/>
              <a:t>1</a:t>
            </a:fld>
            <a:endParaRPr lang="en-US" altLang="en-US"/>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1733645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08F5119-D013-40FC-85DC-4A13F9B6AF70}" type="slidenum">
              <a:rPr lang="en-US" altLang="en-US"/>
              <a:pPr/>
              <a:t>2</a:t>
            </a:fld>
            <a:endParaRPr lang="en-US" altLang="en-US"/>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4606494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310A4DF-FD74-4C6B-BA12-D0BB28817095}" type="slidenum">
              <a:rPr lang="en-US" altLang="en-US"/>
              <a:pPr/>
              <a:t>3</a:t>
            </a:fld>
            <a:endParaRPr lang="en-US" altLang="en-US"/>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705427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32A3C57-81E8-4A44-9481-79C0E72233DE}" type="slidenum">
              <a:rPr lang="en-US" altLang="en-US"/>
              <a:pPr/>
              <a:t>4</a:t>
            </a:fld>
            <a:endParaRPr lang="en-US" altLang="en-US"/>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5374945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7465ED2-A47E-415A-A596-8F4CFCA847A3}" type="slidenum">
              <a:rPr lang="en-US" altLang="en-US"/>
              <a:pPr/>
              <a:t>5</a:t>
            </a:fld>
            <a:endParaRPr lang="en-US" altLang="en-US"/>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5411995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A07FE82-FFF8-4D51-A82D-835D5EE02D1C}" type="slidenum">
              <a:rPr lang="en-US" altLang="en-US"/>
              <a:pPr/>
              <a:t>6</a:t>
            </a:fld>
            <a:endParaRPr lang="en-US" altLang="en-US"/>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321993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FDC0283-F86C-4AD1-B921-06DA9B507BFB}" type="slidenum">
              <a:rPr lang="en-US" altLang="en-US"/>
              <a:pPr/>
              <a:t>7</a:t>
            </a:fld>
            <a:endParaRPr lang="en-US" altLang="en-US"/>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9794257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36FCA28-4081-4DFD-BD68-6391B52F79C0}" type="slidenum">
              <a:rPr lang="en-US" altLang="en-US"/>
              <a:pPr/>
              <a:t>8</a:t>
            </a:fld>
            <a:endParaRPr lang="en-US" altLang="en-US"/>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5201508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FFE4B3D-F155-401E-A982-DED4A609DC50}" type="slidenum">
              <a:rPr lang="en-US" altLang="en-US"/>
              <a:pPr/>
              <a:t>9</a:t>
            </a:fld>
            <a:endParaRPr lang="en-US" altLang="en-US"/>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8239724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16"/>
          <p:cNvSpPr>
            <a:spLocks noChangeAspect="1"/>
          </p:cNvSpPr>
          <p:nvPr/>
        </p:nvSpPr>
        <p:spPr bwMode="auto">
          <a:xfrm rot="47739" flipH="1">
            <a:off x="2879725" y="2598738"/>
            <a:ext cx="3454400" cy="3349625"/>
          </a:xfrm>
          <a:custGeom>
            <a:avLst/>
            <a:gdLst>
              <a:gd name="T0" fmla="*/ 3372200 w 1723"/>
              <a:gd name="T1" fmla="*/ 655278 h 1738"/>
              <a:gd name="T2" fmla="*/ 3243888 w 1723"/>
              <a:gd name="T3" fmla="*/ 385457 h 1738"/>
              <a:gd name="T4" fmla="*/ 3099537 w 1723"/>
              <a:gd name="T5" fmla="*/ 200438 h 1738"/>
              <a:gd name="T6" fmla="*/ 2995284 w 1723"/>
              <a:gd name="T7" fmla="*/ 115637 h 1738"/>
              <a:gd name="T8" fmla="*/ 2885015 w 1723"/>
              <a:gd name="T9" fmla="*/ 50109 h 1738"/>
              <a:gd name="T10" fmla="*/ 2768733 w 1723"/>
              <a:gd name="T11" fmla="*/ 11564 h 1738"/>
              <a:gd name="T12" fmla="*/ 2646435 w 1723"/>
              <a:gd name="T13" fmla="*/ 0 h 1738"/>
              <a:gd name="T14" fmla="*/ 2518123 w 1723"/>
              <a:gd name="T15" fmla="*/ 19273 h 1738"/>
              <a:gd name="T16" fmla="*/ 2387806 w 1723"/>
              <a:gd name="T17" fmla="*/ 73237 h 1738"/>
              <a:gd name="T18" fmla="*/ 2233431 w 1723"/>
              <a:gd name="T19" fmla="*/ 169601 h 1738"/>
              <a:gd name="T20" fmla="*/ 1966783 w 1723"/>
              <a:gd name="T21" fmla="*/ 389312 h 1738"/>
              <a:gd name="T22" fmla="*/ 1774315 w 1723"/>
              <a:gd name="T23" fmla="*/ 597459 h 1738"/>
              <a:gd name="T24" fmla="*/ 1682090 w 1723"/>
              <a:gd name="T25" fmla="*/ 597459 h 1738"/>
              <a:gd name="T26" fmla="*/ 1489622 w 1723"/>
              <a:gd name="T27" fmla="*/ 389312 h 1738"/>
              <a:gd name="T28" fmla="*/ 1220969 w 1723"/>
              <a:gd name="T29" fmla="*/ 169601 h 1738"/>
              <a:gd name="T30" fmla="*/ 1070603 w 1723"/>
              <a:gd name="T31" fmla="*/ 73237 h 1738"/>
              <a:gd name="T32" fmla="*/ 938282 w 1723"/>
              <a:gd name="T33" fmla="*/ 19273 h 1738"/>
              <a:gd name="T34" fmla="*/ 811974 w 1723"/>
              <a:gd name="T35" fmla="*/ 0 h 1738"/>
              <a:gd name="T36" fmla="*/ 685667 w 1723"/>
              <a:gd name="T37" fmla="*/ 11564 h 1738"/>
              <a:gd name="T38" fmla="*/ 569385 w 1723"/>
              <a:gd name="T39" fmla="*/ 50109 h 1738"/>
              <a:gd name="T40" fmla="*/ 459116 w 1723"/>
              <a:gd name="T41" fmla="*/ 115637 h 1738"/>
              <a:gd name="T42" fmla="*/ 354863 w 1723"/>
              <a:gd name="T43" fmla="*/ 200438 h 1738"/>
              <a:gd name="T44" fmla="*/ 210512 w 1723"/>
              <a:gd name="T45" fmla="*/ 385457 h 1738"/>
              <a:gd name="T46" fmla="*/ 86210 w 1723"/>
              <a:gd name="T47" fmla="*/ 655278 h 1738"/>
              <a:gd name="T48" fmla="*/ 28068 w 1723"/>
              <a:gd name="T49" fmla="*/ 878843 h 1738"/>
              <a:gd name="T50" fmla="*/ 4010 w 1723"/>
              <a:gd name="T51" fmla="*/ 1106263 h 1738"/>
              <a:gd name="T52" fmla="*/ 8020 w 1723"/>
              <a:gd name="T53" fmla="*/ 1260446 h 1738"/>
              <a:gd name="T54" fmla="*/ 32078 w 1723"/>
              <a:gd name="T55" fmla="*/ 1403065 h 1738"/>
              <a:gd name="T56" fmla="*/ 132322 w 1723"/>
              <a:gd name="T57" fmla="*/ 1676740 h 1738"/>
              <a:gd name="T58" fmla="*/ 294717 w 1723"/>
              <a:gd name="T59" fmla="*/ 1954269 h 1738"/>
              <a:gd name="T60" fmla="*/ 593443 w 1723"/>
              <a:gd name="T61" fmla="*/ 2366709 h 1738"/>
              <a:gd name="T62" fmla="*/ 729775 w 1723"/>
              <a:gd name="T63" fmla="*/ 2536310 h 1738"/>
              <a:gd name="T64" fmla="*/ 954321 w 1723"/>
              <a:gd name="T65" fmla="*/ 2767584 h 1738"/>
              <a:gd name="T66" fmla="*/ 1188891 w 1723"/>
              <a:gd name="T67" fmla="*/ 2968022 h 1738"/>
              <a:gd name="T68" fmla="*/ 1611920 w 1723"/>
              <a:gd name="T69" fmla="*/ 3268679 h 1738"/>
              <a:gd name="T70" fmla="*/ 1718178 w 1723"/>
              <a:gd name="T71" fmla="*/ 3349625 h 1738"/>
              <a:gd name="T72" fmla="*/ 1740232 w 1723"/>
              <a:gd name="T73" fmla="*/ 3349625 h 1738"/>
              <a:gd name="T74" fmla="*/ 1846490 w 1723"/>
              <a:gd name="T75" fmla="*/ 3268679 h 1738"/>
              <a:gd name="T76" fmla="*/ 2269519 w 1723"/>
              <a:gd name="T77" fmla="*/ 2968022 h 1738"/>
              <a:gd name="T78" fmla="*/ 2500079 w 1723"/>
              <a:gd name="T79" fmla="*/ 2767584 h 1738"/>
              <a:gd name="T80" fmla="*/ 2728635 w 1723"/>
              <a:gd name="T81" fmla="*/ 2536310 h 1738"/>
              <a:gd name="T82" fmla="*/ 2862962 w 1723"/>
              <a:gd name="T83" fmla="*/ 2366709 h 1738"/>
              <a:gd name="T84" fmla="*/ 3161688 w 1723"/>
              <a:gd name="T85" fmla="*/ 1954269 h 1738"/>
              <a:gd name="T86" fmla="*/ 3326088 w 1723"/>
              <a:gd name="T87" fmla="*/ 1676740 h 1738"/>
              <a:gd name="T88" fmla="*/ 3426332 w 1723"/>
              <a:gd name="T89" fmla="*/ 1403065 h 1738"/>
              <a:gd name="T90" fmla="*/ 3450390 w 1723"/>
              <a:gd name="T91" fmla="*/ 1260446 h 1738"/>
              <a:gd name="T92" fmla="*/ 3454400 w 1723"/>
              <a:gd name="T93" fmla="*/ 1106263 h 1738"/>
              <a:gd name="T94" fmla="*/ 3430341 w 1723"/>
              <a:gd name="T95" fmla="*/ 878843 h 173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723" h="1738">
                <a:moveTo>
                  <a:pt x="1696" y="392"/>
                </a:moveTo>
                <a:lnTo>
                  <a:pt x="1696" y="392"/>
                </a:lnTo>
                <a:lnTo>
                  <a:pt x="1682" y="340"/>
                </a:lnTo>
                <a:lnTo>
                  <a:pt x="1664" y="290"/>
                </a:lnTo>
                <a:lnTo>
                  <a:pt x="1643" y="244"/>
                </a:lnTo>
                <a:lnTo>
                  <a:pt x="1618" y="200"/>
                </a:lnTo>
                <a:lnTo>
                  <a:pt x="1592" y="160"/>
                </a:lnTo>
                <a:lnTo>
                  <a:pt x="1562" y="122"/>
                </a:lnTo>
                <a:lnTo>
                  <a:pt x="1546" y="104"/>
                </a:lnTo>
                <a:lnTo>
                  <a:pt x="1530" y="88"/>
                </a:lnTo>
                <a:lnTo>
                  <a:pt x="1512" y="74"/>
                </a:lnTo>
                <a:lnTo>
                  <a:pt x="1494" y="60"/>
                </a:lnTo>
                <a:lnTo>
                  <a:pt x="1476" y="48"/>
                </a:lnTo>
                <a:lnTo>
                  <a:pt x="1459" y="36"/>
                </a:lnTo>
                <a:lnTo>
                  <a:pt x="1439" y="26"/>
                </a:lnTo>
                <a:lnTo>
                  <a:pt x="1421" y="18"/>
                </a:lnTo>
                <a:lnTo>
                  <a:pt x="1402" y="12"/>
                </a:lnTo>
                <a:lnTo>
                  <a:pt x="1381" y="6"/>
                </a:lnTo>
                <a:lnTo>
                  <a:pt x="1361" y="2"/>
                </a:lnTo>
                <a:lnTo>
                  <a:pt x="1340" y="0"/>
                </a:lnTo>
                <a:lnTo>
                  <a:pt x="1320" y="0"/>
                </a:lnTo>
                <a:lnTo>
                  <a:pt x="1299" y="2"/>
                </a:lnTo>
                <a:lnTo>
                  <a:pt x="1278" y="6"/>
                </a:lnTo>
                <a:lnTo>
                  <a:pt x="1256" y="10"/>
                </a:lnTo>
                <a:lnTo>
                  <a:pt x="1233" y="18"/>
                </a:lnTo>
                <a:lnTo>
                  <a:pt x="1212" y="26"/>
                </a:lnTo>
                <a:lnTo>
                  <a:pt x="1191" y="38"/>
                </a:lnTo>
                <a:lnTo>
                  <a:pt x="1169" y="50"/>
                </a:lnTo>
                <a:lnTo>
                  <a:pt x="1114" y="88"/>
                </a:lnTo>
                <a:lnTo>
                  <a:pt x="1066" y="126"/>
                </a:lnTo>
                <a:lnTo>
                  <a:pt x="1022" y="164"/>
                </a:lnTo>
                <a:lnTo>
                  <a:pt x="981" y="202"/>
                </a:lnTo>
                <a:lnTo>
                  <a:pt x="946" y="240"/>
                </a:lnTo>
                <a:lnTo>
                  <a:pt x="914" y="276"/>
                </a:lnTo>
                <a:lnTo>
                  <a:pt x="885" y="310"/>
                </a:lnTo>
                <a:lnTo>
                  <a:pt x="862" y="340"/>
                </a:lnTo>
                <a:lnTo>
                  <a:pt x="839" y="310"/>
                </a:lnTo>
                <a:lnTo>
                  <a:pt x="811" y="276"/>
                </a:lnTo>
                <a:lnTo>
                  <a:pt x="779" y="240"/>
                </a:lnTo>
                <a:lnTo>
                  <a:pt x="743" y="202"/>
                </a:lnTo>
                <a:lnTo>
                  <a:pt x="703" y="164"/>
                </a:lnTo>
                <a:lnTo>
                  <a:pt x="658" y="126"/>
                </a:lnTo>
                <a:lnTo>
                  <a:pt x="609" y="88"/>
                </a:lnTo>
                <a:lnTo>
                  <a:pt x="555" y="50"/>
                </a:lnTo>
                <a:lnTo>
                  <a:pt x="534" y="38"/>
                </a:lnTo>
                <a:lnTo>
                  <a:pt x="511" y="26"/>
                </a:lnTo>
                <a:lnTo>
                  <a:pt x="490" y="16"/>
                </a:lnTo>
                <a:lnTo>
                  <a:pt x="468" y="10"/>
                </a:lnTo>
                <a:lnTo>
                  <a:pt x="447" y="4"/>
                </a:lnTo>
                <a:lnTo>
                  <a:pt x="426" y="2"/>
                </a:lnTo>
                <a:lnTo>
                  <a:pt x="405" y="0"/>
                </a:lnTo>
                <a:lnTo>
                  <a:pt x="383" y="0"/>
                </a:lnTo>
                <a:lnTo>
                  <a:pt x="364" y="2"/>
                </a:lnTo>
                <a:lnTo>
                  <a:pt x="342" y="6"/>
                </a:lnTo>
                <a:lnTo>
                  <a:pt x="323" y="12"/>
                </a:lnTo>
                <a:lnTo>
                  <a:pt x="303" y="18"/>
                </a:lnTo>
                <a:lnTo>
                  <a:pt x="284" y="26"/>
                </a:lnTo>
                <a:lnTo>
                  <a:pt x="266" y="36"/>
                </a:lnTo>
                <a:lnTo>
                  <a:pt x="247" y="48"/>
                </a:lnTo>
                <a:lnTo>
                  <a:pt x="229" y="60"/>
                </a:lnTo>
                <a:lnTo>
                  <a:pt x="211" y="74"/>
                </a:lnTo>
                <a:lnTo>
                  <a:pt x="195" y="88"/>
                </a:lnTo>
                <a:lnTo>
                  <a:pt x="177" y="104"/>
                </a:lnTo>
                <a:lnTo>
                  <a:pt x="163" y="122"/>
                </a:lnTo>
                <a:lnTo>
                  <a:pt x="133" y="158"/>
                </a:lnTo>
                <a:lnTo>
                  <a:pt x="105" y="200"/>
                </a:lnTo>
                <a:lnTo>
                  <a:pt x="82" y="244"/>
                </a:lnTo>
                <a:lnTo>
                  <a:pt x="60" y="290"/>
                </a:lnTo>
                <a:lnTo>
                  <a:pt x="43" y="340"/>
                </a:lnTo>
                <a:lnTo>
                  <a:pt x="28" y="390"/>
                </a:lnTo>
                <a:lnTo>
                  <a:pt x="14" y="456"/>
                </a:lnTo>
                <a:lnTo>
                  <a:pt x="5" y="516"/>
                </a:lnTo>
                <a:lnTo>
                  <a:pt x="2" y="546"/>
                </a:lnTo>
                <a:lnTo>
                  <a:pt x="2" y="574"/>
                </a:lnTo>
                <a:lnTo>
                  <a:pt x="0" y="600"/>
                </a:lnTo>
                <a:lnTo>
                  <a:pt x="2" y="628"/>
                </a:lnTo>
                <a:lnTo>
                  <a:pt x="4" y="654"/>
                </a:lnTo>
                <a:lnTo>
                  <a:pt x="7" y="678"/>
                </a:lnTo>
                <a:lnTo>
                  <a:pt x="11" y="704"/>
                </a:lnTo>
                <a:lnTo>
                  <a:pt x="16" y="728"/>
                </a:lnTo>
                <a:lnTo>
                  <a:pt x="28" y="776"/>
                </a:lnTo>
                <a:lnTo>
                  <a:pt x="44" y="824"/>
                </a:lnTo>
                <a:lnTo>
                  <a:pt x="66" y="870"/>
                </a:lnTo>
                <a:lnTo>
                  <a:pt x="89" y="918"/>
                </a:lnTo>
                <a:lnTo>
                  <a:pt x="117" y="964"/>
                </a:lnTo>
                <a:lnTo>
                  <a:pt x="147" y="1014"/>
                </a:lnTo>
                <a:lnTo>
                  <a:pt x="181" y="1064"/>
                </a:lnTo>
                <a:lnTo>
                  <a:pt x="216" y="1116"/>
                </a:lnTo>
                <a:lnTo>
                  <a:pt x="296" y="1228"/>
                </a:lnTo>
                <a:lnTo>
                  <a:pt x="328" y="1272"/>
                </a:lnTo>
                <a:lnTo>
                  <a:pt x="364" y="1316"/>
                </a:lnTo>
                <a:lnTo>
                  <a:pt x="399" y="1358"/>
                </a:lnTo>
                <a:lnTo>
                  <a:pt x="438" y="1396"/>
                </a:lnTo>
                <a:lnTo>
                  <a:pt x="476" y="1436"/>
                </a:lnTo>
                <a:lnTo>
                  <a:pt x="515" y="1472"/>
                </a:lnTo>
                <a:lnTo>
                  <a:pt x="554" y="1506"/>
                </a:lnTo>
                <a:lnTo>
                  <a:pt x="593" y="1540"/>
                </a:lnTo>
                <a:lnTo>
                  <a:pt x="669" y="1600"/>
                </a:lnTo>
                <a:lnTo>
                  <a:pt x="740" y="1652"/>
                </a:lnTo>
                <a:lnTo>
                  <a:pt x="804" y="1696"/>
                </a:lnTo>
                <a:lnTo>
                  <a:pt x="857" y="1732"/>
                </a:lnTo>
                <a:lnTo>
                  <a:pt x="857" y="1738"/>
                </a:lnTo>
                <a:lnTo>
                  <a:pt x="862" y="1734"/>
                </a:lnTo>
                <a:lnTo>
                  <a:pt x="868" y="1738"/>
                </a:lnTo>
                <a:lnTo>
                  <a:pt x="868" y="1732"/>
                </a:lnTo>
                <a:lnTo>
                  <a:pt x="921" y="1696"/>
                </a:lnTo>
                <a:lnTo>
                  <a:pt x="985" y="1654"/>
                </a:lnTo>
                <a:lnTo>
                  <a:pt x="1056" y="1600"/>
                </a:lnTo>
                <a:lnTo>
                  <a:pt x="1132" y="1540"/>
                </a:lnTo>
                <a:lnTo>
                  <a:pt x="1169" y="1508"/>
                </a:lnTo>
                <a:lnTo>
                  <a:pt x="1208" y="1472"/>
                </a:lnTo>
                <a:lnTo>
                  <a:pt x="1247" y="1436"/>
                </a:lnTo>
                <a:lnTo>
                  <a:pt x="1286" y="1398"/>
                </a:lnTo>
                <a:lnTo>
                  <a:pt x="1324" y="1358"/>
                </a:lnTo>
                <a:lnTo>
                  <a:pt x="1361" y="1316"/>
                </a:lnTo>
                <a:lnTo>
                  <a:pt x="1395" y="1274"/>
                </a:lnTo>
                <a:lnTo>
                  <a:pt x="1428" y="1228"/>
                </a:lnTo>
                <a:lnTo>
                  <a:pt x="1508" y="1116"/>
                </a:lnTo>
                <a:lnTo>
                  <a:pt x="1544" y="1064"/>
                </a:lnTo>
                <a:lnTo>
                  <a:pt x="1577" y="1014"/>
                </a:lnTo>
                <a:lnTo>
                  <a:pt x="1608" y="966"/>
                </a:lnTo>
                <a:lnTo>
                  <a:pt x="1634" y="918"/>
                </a:lnTo>
                <a:lnTo>
                  <a:pt x="1659" y="870"/>
                </a:lnTo>
                <a:lnTo>
                  <a:pt x="1679" y="824"/>
                </a:lnTo>
                <a:lnTo>
                  <a:pt x="1696" y="778"/>
                </a:lnTo>
                <a:lnTo>
                  <a:pt x="1709" y="728"/>
                </a:lnTo>
                <a:lnTo>
                  <a:pt x="1714" y="704"/>
                </a:lnTo>
                <a:lnTo>
                  <a:pt x="1718" y="680"/>
                </a:lnTo>
                <a:lnTo>
                  <a:pt x="1721" y="654"/>
                </a:lnTo>
                <a:lnTo>
                  <a:pt x="1723" y="628"/>
                </a:lnTo>
                <a:lnTo>
                  <a:pt x="1723" y="602"/>
                </a:lnTo>
                <a:lnTo>
                  <a:pt x="1723" y="574"/>
                </a:lnTo>
                <a:lnTo>
                  <a:pt x="1721" y="546"/>
                </a:lnTo>
                <a:lnTo>
                  <a:pt x="1719" y="516"/>
                </a:lnTo>
                <a:lnTo>
                  <a:pt x="1711" y="456"/>
                </a:lnTo>
                <a:lnTo>
                  <a:pt x="1696" y="392"/>
                </a:lnTo>
                <a:close/>
              </a:path>
            </a:pathLst>
          </a:custGeom>
          <a:solidFill>
            <a:schemeClr val="hlink"/>
          </a:solidFill>
          <a:ln>
            <a:noFill/>
          </a:ln>
          <a:extLst>
            <a:ext uri="{91240B29-F687-4F45-9708-019B960494DF}">
              <a14:hiddenLine xmlns:a14="http://schemas.microsoft.com/office/drawing/2010/main" w="9525" cmpd="sng">
                <a:solidFill>
                  <a:schemeClr val="tx1"/>
                </a:solidFill>
                <a:round/>
                <a:headEnd/>
                <a:tailEnd/>
              </a14:hiddenLine>
            </a:ext>
          </a:extLst>
        </p:spPr>
        <p:txBody>
          <a:bodyPr/>
          <a:lstStyle/>
          <a:p>
            <a:endParaRPr lang="en-GB"/>
          </a:p>
        </p:txBody>
      </p:sp>
      <p:sp>
        <p:nvSpPr>
          <p:cNvPr id="5" name="Text Box 17"/>
          <p:cNvSpPr txBox="1">
            <a:spLocks noChangeArrowheads="1"/>
          </p:cNvSpPr>
          <p:nvPr/>
        </p:nvSpPr>
        <p:spPr bwMode="auto">
          <a:xfrm>
            <a:off x="2881313" y="2741613"/>
            <a:ext cx="3671887" cy="285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solidFill>
                  <a:schemeClr val="bg1"/>
                </a:solidFill>
              </a:rPr>
              <a:t>         Shall I                          compare </a:t>
            </a:r>
            <a:br>
              <a:rPr lang="en-US" altLang="en-US" sz="1400">
                <a:solidFill>
                  <a:schemeClr val="bg1"/>
                </a:solidFill>
              </a:rPr>
            </a:br>
            <a:r>
              <a:rPr lang="en-US" altLang="en-US" sz="1400">
                <a:solidFill>
                  <a:schemeClr val="bg1"/>
                </a:solidFill>
              </a:rPr>
              <a:t>       thee to a                  summer's day?</a:t>
            </a:r>
            <a:br>
              <a:rPr lang="en-US" altLang="en-US" sz="1400">
                <a:solidFill>
                  <a:schemeClr val="bg1"/>
                </a:solidFill>
              </a:rPr>
            </a:br>
            <a:r>
              <a:rPr lang="en-US" altLang="en-US" sz="1400">
                <a:solidFill>
                  <a:schemeClr val="bg1"/>
                </a:solidFill>
              </a:rPr>
              <a:t>      Thou art more lovely and more </a:t>
            </a:r>
            <a:br>
              <a:rPr lang="en-US" altLang="en-US" sz="1400">
                <a:solidFill>
                  <a:schemeClr val="bg1"/>
                </a:solidFill>
              </a:rPr>
            </a:br>
            <a:r>
              <a:rPr lang="en-US" altLang="en-US" sz="1400">
                <a:solidFill>
                  <a:schemeClr val="bg1"/>
                </a:solidFill>
              </a:rPr>
              <a:t>  temperate: Rough winds do shake the darling buds of May, And summer's lease hath all too short a date: Sometime too </a:t>
            </a:r>
            <a:br>
              <a:rPr lang="en-US" altLang="en-US" sz="1400">
                <a:solidFill>
                  <a:schemeClr val="bg1"/>
                </a:solidFill>
              </a:rPr>
            </a:br>
            <a:r>
              <a:rPr lang="en-US" altLang="en-US" sz="1400">
                <a:solidFill>
                  <a:schemeClr val="bg1"/>
                </a:solidFill>
              </a:rPr>
              <a:t>   hot the eye of heaven  shines, And </a:t>
            </a:r>
            <a:br>
              <a:rPr lang="en-US" altLang="en-US" sz="1400">
                <a:solidFill>
                  <a:schemeClr val="bg1"/>
                </a:solidFill>
              </a:rPr>
            </a:br>
            <a:r>
              <a:rPr lang="en-US" altLang="en-US" sz="1400">
                <a:solidFill>
                  <a:schemeClr val="bg1"/>
                </a:solidFill>
              </a:rPr>
              <a:t>        often is his gold complexion </a:t>
            </a:r>
            <a:br>
              <a:rPr lang="en-US" altLang="en-US" sz="1400">
                <a:solidFill>
                  <a:schemeClr val="bg1"/>
                </a:solidFill>
              </a:rPr>
            </a:br>
            <a:r>
              <a:rPr lang="en-US" altLang="en-US" sz="1400">
                <a:solidFill>
                  <a:schemeClr val="bg1"/>
                </a:solidFill>
              </a:rPr>
              <a:t>           dimmed, And every fair from </a:t>
            </a:r>
            <a:br>
              <a:rPr lang="en-US" altLang="en-US" sz="1400">
                <a:solidFill>
                  <a:schemeClr val="bg1"/>
                </a:solidFill>
              </a:rPr>
            </a:br>
            <a:r>
              <a:rPr lang="en-US" altLang="en-US" sz="1400">
                <a:solidFill>
                  <a:schemeClr val="bg1"/>
                </a:solidFill>
              </a:rPr>
              <a:t>                fair sometime declines, </a:t>
            </a:r>
            <a:br>
              <a:rPr lang="en-US" altLang="en-US" sz="1400">
                <a:solidFill>
                  <a:schemeClr val="bg1"/>
                </a:solidFill>
              </a:rPr>
            </a:br>
            <a:r>
              <a:rPr lang="en-US" altLang="en-US" sz="1400">
                <a:solidFill>
                  <a:schemeClr val="bg1"/>
                </a:solidFill>
              </a:rPr>
              <a:t>                By chance, or nature's</a:t>
            </a:r>
          </a:p>
          <a:p>
            <a:pPr eaLnBrk="1" hangingPunct="1"/>
            <a:r>
              <a:rPr lang="en-US" altLang="en-US" sz="1400">
                <a:solidFill>
                  <a:schemeClr val="bg1"/>
                </a:solidFill>
              </a:rPr>
              <a:t>                    changing course </a:t>
            </a:r>
          </a:p>
          <a:p>
            <a:pPr eaLnBrk="1" hangingPunct="1"/>
            <a:r>
              <a:rPr lang="en-US" altLang="en-US" sz="1400">
                <a:solidFill>
                  <a:schemeClr val="bg1"/>
                </a:solidFill>
              </a:rPr>
              <a:t>                        untrimmed</a:t>
            </a:r>
          </a:p>
        </p:txBody>
      </p:sp>
      <p:sp>
        <p:nvSpPr>
          <p:cNvPr id="3074" name="Rectangle 2"/>
          <p:cNvSpPr>
            <a:spLocks noGrp="1" noChangeArrowheads="1"/>
          </p:cNvSpPr>
          <p:nvPr>
            <p:ph type="ctrTitle"/>
          </p:nvPr>
        </p:nvSpPr>
        <p:spPr>
          <a:xfrm>
            <a:off x="685800" y="152400"/>
            <a:ext cx="7772400" cy="1470025"/>
          </a:xfrm>
        </p:spPr>
        <p:txBody>
          <a:bodyPr/>
          <a:lstStyle>
            <a:lvl1pPr>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1700213"/>
            <a:ext cx="6400800" cy="1223962"/>
          </a:xfrm>
        </p:spPr>
        <p:txBody>
          <a:bodyPr/>
          <a:lstStyle>
            <a:lvl1pPr marL="0" indent="0" algn="ctr">
              <a:buFontTx/>
              <a:buNone/>
              <a:defRPr/>
            </a:lvl1pPr>
          </a:lstStyle>
          <a:p>
            <a:pPr lvl="0"/>
            <a:r>
              <a:rPr lang="en-US" altLang="en-US" noProof="0" smtClean="0"/>
              <a:t>Click to edit Master subtitle style</a:t>
            </a:r>
          </a:p>
        </p:txBody>
      </p:sp>
      <p:sp>
        <p:nvSpPr>
          <p:cNvPr id="6"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7"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8" name="Rectangle 6"/>
          <p:cNvSpPr>
            <a:spLocks noGrp="1" noChangeArrowheads="1"/>
          </p:cNvSpPr>
          <p:nvPr>
            <p:ph type="sldNum" sz="quarter" idx="12"/>
          </p:nvPr>
        </p:nvSpPr>
        <p:spPr/>
        <p:txBody>
          <a:bodyPr/>
          <a:lstStyle>
            <a:lvl1pPr>
              <a:defRPr smtClean="0"/>
            </a:lvl1pPr>
          </a:lstStyle>
          <a:p>
            <a:pPr>
              <a:defRPr/>
            </a:pPr>
            <a:fld id="{72C97A56-10FC-4648-A5DD-963E763F7D3D}" type="slidenum">
              <a:rPr lang="en-US" altLang="en-US"/>
              <a:pPr>
                <a:defRPr/>
              </a:pPr>
              <a:t>‹#›</a:t>
            </a:fld>
            <a:endParaRPr lang="en-US" altLang="en-US"/>
          </a:p>
        </p:txBody>
      </p:sp>
    </p:spTree>
    <p:extLst>
      <p:ext uri="{BB962C8B-B14F-4D97-AF65-F5344CB8AC3E}">
        <p14:creationId xmlns:p14="http://schemas.microsoft.com/office/powerpoint/2010/main" val="3854576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05A861F-75CD-498E-BD59-40101048DBA5}" type="slidenum">
              <a:rPr lang="en-US" altLang="en-US"/>
              <a:pPr>
                <a:defRPr/>
              </a:pPr>
              <a:t>‹#›</a:t>
            </a:fld>
            <a:endParaRPr lang="en-US" altLang="en-US"/>
          </a:p>
        </p:txBody>
      </p:sp>
    </p:spTree>
    <p:extLst>
      <p:ext uri="{BB962C8B-B14F-4D97-AF65-F5344CB8AC3E}">
        <p14:creationId xmlns:p14="http://schemas.microsoft.com/office/powerpoint/2010/main" val="1701343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7025" y="274638"/>
            <a:ext cx="1649413"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4797425"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4444738-34FB-42E9-9189-7A695341B856}" type="slidenum">
              <a:rPr lang="en-US" altLang="en-US"/>
              <a:pPr>
                <a:defRPr/>
              </a:pPr>
              <a:t>‹#›</a:t>
            </a:fld>
            <a:endParaRPr lang="en-US" altLang="en-US"/>
          </a:p>
        </p:txBody>
      </p:sp>
    </p:spTree>
    <p:extLst>
      <p:ext uri="{BB962C8B-B14F-4D97-AF65-F5344CB8AC3E}">
        <p14:creationId xmlns:p14="http://schemas.microsoft.com/office/powerpoint/2010/main" val="4843336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599238"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600200"/>
            <a:ext cx="6599238" cy="45259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5A23FBB-CB25-4103-BA02-74239C3FA082}" type="slidenum">
              <a:rPr lang="en-US" altLang="en-US"/>
              <a:pPr>
                <a:defRPr/>
              </a:pPr>
              <a:t>‹#›</a:t>
            </a:fld>
            <a:endParaRPr lang="en-US" altLang="en-US"/>
          </a:p>
        </p:txBody>
      </p:sp>
    </p:spTree>
    <p:extLst>
      <p:ext uri="{BB962C8B-B14F-4D97-AF65-F5344CB8AC3E}">
        <p14:creationId xmlns:p14="http://schemas.microsoft.com/office/powerpoint/2010/main" val="25768437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599238"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3222625"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832225" y="1600200"/>
            <a:ext cx="3224213"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0F7B5C2-DAD7-4F6B-B269-BF55A019A128}" type="slidenum">
              <a:rPr lang="en-US" altLang="en-US"/>
              <a:pPr>
                <a:defRPr/>
              </a:pPr>
              <a:t>‹#›</a:t>
            </a:fld>
            <a:endParaRPr lang="en-US" altLang="en-US"/>
          </a:p>
        </p:txBody>
      </p:sp>
    </p:spTree>
    <p:extLst>
      <p:ext uri="{BB962C8B-B14F-4D97-AF65-F5344CB8AC3E}">
        <p14:creationId xmlns:p14="http://schemas.microsoft.com/office/powerpoint/2010/main" val="2066684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6AFA79C-A510-492A-A778-26C7C1F7A4D1}" type="slidenum">
              <a:rPr lang="en-US" altLang="en-US"/>
              <a:pPr>
                <a:defRPr/>
              </a:pPr>
              <a:t>‹#›</a:t>
            </a:fld>
            <a:endParaRPr lang="en-US" altLang="en-US"/>
          </a:p>
        </p:txBody>
      </p:sp>
    </p:spTree>
    <p:extLst>
      <p:ext uri="{BB962C8B-B14F-4D97-AF65-F5344CB8AC3E}">
        <p14:creationId xmlns:p14="http://schemas.microsoft.com/office/powerpoint/2010/main" val="1856929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38A772B-A587-4984-9EA9-04192888D108}" type="slidenum">
              <a:rPr lang="en-US" altLang="en-US"/>
              <a:pPr>
                <a:defRPr/>
              </a:pPr>
              <a:t>‹#›</a:t>
            </a:fld>
            <a:endParaRPr lang="en-US" altLang="en-US"/>
          </a:p>
        </p:txBody>
      </p:sp>
    </p:spTree>
    <p:extLst>
      <p:ext uri="{BB962C8B-B14F-4D97-AF65-F5344CB8AC3E}">
        <p14:creationId xmlns:p14="http://schemas.microsoft.com/office/powerpoint/2010/main" val="1646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3222625"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832225" y="1600200"/>
            <a:ext cx="3224213"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658F8EC-9D35-4679-B867-CACDFB1FE426}" type="slidenum">
              <a:rPr lang="en-US" altLang="en-US"/>
              <a:pPr>
                <a:defRPr/>
              </a:pPr>
              <a:t>‹#›</a:t>
            </a:fld>
            <a:endParaRPr lang="en-US" altLang="en-US"/>
          </a:p>
        </p:txBody>
      </p:sp>
    </p:spTree>
    <p:extLst>
      <p:ext uri="{BB962C8B-B14F-4D97-AF65-F5344CB8AC3E}">
        <p14:creationId xmlns:p14="http://schemas.microsoft.com/office/powerpoint/2010/main" val="1490238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FF1A2776-A91C-499E-8705-78357E04C5A1}" type="slidenum">
              <a:rPr lang="en-US" altLang="en-US"/>
              <a:pPr>
                <a:defRPr/>
              </a:pPr>
              <a:t>‹#›</a:t>
            </a:fld>
            <a:endParaRPr lang="en-US" altLang="en-US"/>
          </a:p>
        </p:txBody>
      </p:sp>
    </p:spTree>
    <p:extLst>
      <p:ext uri="{BB962C8B-B14F-4D97-AF65-F5344CB8AC3E}">
        <p14:creationId xmlns:p14="http://schemas.microsoft.com/office/powerpoint/2010/main" val="209095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08B7F850-C158-4D4C-83E3-BABA306D3D85}" type="slidenum">
              <a:rPr lang="en-US" altLang="en-US"/>
              <a:pPr>
                <a:defRPr/>
              </a:pPr>
              <a:t>‹#›</a:t>
            </a:fld>
            <a:endParaRPr lang="en-US" altLang="en-US"/>
          </a:p>
        </p:txBody>
      </p:sp>
    </p:spTree>
    <p:extLst>
      <p:ext uri="{BB962C8B-B14F-4D97-AF65-F5344CB8AC3E}">
        <p14:creationId xmlns:p14="http://schemas.microsoft.com/office/powerpoint/2010/main" val="4287304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C8DF16DF-6272-415D-A149-CF2EBC50E870}" type="slidenum">
              <a:rPr lang="en-US" altLang="en-US"/>
              <a:pPr>
                <a:defRPr/>
              </a:pPr>
              <a:t>‹#›</a:t>
            </a:fld>
            <a:endParaRPr lang="en-US" altLang="en-US"/>
          </a:p>
        </p:txBody>
      </p:sp>
    </p:spTree>
    <p:extLst>
      <p:ext uri="{BB962C8B-B14F-4D97-AF65-F5344CB8AC3E}">
        <p14:creationId xmlns:p14="http://schemas.microsoft.com/office/powerpoint/2010/main" val="812731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EDCBD2E-917C-4140-941C-396344AC973B}" type="slidenum">
              <a:rPr lang="en-US" altLang="en-US"/>
              <a:pPr>
                <a:defRPr/>
              </a:pPr>
              <a:t>‹#›</a:t>
            </a:fld>
            <a:endParaRPr lang="en-US" altLang="en-US"/>
          </a:p>
        </p:txBody>
      </p:sp>
    </p:spTree>
    <p:extLst>
      <p:ext uri="{BB962C8B-B14F-4D97-AF65-F5344CB8AC3E}">
        <p14:creationId xmlns:p14="http://schemas.microsoft.com/office/powerpoint/2010/main" val="3416413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CD92543-9262-4651-86BF-2DCDF51F9A28}" type="slidenum">
              <a:rPr lang="en-US" altLang="en-US"/>
              <a:pPr>
                <a:defRPr/>
              </a:pPr>
              <a:t>‹#›</a:t>
            </a:fld>
            <a:endParaRPr lang="en-US" altLang="en-US"/>
          </a:p>
        </p:txBody>
      </p:sp>
    </p:spTree>
    <p:extLst>
      <p:ext uri="{BB962C8B-B14F-4D97-AF65-F5344CB8AC3E}">
        <p14:creationId xmlns:p14="http://schemas.microsoft.com/office/powerpoint/2010/main" val="1311620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6599238"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6599238"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ED677C8A-7CC1-4396-BA9B-430CBA479CEA}" type="slidenum">
              <a:rPr lang="en-US" altLang="en-US"/>
              <a:pPr>
                <a:defRPr/>
              </a:pPr>
              <a:t>‹#›</a:t>
            </a:fld>
            <a:endParaRPr lang="en-US" altLang="en-US"/>
          </a:p>
        </p:txBody>
      </p:sp>
      <p:grpSp>
        <p:nvGrpSpPr>
          <p:cNvPr id="1031" name="Group 31"/>
          <p:cNvGrpSpPr>
            <a:grpSpLocks/>
          </p:cNvGrpSpPr>
          <p:nvPr/>
        </p:nvGrpSpPr>
        <p:grpSpPr bwMode="auto">
          <a:xfrm>
            <a:off x="7278688" y="550863"/>
            <a:ext cx="1682750" cy="5694362"/>
            <a:chOff x="4585" y="347"/>
            <a:chExt cx="1060" cy="3587"/>
          </a:xfrm>
        </p:grpSpPr>
        <p:sp>
          <p:nvSpPr>
            <p:cNvPr id="1032" name="Freeform 20"/>
            <p:cNvSpPr>
              <a:spLocks noChangeAspect="1"/>
            </p:cNvSpPr>
            <p:nvPr userDrawn="1"/>
          </p:nvSpPr>
          <p:spPr bwMode="auto">
            <a:xfrm rot="47739" flipH="1">
              <a:off x="4585" y="347"/>
              <a:ext cx="1060" cy="986"/>
            </a:xfrm>
            <a:custGeom>
              <a:avLst/>
              <a:gdLst>
                <a:gd name="T0" fmla="*/ 1035 w 1723"/>
                <a:gd name="T1" fmla="*/ 193 h 1738"/>
                <a:gd name="T2" fmla="*/ 995 w 1723"/>
                <a:gd name="T3" fmla="*/ 113 h 1738"/>
                <a:gd name="T4" fmla="*/ 951 w 1723"/>
                <a:gd name="T5" fmla="*/ 59 h 1738"/>
                <a:gd name="T6" fmla="*/ 919 w 1723"/>
                <a:gd name="T7" fmla="*/ 34 h 1738"/>
                <a:gd name="T8" fmla="*/ 885 w 1723"/>
                <a:gd name="T9" fmla="*/ 15 h 1738"/>
                <a:gd name="T10" fmla="*/ 850 w 1723"/>
                <a:gd name="T11" fmla="*/ 3 h 1738"/>
                <a:gd name="T12" fmla="*/ 812 w 1723"/>
                <a:gd name="T13" fmla="*/ 0 h 1738"/>
                <a:gd name="T14" fmla="*/ 773 w 1723"/>
                <a:gd name="T15" fmla="*/ 6 h 1738"/>
                <a:gd name="T16" fmla="*/ 733 w 1723"/>
                <a:gd name="T17" fmla="*/ 22 h 1738"/>
                <a:gd name="T18" fmla="*/ 685 w 1723"/>
                <a:gd name="T19" fmla="*/ 50 h 1738"/>
                <a:gd name="T20" fmla="*/ 604 w 1723"/>
                <a:gd name="T21" fmla="*/ 115 h 1738"/>
                <a:gd name="T22" fmla="*/ 544 w 1723"/>
                <a:gd name="T23" fmla="*/ 176 h 1738"/>
                <a:gd name="T24" fmla="*/ 516 w 1723"/>
                <a:gd name="T25" fmla="*/ 176 h 1738"/>
                <a:gd name="T26" fmla="*/ 457 w 1723"/>
                <a:gd name="T27" fmla="*/ 115 h 1738"/>
                <a:gd name="T28" fmla="*/ 375 w 1723"/>
                <a:gd name="T29" fmla="*/ 50 h 1738"/>
                <a:gd name="T30" fmla="*/ 329 w 1723"/>
                <a:gd name="T31" fmla="*/ 22 h 1738"/>
                <a:gd name="T32" fmla="*/ 288 w 1723"/>
                <a:gd name="T33" fmla="*/ 6 h 1738"/>
                <a:gd name="T34" fmla="*/ 249 w 1723"/>
                <a:gd name="T35" fmla="*/ 0 h 1738"/>
                <a:gd name="T36" fmla="*/ 210 w 1723"/>
                <a:gd name="T37" fmla="*/ 3 h 1738"/>
                <a:gd name="T38" fmla="*/ 175 w 1723"/>
                <a:gd name="T39" fmla="*/ 15 h 1738"/>
                <a:gd name="T40" fmla="*/ 141 w 1723"/>
                <a:gd name="T41" fmla="*/ 34 h 1738"/>
                <a:gd name="T42" fmla="*/ 109 w 1723"/>
                <a:gd name="T43" fmla="*/ 59 h 1738"/>
                <a:gd name="T44" fmla="*/ 65 w 1723"/>
                <a:gd name="T45" fmla="*/ 113 h 1738"/>
                <a:gd name="T46" fmla="*/ 26 w 1723"/>
                <a:gd name="T47" fmla="*/ 193 h 1738"/>
                <a:gd name="T48" fmla="*/ 9 w 1723"/>
                <a:gd name="T49" fmla="*/ 259 h 1738"/>
                <a:gd name="T50" fmla="*/ 1 w 1723"/>
                <a:gd name="T51" fmla="*/ 326 h 1738"/>
                <a:gd name="T52" fmla="*/ 2 w 1723"/>
                <a:gd name="T53" fmla="*/ 371 h 1738"/>
                <a:gd name="T54" fmla="*/ 10 w 1723"/>
                <a:gd name="T55" fmla="*/ 413 h 1738"/>
                <a:gd name="T56" fmla="*/ 41 w 1723"/>
                <a:gd name="T57" fmla="*/ 494 h 1738"/>
                <a:gd name="T58" fmla="*/ 90 w 1723"/>
                <a:gd name="T59" fmla="*/ 575 h 1738"/>
                <a:gd name="T60" fmla="*/ 182 w 1723"/>
                <a:gd name="T61" fmla="*/ 697 h 1738"/>
                <a:gd name="T62" fmla="*/ 224 w 1723"/>
                <a:gd name="T63" fmla="*/ 747 h 1738"/>
                <a:gd name="T64" fmla="*/ 293 w 1723"/>
                <a:gd name="T65" fmla="*/ 815 h 1738"/>
                <a:gd name="T66" fmla="*/ 365 w 1723"/>
                <a:gd name="T67" fmla="*/ 874 h 1738"/>
                <a:gd name="T68" fmla="*/ 495 w 1723"/>
                <a:gd name="T69" fmla="*/ 962 h 1738"/>
                <a:gd name="T70" fmla="*/ 527 w 1723"/>
                <a:gd name="T71" fmla="*/ 986 h 1738"/>
                <a:gd name="T72" fmla="*/ 534 w 1723"/>
                <a:gd name="T73" fmla="*/ 986 h 1738"/>
                <a:gd name="T74" fmla="*/ 567 w 1723"/>
                <a:gd name="T75" fmla="*/ 962 h 1738"/>
                <a:gd name="T76" fmla="*/ 696 w 1723"/>
                <a:gd name="T77" fmla="*/ 874 h 1738"/>
                <a:gd name="T78" fmla="*/ 767 w 1723"/>
                <a:gd name="T79" fmla="*/ 815 h 1738"/>
                <a:gd name="T80" fmla="*/ 837 w 1723"/>
                <a:gd name="T81" fmla="*/ 747 h 1738"/>
                <a:gd name="T82" fmla="*/ 879 w 1723"/>
                <a:gd name="T83" fmla="*/ 697 h 1738"/>
                <a:gd name="T84" fmla="*/ 970 w 1723"/>
                <a:gd name="T85" fmla="*/ 575 h 1738"/>
                <a:gd name="T86" fmla="*/ 1021 w 1723"/>
                <a:gd name="T87" fmla="*/ 494 h 1738"/>
                <a:gd name="T88" fmla="*/ 1051 w 1723"/>
                <a:gd name="T89" fmla="*/ 413 h 1738"/>
                <a:gd name="T90" fmla="*/ 1059 w 1723"/>
                <a:gd name="T91" fmla="*/ 371 h 1738"/>
                <a:gd name="T92" fmla="*/ 1060 w 1723"/>
                <a:gd name="T93" fmla="*/ 326 h 1738"/>
                <a:gd name="T94" fmla="*/ 1053 w 1723"/>
                <a:gd name="T95" fmla="*/ 259 h 173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723" h="1738">
                  <a:moveTo>
                    <a:pt x="1696" y="392"/>
                  </a:moveTo>
                  <a:lnTo>
                    <a:pt x="1696" y="392"/>
                  </a:lnTo>
                  <a:lnTo>
                    <a:pt x="1682" y="340"/>
                  </a:lnTo>
                  <a:lnTo>
                    <a:pt x="1664" y="290"/>
                  </a:lnTo>
                  <a:lnTo>
                    <a:pt x="1643" y="244"/>
                  </a:lnTo>
                  <a:lnTo>
                    <a:pt x="1618" y="200"/>
                  </a:lnTo>
                  <a:lnTo>
                    <a:pt x="1592" y="160"/>
                  </a:lnTo>
                  <a:lnTo>
                    <a:pt x="1562" y="122"/>
                  </a:lnTo>
                  <a:lnTo>
                    <a:pt x="1546" y="104"/>
                  </a:lnTo>
                  <a:lnTo>
                    <a:pt x="1530" y="88"/>
                  </a:lnTo>
                  <a:lnTo>
                    <a:pt x="1512" y="74"/>
                  </a:lnTo>
                  <a:lnTo>
                    <a:pt x="1494" y="60"/>
                  </a:lnTo>
                  <a:lnTo>
                    <a:pt x="1476" y="48"/>
                  </a:lnTo>
                  <a:lnTo>
                    <a:pt x="1459" y="36"/>
                  </a:lnTo>
                  <a:lnTo>
                    <a:pt x="1439" y="26"/>
                  </a:lnTo>
                  <a:lnTo>
                    <a:pt x="1421" y="18"/>
                  </a:lnTo>
                  <a:lnTo>
                    <a:pt x="1402" y="12"/>
                  </a:lnTo>
                  <a:lnTo>
                    <a:pt x="1381" y="6"/>
                  </a:lnTo>
                  <a:lnTo>
                    <a:pt x="1361" y="2"/>
                  </a:lnTo>
                  <a:lnTo>
                    <a:pt x="1340" y="0"/>
                  </a:lnTo>
                  <a:lnTo>
                    <a:pt x="1320" y="0"/>
                  </a:lnTo>
                  <a:lnTo>
                    <a:pt x="1299" y="2"/>
                  </a:lnTo>
                  <a:lnTo>
                    <a:pt x="1278" y="6"/>
                  </a:lnTo>
                  <a:lnTo>
                    <a:pt x="1256" y="10"/>
                  </a:lnTo>
                  <a:lnTo>
                    <a:pt x="1233" y="18"/>
                  </a:lnTo>
                  <a:lnTo>
                    <a:pt x="1212" y="26"/>
                  </a:lnTo>
                  <a:lnTo>
                    <a:pt x="1191" y="38"/>
                  </a:lnTo>
                  <a:lnTo>
                    <a:pt x="1169" y="50"/>
                  </a:lnTo>
                  <a:lnTo>
                    <a:pt x="1114" y="88"/>
                  </a:lnTo>
                  <a:lnTo>
                    <a:pt x="1066" y="126"/>
                  </a:lnTo>
                  <a:lnTo>
                    <a:pt x="1022" y="164"/>
                  </a:lnTo>
                  <a:lnTo>
                    <a:pt x="981" y="202"/>
                  </a:lnTo>
                  <a:lnTo>
                    <a:pt x="946" y="240"/>
                  </a:lnTo>
                  <a:lnTo>
                    <a:pt x="914" y="276"/>
                  </a:lnTo>
                  <a:lnTo>
                    <a:pt x="885" y="310"/>
                  </a:lnTo>
                  <a:lnTo>
                    <a:pt x="862" y="340"/>
                  </a:lnTo>
                  <a:lnTo>
                    <a:pt x="839" y="310"/>
                  </a:lnTo>
                  <a:lnTo>
                    <a:pt x="811" y="276"/>
                  </a:lnTo>
                  <a:lnTo>
                    <a:pt x="779" y="240"/>
                  </a:lnTo>
                  <a:lnTo>
                    <a:pt x="743" y="202"/>
                  </a:lnTo>
                  <a:lnTo>
                    <a:pt x="703" y="164"/>
                  </a:lnTo>
                  <a:lnTo>
                    <a:pt x="658" y="126"/>
                  </a:lnTo>
                  <a:lnTo>
                    <a:pt x="609" y="88"/>
                  </a:lnTo>
                  <a:lnTo>
                    <a:pt x="555" y="50"/>
                  </a:lnTo>
                  <a:lnTo>
                    <a:pt x="534" y="38"/>
                  </a:lnTo>
                  <a:lnTo>
                    <a:pt x="511" y="26"/>
                  </a:lnTo>
                  <a:lnTo>
                    <a:pt x="490" y="16"/>
                  </a:lnTo>
                  <a:lnTo>
                    <a:pt x="468" y="10"/>
                  </a:lnTo>
                  <a:lnTo>
                    <a:pt x="447" y="4"/>
                  </a:lnTo>
                  <a:lnTo>
                    <a:pt x="426" y="2"/>
                  </a:lnTo>
                  <a:lnTo>
                    <a:pt x="405" y="0"/>
                  </a:lnTo>
                  <a:lnTo>
                    <a:pt x="383" y="0"/>
                  </a:lnTo>
                  <a:lnTo>
                    <a:pt x="364" y="2"/>
                  </a:lnTo>
                  <a:lnTo>
                    <a:pt x="342" y="6"/>
                  </a:lnTo>
                  <a:lnTo>
                    <a:pt x="323" y="12"/>
                  </a:lnTo>
                  <a:lnTo>
                    <a:pt x="303" y="18"/>
                  </a:lnTo>
                  <a:lnTo>
                    <a:pt x="284" y="26"/>
                  </a:lnTo>
                  <a:lnTo>
                    <a:pt x="266" y="36"/>
                  </a:lnTo>
                  <a:lnTo>
                    <a:pt x="247" y="48"/>
                  </a:lnTo>
                  <a:lnTo>
                    <a:pt x="229" y="60"/>
                  </a:lnTo>
                  <a:lnTo>
                    <a:pt x="211" y="74"/>
                  </a:lnTo>
                  <a:lnTo>
                    <a:pt x="195" y="88"/>
                  </a:lnTo>
                  <a:lnTo>
                    <a:pt x="177" y="104"/>
                  </a:lnTo>
                  <a:lnTo>
                    <a:pt x="163" y="122"/>
                  </a:lnTo>
                  <a:lnTo>
                    <a:pt x="133" y="158"/>
                  </a:lnTo>
                  <a:lnTo>
                    <a:pt x="105" y="200"/>
                  </a:lnTo>
                  <a:lnTo>
                    <a:pt x="82" y="244"/>
                  </a:lnTo>
                  <a:lnTo>
                    <a:pt x="60" y="290"/>
                  </a:lnTo>
                  <a:lnTo>
                    <a:pt x="43" y="340"/>
                  </a:lnTo>
                  <a:lnTo>
                    <a:pt x="28" y="390"/>
                  </a:lnTo>
                  <a:lnTo>
                    <a:pt x="14" y="456"/>
                  </a:lnTo>
                  <a:lnTo>
                    <a:pt x="5" y="516"/>
                  </a:lnTo>
                  <a:lnTo>
                    <a:pt x="2" y="546"/>
                  </a:lnTo>
                  <a:lnTo>
                    <a:pt x="2" y="574"/>
                  </a:lnTo>
                  <a:lnTo>
                    <a:pt x="0" y="600"/>
                  </a:lnTo>
                  <a:lnTo>
                    <a:pt x="2" y="628"/>
                  </a:lnTo>
                  <a:lnTo>
                    <a:pt x="4" y="654"/>
                  </a:lnTo>
                  <a:lnTo>
                    <a:pt x="7" y="678"/>
                  </a:lnTo>
                  <a:lnTo>
                    <a:pt x="11" y="704"/>
                  </a:lnTo>
                  <a:lnTo>
                    <a:pt x="16" y="728"/>
                  </a:lnTo>
                  <a:lnTo>
                    <a:pt x="28" y="776"/>
                  </a:lnTo>
                  <a:lnTo>
                    <a:pt x="44" y="824"/>
                  </a:lnTo>
                  <a:lnTo>
                    <a:pt x="66" y="870"/>
                  </a:lnTo>
                  <a:lnTo>
                    <a:pt x="89" y="918"/>
                  </a:lnTo>
                  <a:lnTo>
                    <a:pt x="117" y="964"/>
                  </a:lnTo>
                  <a:lnTo>
                    <a:pt x="147" y="1014"/>
                  </a:lnTo>
                  <a:lnTo>
                    <a:pt x="181" y="1064"/>
                  </a:lnTo>
                  <a:lnTo>
                    <a:pt x="216" y="1116"/>
                  </a:lnTo>
                  <a:lnTo>
                    <a:pt x="296" y="1228"/>
                  </a:lnTo>
                  <a:lnTo>
                    <a:pt x="328" y="1272"/>
                  </a:lnTo>
                  <a:lnTo>
                    <a:pt x="364" y="1316"/>
                  </a:lnTo>
                  <a:lnTo>
                    <a:pt x="399" y="1358"/>
                  </a:lnTo>
                  <a:lnTo>
                    <a:pt x="438" y="1396"/>
                  </a:lnTo>
                  <a:lnTo>
                    <a:pt x="476" y="1436"/>
                  </a:lnTo>
                  <a:lnTo>
                    <a:pt x="515" y="1472"/>
                  </a:lnTo>
                  <a:lnTo>
                    <a:pt x="554" y="1506"/>
                  </a:lnTo>
                  <a:lnTo>
                    <a:pt x="593" y="1540"/>
                  </a:lnTo>
                  <a:lnTo>
                    <a:pt x="669" y="1600"/>
                  </a:lnTo>
                  <a:lnTo>
                    <a:pt x="740" y="1652"/>
                  </a:lnTo>
                  <a:lnTo>
                    <a:pt x="804" y="1696"/>
                  </a:lnTo>
                  <a:lnTo>
                    <a:pt x="857" y="1732"/>
                  </a:lnTo>
                  <a:lnTo>
                    <a:pt x="857" y="1738"/>
                  </a:lnTo>
                  <a:lnTo>
                    <a:pt x="862" y="1734"/>
                  </a:lnTo>
                  <a:lnTo>
                    <a:pt x="868" y="1738"/>
                  </a:lnTo>
                  <a:lnTo>
                    <a:pt x="868" y="1732"/>
                  </a:lnTo>
                  <a:lnTo>
                    <a:pt x="921" y="1696"/>
                  </a:lnTo>
                  <a:lnTo>
                    <a:pt x="985" y="1654"/>
                  </a:lnTo>
                  <a:lnTo>
                    <a:pt x="1056" y="1600"/>
                  </a:lnTo>
                  <a:lnTo>
                    <a:pt x="1132" y="1540"/>
                  </a:lnTo>
                  <a:lnTo>
                    <a:pt x="1169" y="1508"/>
                  </a:lnTo>
                  <a:lnTo>
                    <a:pt x="1208" y="1472"/>
                  </a:lnTo>
                  <a:lnTo>
                    <a:pt x="1247" y="1436"/>
                  </a:lnTo>
                  <a:lnTo>
                    <a:pt x="1286" y="1398"/>
                  </a:lnTo>
                  <a:lnTo>
                    <a:pt x="1324" y="1358"/>
                  </a:lnTo>
                  <a:lnTo>
                    <a:pt x="1361" y="1316"/>
                  </a:lnTo>
                  <a:lnTo>
                    <a:pt x="1395" y="1274"/>
                  </a:lnTo>
                  <a:lnTo>
                    <a:pt x="1428" y="1228"/>
                  </a:lnTo>
                  <a:lnTo>
                    <a:pt x="1508" y="1116"/>
                  </a:lnTo>
                  <a:lnTo>
                    <a:pt x="1544" y="1064"/>
                  </a:lnTo>
                  <a:lnTo>
                    <a:pt x="1577" y="1014"/>
                  </a:lnTo>
                  <a:lnTo>
                    <a:pt x="1608" y="966"/>
                  </a:lnTo>
                  <a:lnTo>
                    <a:pt x="1634" y="918"/>
                  </a:lnTo>
                  <a:lnTo>
                    <a:pt x="1659" y="870"/>
                  </a:lnTo>
                  <a:lnTo>
                    <a:pt x="1679" y="824"/>
                  </a:lnTo>
                  <a:lnTo>
                    <a:pt x="1696" y="778"/>
                  </a:lnTo>
                  <a:lnTo>
                    <a:pt x="1709" y="728"/>
                  </a:lnTo>
                  <a:lnTo>
                    <a:pt x="1714" y="704"/>
                  </a:lnTo>
                  <a:lnTo>
                    <a:pt x="1718" y="680"/>
                  </a:lnTo>
                  <a:lnTo>
                    <a:pt x="1721" y="654"/>
                  </a:lnTo>
                  <a:lnTo>
                    <a:pt x="1723" y="628"/>
                  </a:lnTo>
                  <a:lnTo>
                    <a:pt x="1723" y="602"/>
                  </a:lnTo>
                  <a:lnTo>
                    <a:pt x="1723" y="574"/>
                  </a:lnTo>
                  <a:lnTo>
                    <a:pt x="1721" y="546"/>
                  </a:lnTo>
                  <a:lnTo>
                    <a:pt x="1719" y="516"/>
                  </a:lnTo>
                  <a:lnTo>
                    <a:pt x="1711" y="456"/>
                  </a:lnTo>
                  <a:lnTo>
                    <a:pt x="1696" y="392"/>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33" name="Freeform 23"/>
            <p:cNvSpPr>
              <a:spLocks noChangeAspect="1"/>
            </p:cNvSpPr>
            <p:nvPr userDrawn="1"/>
          </p:nvSpPr>
          <p:spPr bwMode="auto">
            <a:xfrm rot="47739" flipH="1">
              <a:off x="4585" y="1647"/>
              <a:ext cx="1060" cy="986"/>
            </a:xfrm>
            <a:custGeom>
              <a:avLst/>
              <a:gdLst>
                <a:gd name="T0" fmla="*/ 1035 w 1723"/>
                <a:gd name="T1" fmla="*/ 193 h 1738"/>
                <a:gd name="T2" fmla="*/ 995 w 1723"/>
                <a:gd name="T3" fmla="*/ 113 h 1738"/>
                <a:gd name="T4" fmla="*/ 951 w 1723"/>
                <a:gd name="T5" fmla="*/ 59 h 1738"/>
                <a:gd name="T6" fmla="*/ 919 w 1723"/>
                <a:gd name="T7" fmla="*/ 34 h 1738"/>
                <a:gd name="T8" fmla="*/ 885 w 1723"/>
                <a:gd name="T9" fmla="*/ 15 h 1738"/>
                <a:gd name="T10" fmla="*/ 850 w 1723"/>
                <a:gd name="T11" fmla="*/ 3 h 1738"/>
                <a:gd name="T12" fmla="*/ 812 w 1723"/>
                <a:gd name="T13" fmla="*/ 0 h 1738"/>
                <a:gd name="T14" fmla="*/ 773 w 1723"/>
                <a:gd name="T15" fmla="*/ 6 h 1738"/>
                <a:gd name="T16" fmla="*/ 733 w 1723"/>
                <a:gd name="T17" fmla="*/ 22 h 1738"/>
                <a:gd name="T18" fmla="*/ 685 w 1723"/>
                <a:gd name="T19" fmla="*/ 50 h 1738"/>
                <a:gd name="T20" fmla="*/ 604 w 1723"/>
                <a:gd name="T21" fmla="*/ 115 h 1738"/>
                <a:gd name="T22" fmla="*/ 544 w 1723"/>
                <a:gd name="T23" fmla="*/ 176 h 1738"/>
                <a:gd name="T24" fmla="*/ 516 w 1723"/>
                <a:gd name="T25" fmla="*/ 176 h 1738"/>
                <a:gd name="T26" fmla="*/ 457 w 1723"/>
                <a:gd name="T27" fmla="*/ 115 h 1738"/>
                <a:gd name="T28" fmla="*/ 375 w 1723"/>
                <a:gd name="T29" fmla="*/ 50 h 1738"/>
                <a:gd name="T30" fmla="*/ 329 w 1723"/>
                <a:gd name="T31" fmla="*/ 22 h 1738"/>
                <a:gd name="T32" fmla="*/ 288 w 1723"/>
                <a:gd name="T33" fmla="*/ 6 h 1738"/>
                <a:gd name="T34" fmla="*/ 249 w 1723"/>
                <a:gd name="T35" fmla="*/ 0 h 1738"/>
                <a:gd name="T36" fmla="*/ 210 w 1723"/>
                <a:gd name="T37" fmla="*/ 3 h 1738"/>
                <a:gd name="T38" fmla="*/ 175 w 1723"/>
                <a:gd name="T39" fmla="*/ 15 h 1738"/>
                <a:gd name="T40" fmla="*/ 141 w 1723"/>
                <a:gd name="T41" fmla="*/ 34 h 1738"/>
                <a:gd name="T42" fmla="*/ 109 w 1723"/>
                <a:gd name="T43" fmla="*/ 59 h 1738"/>
                <a:gd name="T44" fmla="*/ 65 w 1723"/>
                <a:gd name="T45" fmla="*/ 113 h 1738"/>
                <a:gd name="T46" fmla="*/ 26 w 1723"/>
                <a:gd name="T47" fmla="*/ 193 h 1738"/>
                <a:gd name="T48" fmla="*/ 9 w 1723"/>
                <a:gd name="T49" fmla="*/ 259 h 1738"/>
                <a:gd name="T50" fmla="*/ 1 w 1723"/>
                <a:gd name="T51" fmla="*/ 326 h 1738"/>
                <a:gd name="T52" fmla="*/ 2 w 1723"/>
                <a:gd name="T53" fmla="*/ 371 h 1738"/>
                <a:gd name="T54" fmla="*/ 10 w 1723"/>
                <a:gd name="T55" fmla="*/ 413 h 1738"/>
                <a:gd name="T56" fmla="*/ 41 w 1723"/>
                <a:gd name="T57" fmla="*/ 494 h 1738"/>
                <a:gd name="T58" fmla="*/ 90 w 1723"/>
                <a:gd name="T59" fmla="*/ 575 h 1738"/>
                <a:gd name="T60" fmla="*/ 182 w 1723"/>
                <a:gd name="T61" fmla="*/ 697 h 1738"/>
                <a:gd name="T62" fmla="*/ 224 w 1723"/>
                <a:gd name="T63" fmla="*/ 747 h 1738"/>
                <a:gd name="T64" fmla="*/ 293 w 1723"/>
                <a:gd name="T65" fmla="*/ 815 h 1738"/>
                <a:gd name="T66" fmla="*/ 365 w 1723"/>
                <a:gd name="T67" fmla="*/ 874 h 1738"/>
                <a:gd name="T68" fmla="*/ 495 w 1723"/>
                <a:gd name="T69" fmla="*/ 962 h 1738"/>
                <a:gd name="T70" fmla="*/ 527 w 1723"/>
                <a:gd name="T71" fmla="*/ 986 h 1738"/>
                <a:gd name="T72" fmla="*/ 534 w 1723"/>
                <a:gd name="T73" fmla="*/ 986 h 1738"/>
                <a:gd name="T74" fmla="*/ 567 w 1723"/>
                <a:gd name="T75" fmla="*/ 962 h 1738"/>
                <a:gd name="T76" fmla="*/ 696 w 1723"/>
                <a:gd name="T77" fmla="*/ 874 h 1738"/>
                <a:gd name="T78" fmla="*/ 767 w 1723"/>
                <a:gd name="T79" fmla="*/ 815 h 1738"/>
                <a:gd name="T80" fmla="*/ 837 w 1723"/>
                <a:gd name="T81" fmla="*/ 747 h 1738"/>
                <a:gd name="T82" fmla="*/ 879 w 1723"/>
                <a:gd name="T83" fmla="*/ 697 h 1738"/>
                <a:gd name="T84" fmla="*/ 970 w 1723"/>
                <a:gd name="T85" fmla="*/ 575 h 1738"/>
                <a:gd name="T86" fmla="*/ 1021 w 1723"/>
                <a:gd name="T87" fmla="*/ 494 h 1738"/>
                <a:gd name="T88" fmla="*/ 1051 w 1723"/>
                <a:gd name="T89" fmla="*/ 413 h 1738"/>
                <a:gd name="T90" fmla="*/ 1059 w 1723"/>
                <a:gd name="T91" fmla="*/ 371 h 1738"/>
                <a:gd name="T92" fmla="*/ 1060 w 1723"/>
                <a:gd name="T93" fmla="*/ 326 h 1738"/>
                <a:gd name="T94" fmla="*/ 1053 w 1723"/>
                <a:gd name="T95" fmla="*/ 259 h 173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723" h="1738">
                  <a:moveTo>
                    <a:pt x="1696" y="392"/>
                  </a:moveTo>
                  <a:lnTo>
                    <a:pt x="1696" y="392"/>
                  </a:lnTo>
                  <a:lnTo>
                    <a:pt x="1682" y="340"/>
                  </a:lnTo>
                  <a:lnTo>
                    <a:pt x="1664" y="290"/>
                  </a:lnTo>
                  <a:lnTo>
                    <a:pt x="1643" y="244"/>
                  </a:lnTo>
                  <a:lnTo>
                    <a:pt x="1618" y="200"/>
                  </a:lnTo>
                  <a:lnTo>
                    <a:pt x="1592" y="160"/>
                  </a:lnTo>
                  <a:lnTo>
                    <a:pt x="1562" y="122"/>
                  </a:lnTo>
                  <a:lnTo>
                    <a:pt x="1546" y="104"/>
                  </a:lnTo>
                  <a:lnTo>
                    <a:pt x="1530" y="88"/>
                  </a:lnTo>
                  <a:lnTo>
                    <a:pt x="1512" y="74"/>
                  </a:lnTo>
                  <a:lnTo>
                    <a:pt x="1494" y="60"/>
                  </a:lnTo>
                  <a:lnTo>
                    <a:pt x="1476" y="48"/>
                  </a:lnTo>
                  <a:lnTo>
                    <a:pt x="1459" y="36"/>
                  </a:lnTo>
                  <a:lnTo>
                    <a:pt x="1439" y="26"/>
                  </a:lnTo>
                  <a:lnTo>
                    <a:pt x="1421" y="18"/>
                  </a:lnTo>
                  <a:lnTo>
                    <a:pt x="1402" y="12"/>
                  </a:lnTo>
                  <a:lnTo>
                    <a:pt x="1381" y="6"/>
                  </a:lnTo>
                  <a:lnTo>
                    <a:pt x="1361" y="2"/>
                  </a:lnTo>
                  <a:lnTo>
                    <a:pt x="1340" y="0"/>
                  </a:lnTo>
                  <a:lnTo>
                    <a:pt x="1320" y="0"/>
                  </a:lnTo>
                  <a:lnTo>
                    <a:pt x="1299" y="2"/>
                  </a:lnTo>
                  <a:lnTo>
                    <a:pt x="1278" y="6"/>
                  </a:lnTo>
                  <a:lnTo>
                    <a:pt x="1256" y="10"/>
                  </a:lnTo>
                  <a:lnTo>
                    <a:pt x="1233" y="18"/>
                  </a:lnTo>
                  <a:lnTo>
                    <a:pt x="1212" y="26"/>
                  </a:lnTo>
                  <a:lnTo>
                    <a:pt x="1191" y="38"/>
                  </a:lnTo>
                  <a:lnTo>
                    <a:pt x="1169" y="50"/>
                  </a:lnTo>
                  <a:lnTo>
                    <a:pt x="1114" y="88"/>
                  </a:lnTo>
                  <a:lnTo>
                    <a:pt x="1066" y="126"/>
                  </a:lnTo>
                  <a:lnTo>
                    <a:pt x="1022" y="164"/>
                  </a:lnTo>
                  <a:lnTo>
                    <a:pt x="981" y="202"/>
                  </a:lnTo>
                  <a:lnTo>
                    <a:pt x="946" y="240"/>
                  </a:lnTo>
                  <a:lnTo>
                    <a:pt x="914" y="276"/>
                  </a:lnTo>
                  <a:lnTo>
                    <a:pt x="885" y="310"/>
                  </a:lnTo>
                  <a:lnTo>
                    <a:pt x="862" y="340"/>
                  </a:lnTo>
                  <a:lnTo>
                    <a:pt x="839" y="310"/>
                  </a:lnTo>
                  <a:lnTo>
                    <a:pt x="811" y="276"/>
                  </a:lnTo>
                  <a:lnTo>
                    <a:pt x="779" y="240"/>
                  </a:lnTo>
                  <a:lnTo>
                    <a:pt x="743" y="202"/>
                  </a:lnTo>
                  <a:lnTo>
                    <a:pt x="703" y="164"/>
                  </a:lnTo>
                  <a:lnTo>
                    <a:pt x="658" y="126"/>
                  </a:lnTo>
                  <a:lnTo>
                    <a:pt x="609" y="88"/>
                  </a:lnTo>
                  <a:lnTo>
                    <a:pt x="555" y="50"/>
                  </a:lnTo>
                  <a:lnTo>
                    <a:pt x="534" y="38"/>
                  </a:lnTo>
                  <a:lnTo>
                    <a:pt x="511" y="26"/>
                  </a:lnTo>
                  <a:lnTo>
                    <a:pt x="490" y="16"/>
                  </a:lnTo>
                  <a:lnTo>
                    <a:pt x="468" y="10"/>
                  </a:lnTo>
                  <a:lnTo>
                    <a:pt x="447" y="4"/>
                  </a:lnTo>
                  <a:lnTo>
                    <a:pt x="426" y="2"/>
                  </a:lnTo>
                  <a:lnTo>
                    <a:pt x="405" y="0"/>
                  </a:lnTo>
                  <a:lnTo>
                    <a:pt x="383" y="0"/>
                  </a:lnTo>
                  <a:lnTo>
                    <a:pt x="364" y="2"/>
                  </a:lnTo>
                  <a:lnTo>
                    <a:pt x="342" y="6"/>
                  </a:lnTo>
                  <a:lnTo>
                    <a:pt x="323" y="12"/>
                  </a:lnTo>
                  <a:lnTo>
                    <a:pt x="303" y="18"/>
                  </a:lnTo>
                  <a:lnTo>
                    <a:pt x="284" y="26"/>
                  </a:lnTo>
                  <a:lnTo>
                    <a:pt x="266" y="36"/>
                  </a:lnTo>
                  <a:lnTo>
                    <a:pt x="247" y="48"/>
                  </a:lnTo>
                  <a:lnTo>
                    <a:pt x="229" y="60"/>
                  </a:lnTo>
                  <a:lnTo>
                    <a:pt x="211" y="74"/>
                  </a:lnTo>
                  <a:lnTo>
                    <a:pt x="195" y="88"/>
                  </a:lnTo>
                  <a:lnTo>
                    <a:pt x="177" y="104"/>
                  </a:lnTo>
                  <a:lnTo>
                    <a:pt x="163" y="122"/>
                  </a:lnTo>
                  <a:lnTo>
                    <a:pt x="133" y="158"/>
                  </a:lnTo>
                  <a:lnTo>
                    <a:pt x="105" y="200"/>
                  </a:lnTo>
                  <a:lnTo>
                    <a:pt x="82" y="244"/>
                  </a:lnTo>
                  <a:lnTo>
                    <a:pt x="60" y="290"/>
                  </a:lnTo>
                  <a:lnTo>
                    <a:pt x="43" y="340"/>
                  </a:lnTo>
                  <a:lnTo>
                    <a:pt x="28" y="390"/>
                  </a:lnTo>
                  <a:lnTo>
                    <a:pt x="14" y="456"/>
                  </a:lnTo>
                  <a:lnTo>
                    <a:pt x="5" y="516"/>
                  </a:lnTo>
                  <a:lnTo>
                    <a:pt x="2" y="546"/>
                  </a:lnTo>
                  <a:lnTo>
                    <a:pt x="2" y="574"/>
                  </a:lnTo>
                  <a:lnTo>
                    <a:pt x="0" y="600"/>
                  </a:lnTo>
                  <a:lnTo>
                    <a:pt x="2" y="628"/>
                  </a:lnTo>
                  <a:lnTo>
                    <a:pt x="4" y="654"/>
                  </a:lnTo>
                  <a:lnTo>
                    <a:pt x="7" y="678"/>
                  </a:lnTo>
                  <a:lnTo>
                    <a:pt x="11" y="704"/>
                  </a:lnTo>
                  <a:lnTo>
                    <a:pt x="16" y="728"/>
                  </a:lnTo>
                  <a:lnTo>
                    <a:pt x="28" y="776"/>
                  </a:lnTo>
                  <a:lnTo>
                    <a:pt x="44" y="824"/>
                  </a:lnTo>
                  <a:lnTo>
                    <a:pt x="66" y="870"/>
                  </a:lnTo>
                  <a:lnTo>
                    <a:pt x="89" y="918"/>
                  </a:lnTo>
                  <a:lnTo>
                    <a:pt x="117" y="964"/>
                  </a:lnTo>
                  <a:lnTo>
                    <a:pt x="147" y="1014"/>
                  </a:lnTo>
                  <a:lnTo>
                    <a:pt x="181" y="1064"/>
                  </a:lnTo>
                  <a:lnTo>
                    <a:pt x="216" y="1116"/>
                  </a:lnTo>
                  <a:lnTo>
                    <a:pt x="296" y="1228"/>
                  </a:lnTo>
                  <a:lnTo>
                    <a:pt x="328" y="1272"/>
                  </a:lnTo>
                  <a:lnTo>
                    <a:pt x="364" y="1316"/>
                  </a:lnTo>
                  <a:lnTo>
                    <a:pt x="399" y="1358"/>
                  </a:lnTo>
                  <a:lnTo>
                    <a:pt x="438" y="1396"/>
                  </a:lnTo>
                  <a:lnTo>
                    <a:pt x="476" y="1436"/>
                  </a:lnTo>
                  <a:lnTo>
                    <a:pt x="515" y="1472"/>
                  </a:lnTo>
                  <a:lnTo>
                    <a:pt x="554" y="1506"/>
                  </a:lnTo>
                  <a:lnTo>
                    <a:pt x="593" y="1540"/>
                  </a:lnTo>
                  <a:lnTo>
                    <a:pt x="669" y="1600"/>
                  </a:lnTo>
                  <a:lnTo>
                    <a:pt x="740" y="1652"/>
                  </a:lnTo>
                  <a:lnTo>
                    <a:pt x="804" y="1696"/>
                  </a:lnTo>
                  <a:lnTo>
                    <a:pt x="857" y="1732"/>
                  </a:lnTo>
                  <a:lnTo>
                    <a:pt x="857" y="1738"/>
                  </a:lnTo>
                  <a:lnTo>
                    <a:pt x="862" y="1734"/>
                  </a:lnTo>
                  <a:lnTo>
                    <a:pt x="868" y="1738"/>
                  </a:lnTo>
                  <a:lnTo>
                    <a:pt x="868" y="1732"/>
                  </a:lnTo>
                  <a:lnTo>
                    <a:pt x="921" y="1696"/>
                  </a:lnTo>
                  <a:lnTo>
                    <a:pt x="985" y="1654"/>
                  </a:lnTo>
                  <a:lnTo>
                    <a:pt x="1056" y="1600"/>
                  </a:lnTo>
                  <a:lnTo>
                    <a:pt x="1132" y="1540"/>
                  </a:lnTo>
                  <a:lnTo>
                    <a:pt x="1169" y="1508"/>
                  </a:lnTo>
                  <a:lnTo>
                    <a:pt x="1208" y="1472"/>
                  </a:lnTo>
                  <a:lnTo>
                    <a:pt x="1247" y="1436"/>
                  </a:lnTo>
                  <a:lnTo>
                    <a:pt x="1286" y="1398"/>
                  </a:lnTo>
                  <a:lnTo>
                    <a:pt x="1324" y="1358"/>
                  </a:lnTo>
                  <a:lnTo>
                    <a:pt x="1361" y="1316"/>
                  </a:lnTo>
                  <a:lnTo>
                    <a:pt x="1395" y="1274"/>
                  </a:lnTo>
                  <a:lnTo>
                    <a:pt x="1428" y="1228"/>
                  </a:lnTo>
                  <a:lnTo>
                    <a:pt x="1508" y="1116"/>
                  </a:lnTo>
                  <a:lnTo>
                    <a:pt x="1544" y="1064"/>
                  </a:lnTo>
                  <a:lnTo>
                    <a:pt x="1577" y="1014"/>
                  </a:lnTo>
                  <a:lnTo>
                    <a:pt x="1608" y="966"/>
                  </a:lnTo>
                  <a:lnTo>
                    <a:pt x="1634" y="918"/>
                  </a:lnTo>
                  <a:lnTo>
                    <a:pt x="1659" y="870"/>
                  </a:lnTo>
                  <a:lnTo>
                    <a:pt x="1679" y="824"/>
                  </a:lnTo>
                  <a:lnTo>
                    <a:pt x="1696" y="778"/>
                  </a:lnTo>
                  <a:lnTo>
                    <a:pt x="1709" y="728"/>
                  </a:lnTo>
                  <a:lnTo>
                    <a:pt x="1714" y="704"/>
                  </a:lnTo>
                  <a:lnTo>
                    <a:pt x="1718" y="680"/>
                  </a:lnTo>
                  <a:lnTo>
                    <a:pt x="1721" y="654"/>
                  </a:lnTo>
                  <a:lnTo>
                    <a:pt x="1723" y="628"/>
                  </a:lnTo>
                  <a:lnTo>
                    <a:pt x="1723" y="602"/>
                  </a:lnTo>
                  <a:lnTo>
                    <a:pt x="1723" y="574"/>
                  </a:lnTo>
                  <a:lnTo>
                    <a:pt x="1721" y="546"/>
                  </a:lnTo>
                  <a:lnTo>
                    <a:pt x="1719" y="516"/>
                  </a:lnTo>
                  <a:lnTo>
                    <a:pt x="1711" y="456"/>
                  </a:lnTo>
                  <a:lnTo>
                    <a:pt x="1696" y="392"/>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34" name="Freeform 26"/>
            <p:cNvSpPr>
              <a:spLocks noChangeAspect="1"/>
            </p:cNvSpPr>
            <p:nvPr userDrawn="1"/>
          </p:nvSpPr>
          <p:spPr bwMode="auto">
            <a:xfrm rot="47739" flipH="1">
              <a:off x="4585" y="2948"/>
              <a:ext cx="1060" cy="986"/>
            </a:xfrm>
            <a:custGeom>
              <a:avLst/>
              <a:gdLst>
                <a:gd name="T0" fmla="*/ 1035 w 1723"/>
                <a:gd name="T1" fmla="*/ 193 h 1738"/>
                <a:gd name="T2" fmla="*/ 995 w 1723"/>
                <a:gd name="T3" fmla="*/ 113 h 1738"/>
                <a:gd name="T4" fmla="*/ 951 w 1723"/>
                <a:gd name="T5" fmla="*/ 59 h 1738"/>
                <a:gd name="T6" fmla="*/ 919 w 1723"/>
                <a:gd name="T7" fmla="*/ 34 h 1738"/>
                <a:gd name="T8" fmla="*/ 885 w 1723"/>
                <a:gd name="T9" fmla="*/ 15 h 1738"/>
                <a:gd name="T10" fmla="*/ 850 w 1723"/>
                <a:gd name="T11" fmla="*/ 3 h 1738"/>
                <a:gd name="T12" fmla="*/ 812 w 1723"/>
                <a:gd name="T13" fmla="*/ 0 h 1738"/>
                <a:gd name="T14" fmla="*/ 773 w 1723"/>
                <a:gd name="T15" fmla="*/ 6 h 1738"/>
                <a:gd name="T16" fmla="*/ 733 w 1723"/>
                <a:gd name="T17" fmla="*/ 22 h 1738"/>
                <a:gd name="T18" fmla="*/ 685 w 1723"/>
                <a:gd name="T19" fmla="*/ 50 h 1738"/>
                <a:gd name="T20" fmla="*/ 604 w 1723"/>
                <a:gd name="T21" fmla="*/ 115 h 1738"/>
                <a:gd name="T22" fmla="*/ 544 w 1723"/>
                <a:gd name="T23" fmla="*/ 176 h 1738"/>
                <a:gd name="T24" fmla="*/ 516 w 1723"/>
                <a:gd name="T25" fmla="*/ 176 h 1738"/>
                <a:gd name="T26" fmla="*/ 457 w 1723"/>
                <a:gd name="T27" fmla="*/ 115 h 1738"/>
                <a:gd name="T28" fmla="*/ 375 w 1723"/>
                <a:gd name="T29" fmla="*/ 50 h 1738"/>
                <a:gd name="T30" fmla="*/ 329 w 1723"/>
                <a:gd name="T31" fmla="*/ 22 h 1738"/>
                <a:gd name="T32" fmla="*/ 288 w 1723"/>
                <a:gd name="T33" fmla="*/ 6 h 1738"/>
                <a:gd name="T34" fmla="*/ 249 w 1723"/>
                <a:gd name="T35" fmla="*/ 0 h 1738"/>
                <a:gd name="T36" fmla="*/ 210 w 1723"/>
                <a:gd name="T37" fmla="*/ 3 h 1738"/>
                <a:gd name="T38" fmla="*/ 175 w 1723"/>
                <a:gd name="T39" fmla="*/ 15 h 1738"/>
                <a:gd name="T40" fmla="*/ 141 w 1723"/>
                <a:gd name="T41" fmla="*/ 34 h 1738"/>
                <a:gd name="T42" fmla="*/ 109 w 1723"/>
                <a:gd name="T43" fmla="*/ 59 h 1738"/>
                <a:gd name="T44" fmla="*/ 65 w 1723"/>
                <a:gd name="T45" fmla="*/ 113 h 1738"/>
                <a:gd name="T46" fmla="*/ 26 w 1723"/>
                <a:gd name="T47" fmla="*/ 193 h 1738"/>
                <a:gd name="T48" fmla="*/ 9 w 1723"/>
                <a:gd name="T49" fmla="*/ 259 h 1738"/>
                <a:gd name="T50" fmla="*/ 1 w 1723"/>
                <a:gd name="T51" fmla="*/ 326 h 1738"/>
                <a:gd name="T52" fmla="*/ 2 w 1723"/>
                <a:gd name="T53" fmla="*/ 371 h 1738"/>
                <a:gd name="T54" fmla="*/ 10 w 1723"/>
                <a:gd name="T55" fmla="*/ 413 h 1738"/>
                <a:gd name="T56" fmla="*/ 41 w 1723"/>
                <a:gd name="T57" fmla="*/ 494 h 1738"/>
                <a:gd name="T58" fmla="*/ 90 w 1723"/>
                <a:gd name="T59" fmla="*/ 575 h 1738"/>
                <a:gd name="T60" fmla="*/ 182 w 1723"/>
                <a:gd name="T61" fmla="*/ 697 h 1738"/>
                <a:gd name="T62" fmla="*/ 224 w 1723"/>
                <a:gd name="T63" fmla="*/ 747 h 1738"/>
                <a:gd name="T64" fmla="*/ 293 w 1723"/>
                <a:gd name="T65" fmla="*/ 815 h 1738"/>
                <a:gd name="T66" fmla="*/ 365 w 1723"/>
                <a:gd name="T67" fmla="*/ 874 h 1738"/>
                <a:gd name="T68" fmla="*/ 495 w 1723"/>
                <a:gd name="T69" fmla="*/ 962 h 1738"/>
                <a:gd name="T70" fmla="*/ 527 w 1723"/>
                <a:gd name="T71" fmla="*/ 986 h 1738"/>
                <a:gd name="T72" fmla="*/ 534 w 1723"/>
                <a:gd name="T73" fmla="*/ 986 h 1738"/>
                <a:gd name="T74" fmla="*/ 567 w 1723"/>
                <a:gd name="T75" fmla="*/ 962 h 1738"/>
                <a:gd name="T76" fmla="*/ 696 w 1723"/>
                <a:gd name="T77" fmla="*/ 874 h 1738"/>
                <a:gd name="T78" fmla="*/ 767 w 1723"/>
                <a:gd name="T79" fmla="*/ 815 h 1738"/>
                <a:gd name="T80" fmla="*/ 837 w 1723"/>
                <a:gd name="T81" fmla="*/ 747 h 1738"/>
                <a:gd name="T82" fmla="*/ 879 w 1723"/>
                <a:gd name="T83" fmla="*/ 697 h 1738"/>
                <a:gd name="T84" fmla="*/ 970 w 1723"/>
                <a:gd name="T85" fmla="*/ 575 h 1738"/>
                <a:gd name="T86" fmla="*/ 1021 w 1723"/>
                <a:gd name="T87" fmla="*/ 494 h 1738"/>
                <a:gd name="T88" fmla="*/ 1051 w 1723"/>
                <a:gd name="T89" fmla="*/ 413 h 1738"/>
                <a:gd name="T90" fmla="*/ 1059 w 1723"/>
                <a:gd name="T91" fmla="*/ 371 h 1738"/>
                <a:gd name="T92" fmla="*/ 1060 w 1723"/>
                <a:gd name="T93" fmla="*/ 326 h 1738"/>
                <a:gd name="T94" fmla="*/ 1053 w 1723"/>
                <a:gd name="T95" fmla="*/ 259 h 173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723" h="1738">
                  <a:moveTo>
                    <a:pt x="1696" y="392"/>
                  </a:moveTo>
                  <a:lnTo>
                    <a:pt x="1696" y="392"/>
                  </a:lnTo>
                  <a:lnTo>
                    <a:pt x="1682" y="340"/>
                  </a:lnTo>
                  <a:lnTo>
                    <a:pt x="1664" y="290"/>
                  </a:lnTo>
                  <a:lnTo>
                    <a:pt x="1643" y="244"/>
                  </a:lnTo>
                  <a:lnTo>
                    <a:pt x="1618" y="200"/>
                  </a:lnTo>
                  <a:lnTo>
                    <a:pt x="1592" y="160"/>
                  </a:lnTo>
                  <a:lnTo>
                    <a:pt x="1562" y="122"/>
                  </a:lnTo>
                  <a:lnTo>
                    <a:pt x="1546" y="104"/>
                  </a:lnTo>
                  <a:lnTo>
                    <a:pt x="1530" y="88"/>
                  </a:lnTo>
                  <a:lnTo>
                    <a:pt x="1512" y="74"/>
                  </a:lnTo>
                  <a:lnTo>
                    <a:pt x="1494" y="60"/>
                  </a:lnTo>
                  <a:lnTo>
                    <a:pt x="1476" y="48"/>
                  </a:lnTo>
                  <a:lnTo>
                    <a:pt x="1459" y="36"/>
                  </a:lnTo>
                  <a:lnTo>
                    <a:pt x="1439" y="26"/>
                  </a:lnTo>
                  <a:lnTo>
                    <a:pt x="1421" y="18"/>
                  </a:lnTo>
                  <a:lnTo>
                    <a:pt x="1402" y="12"/>
                  </a:lnTo>
                  <a:lnTo>
                    <a:pt x="1381" y="6"/>
                  </a:lnTo>
                  <a:lnTo>
                    <a:pt x="1361" y="2"/>
                  </a:lnTo>
                  <a:lnTo>
                    <a:pt x="1340" y="0"/>
                  </a:lnTo>
                  <a:lnTo>
                    <a:pt x="1320" y="0"/>
                  </a:lnTo>
                  <a:lnTo>
                    <a:pt x="1299" y="2"/>
                  </a:lnTo>
                  <a:lnTo>
                    <a:pt x="1278" y="6"/>
                  </a:lnTo>
                  <a:lnTo>
                    <a:pt x="1256" y="10"/>
                  </a:lnTo>
                  <a:lnTo>
                    <a:pt x="1233" y="18"/>
                  </a:lnTo>
                  <a:lnTo>
                    <a:pt x="1212" y="26"/>
                  </a:lnTo>
                  <a:lnTo>
                    <a:pt x="1191" y="38"/>
                  </a:lnTo>
                  <a:lnTo>
                    <a:pt x="1169" y="50"/>
                  </a:lnTo>
                  <a:lnTo>
                    <a:pt x="1114" y="88"/>
                  </a:lnTo>
                  <a:lnTo>
                    <a:pt x="1066" y="126"/>
                  </a:lnTo>
                  <a:lnTo>
                    <a:pt x="1022" y="164"/>
                  </a:lnTo>
                  <a:lnTo>
                    <a:pt x="981" y="202"/>
                  </a:lnTo>
                  <a:lnTo>
                    <a:pt x="946" y="240"/>
                  </a:lnTo>
                  <a:lnTo>
                    <a:pt x="914" y="276"/>
                  </a:lnTo>
                  <a:lnTo>
                    <a:pt x="885" y="310"/>
                  </a:lnTo>
                  <a:lnTo>
                    <a:pt x="862" y="340"/>
                  </a:lnTo>
                  <a:lnTo>
                    <a:pt x="839" y="310"/>
                  </a:lnTo>
                  <a:lnTo>
                    <a:pt x="811" y="276"/>
                  </a:lnTo>
                  <a:lnTo>
                    <a:pt x="779" y="240"/>
                  </a:lnTo>
                  <a:lnTo>
                    <a:pt x="743" y="202"/>
                  </a:lnTo>
                  <a:lnTo>
                    <a:pt x="703" y="164"/>
                  </a:lnTo>
                  <a:lnTo>
                    <a:pt x="658" y="126"/>
                  </a:lnTo>
                  <a:lnTo>
                    <a:pt x="609" y="88"/>
                  </a:lnTo>
                  <a:lnTo>
                    <a:pt x="555" y="50"/>
                  </a:lnTo>
                  <a:lnTo>
                    <a:pt x="534" y="38"/>
                  </a:lnTo>
                  <a:lnTo>
                    <a:pt x="511" y="26"/>
                  </a:lnTo>
                  <a:lnTo>
                    <a:pt x="490" y="16"/>
                  </a:lnTo>
                  <a:lnTo>
                    <a:pt x="468" y="10"/>
                  </a:lnTo>
                  <a:lnTo>
                    <a:pt x="447" y="4"/>
                  </a:lnTo>
                  <a:lnTo>
                    <a:pt x="426" y="2"/>
                  </a:lnTo>
                  <a:lnTo>
                    <a:pt x="405" y="0"/>
                  </a:lnTo>
                  <a:lnTo>
                    <a:pt x="383" y="0"/>
                  </a:lnTo>
                  <a:lnTo>
                    <a:pt x="364" y="2"/>
                  </a:lnTo>
                  <a:lnTo>
                    <a:pt x="342" y="6"/>
                  </a:lnTo>
                  <a:lnTo>
                    <a:pt x="323" y="12"/>
                  </a:lnTo>
                  <a:lnTo>
                    <a:pt x="303" y="18"/>
                  </a:lnTo>
                  <a:lnTo>
                    <a:pt x="284" y="26"/>
                  </a:lnTo>
                  <a:lnTo>
                    <a:pt x="266" y="36"/>
                  </a:lnTo>
                  <a:lnTo>
                    <a:pt x="247" y="48"/>
                  </a:lnTo>
                  <a:lnTo>
                    <a:pt x="229" y="60"/>
                  </a:lnTo>
                  <a:lnTo>
                    <a:pt x="211" y="74"/>
                  </a:lnTo>
                  <a:lnTo>
                    <a:pt x="195" y="88"/>
                  </a:lnTo>
                  <a:lnTo>
                    <a:pt x="177" y="104"/>
                  </a:lnTo>
                  <a:lnTo>
                    <a:pt x="163" y="122"/>
                  </a:lnTo>
                  <a:lnTo>
                    <a:pt x="133" y="158"/>
                  </a:lnTo>
                  <a:lnTo>
                    <a:pt x="105" y="200"/>
                  </a:lnTo>
                  <a:lnTo>
                    <a:pt x="82" y="244"/>
                  </a:lnTo>
                  <a:lnTo>
                    <a:pt x="60" y="290"/>
                  </a:lnTo>
                  <a:lnTo>
                    <a:pt x="43" y="340"/>
                  </a:lnTo>
                  <a:lnTo>
                    <a:pt x="28" y="390"/>
                  </a:lnTo>
                  <a:lnTo>
                    <a:pt x="14" y="456"/>
                  </a:lnTo>
                  <a:lnTo>
                    <a:pt x="5" y="516"/>
                  </a:lnTo>
                  <a:lnTo>
                    <a:pt x="2" y="546"/>
                  </a:lnTo>
                  <a:lnTo>
                    <a:pt x="2" y="574"/>
                  </a:lnTo>
                  <a:lnTo>
                    <a:pt x="0" y="600"/>
                  </a:lnTo>
                  <a:lnTo>
                    <a:pt x="2" y="628"/>
                  </a:lnTo>
                  <a:lnTo>
                    <a:pt x="4" y="654"/>
                  </a:lnTo>
                  <a:lnTo>
                    <a:pt x="7" y="678"/>
                  </a:lnTo>
                  <a:lnTo>
                    <a:pt x="11" y="704"/>
                  </a:lnTo>
                  <a:lnTo>
                    <a:pt x="16" y="728"/>
                  </a:lnTo>
                  <a:lnTo>
                    <a:pt x="28" y="776"/>
                  </a:lnTo>
                  <a:lnTo>
                    <a:pt x="44" y="824"/>
                  </a:lnTo>
                  <a:lnTo>
                    <a:pt x="66" y="870"/>
                  </a:lnTo>
                  <a:lnTo>
                    <a:pt x="89" y="918"/>
                  </a:lnTo>
                  <a:lnTo>
                    <a:pt x="117" y="964"/>
                  </a:lnTo>
                  <a:lnTo>
                    <a:pt x="147" y="1014"/>
                  </a:lnTo>
                  <a:lnTo>
                    <a:pt x="181" y="1064"/>
                  </a:lnTo>
                  <a:lnTo>
                    <a:pt x="216" y="1116"/>
                  </a:lnTo>
                  <a:lnTo>
                    <a:pt x="296" y="1228"/>
                  </a:lnTo>
                  <a:lnTo>
                    <a:pt x="328" y="1272"/>
                  </a:lnTo>
                  <a:lnTo>
                    <a:pt x="364" y="1316"/>
                  </a:lnTo>
                  <a:lnTo>
                    <a:pt x="399" y="1358"/>
                  </a:lnTo>
                  <a:lnTo>
                    <a:pt x="438" y="1396"/>
                  </a:lnTo>
                  <a:lnTo>
                    <a:pt x="476" y="1436"/>
                  </a:lnTo>
                  <a:lnTo>
                    <a:pt x="515" y="1472"/>
                  </a:lnTo>
                  <a:lnTo>
                    <a:pt x="554" y="1506"/>
                  </a:lnTo>
                  <a:lnTo>
                    <a:pt x="593" y="1540"/>
                  </a:lnTo>
                  <a:lnTo>
                    <a:pt x="669" y="1600"/>
                  </a:lnTo>
                  <a:lnTo>
                    <a:pt x="740" y="1652"/>
                  </a:lnTo>
                  <a:lnTo>
                    <a:pt x="804" y="1696"/>
                  </a:lnTo>
                  <a:lnTo>
                    <a:pt x="857" y="1732"/>
                  </a:lnTo>
                  <a:lnTo>
                    <a:pt x="857" y="1738"/>
                  </a:lnTo>
                  <a:lnTo>
                    <a:pt x="862" y="1734"/>
                  </a:lnTo>
                  <a:lnTo>
                    <a:pt x="868" y="1738"/>
                  </a:lnTo>
                  <a:lnTo>
                    <a:pt x="868" y="1732"/>
                  </a:lnTo>
                  <a:lnTo>
                    <a:pt x="921" y="1696"/>
                  </a:lnTo>
                  <a:lnTo>
                    <a:pt x="985" y="1654"/>
                  </a:lnTo>
                  <a:lnTo>
                    <a:pt x="1056" y="1600"/>
                  </a:lnTo>
                  <a:lnTo>
                    <a:pt x="1132" y="1540"/>
                  </a:lnTo>
                  <a:lnTo>
                    <a:pt x="1169" y="1508"/>
                  </a:lnTo>
                  <a:lnTo>
                    <a:pt x="1208" y="1472"/>
                  </a:lnTo>
                  <a:lnTo>
                    <a:pt x="1247" y="1436"/>
                  </a:lnTo>
                  <a:lnTo>
                    <a:pt x="1286" y="1398"/>
                  </a:lnTo>
                  <a:lnTo>
                    <a:pt x="1324" y="1358"/>
                  </a:lnTo>
                  <a:lnTo>
                    <a:pt x="1361" y="1316"/>
                  </a:lnTo>
                  <a:lnTo>
                    <a:pt x="1395" y="1274"/>
                  </a:lnTo>
                  <a:lnTo>
                    <a:pt x="1428" y="1228"/>
                  </a:lnTo>
                  <a:lnTo>
                    <a:pt x="1508" y="1116"/>
                  </a:lnTo>
                  <a:lnTo>
                    <a:pt x="1544" y="1064"/>
                  </a:lnTo>
                  <a:lnTo>
                    <a:pt x="1577" y="1014"/>
                  </a:lnTo>
                  <a:lnTo>
                    <a:pt x="1608" y="966"/>
                  </a:lnTo>
                  <a:lnTo>
                    <a:pt x="1634" y="918"/>
                  </a:lnTo>
                  <a:lnTo>
                    <a:pt x="1659" y="870"/>
                  </a:lnTo>
                  <a:lnTo>
                    <a:pt x="1679" y="824"/>
                  </a:lnTo>
                  <a:lnTo>
                    <a:pt x="1696" y="778"/>
                  </a:lnTo>
                  <a:lnTo>
                    <a:pt x="1709" y="728"/>
                  </a:lnTo>
                  <a:lnTo>
                    <a:pt x="1714" y="704"/>
                  </a:lnTo>
                  <a:lnTo>
                    <a:pt x="1718" y="680"/>
                  </a:lnTo>
                  <a:lnTo>
                    <a:pt x="1721" y="654"/>
                  </a:lnTo>
                  <a:lnTo>
                    <a:pt x="1723" y="628"/>
                  </a:lnTo>
                  <a:lnTo>
                    <a:pt x="1723" y="602"/>
                  </a:lnTo>
                  <a:lnTo>
                    <a:pt x="1723" y="574"/>
                  </a:lnTo>
                  <a:lnTo>
                    <a:pt x="1721" y="546"/>
                  </a:lnTo>
                  <a:lnTo>
                    <a:pt x="1719" y="516"/>
                  </a:lnTo>
                  <a:lnTo>
                    <a:pt x="1711" y="456"/>
                  </a:lnTo>
                  <a:lnTo>
                    <a:pt x="1696" y="392"/>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35" name="Text Box 28"/>
            <p:cNvSpPr txBox="1">
              <a:spLocks noChangeArrowheads="1"/>
            </p:cNvSpPr>
            <p:nvPr userDrawn="1"/>
          </p:nvSpPr>
          <p:spPr bwMode="auto">
            <a:xfrm>
              <a:off x="4610" y="527"/>
              <a:ext cx="1009" cy="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chemeClr val="bg1"/>
                  </a:solidFill>
                </a:rPr>
                <a:t>Shall I </a:t>
              </a:r>
              <a:br>
                <a:rPr lang="en-GB" altLang="en-US" sz="1600">
                  <a:solidFill>
                    <a:schemeClr val="bg1"/>
                  </a:solidFill>
                </a:rPr>
              </a:br>
              <a:r>
                <a:rPr lang="en-GB" altLang="en-US" sz="1600">
                  <a:solidFill>
                    <a:schemeClr val="bg1"/>
                  </a:solidFill>
                </a:rPr>
                <a:t>compare you to a summers day?</a:t>
              </a:r>
              <a:endParaRPr lang="en-US" altLang="en-US" sz="1600">
                <a:solidFill>
                  <a:schemeClr val="bg1"/>
                </a:solidFill>
              </a:endParaRPr>
            </a:p>
          </p:txBody>
        </p:sp>
        <p:sp>
          <p:nvSpPr>
            <p:cNvPr id="1036" name="Text Box 29"/>
            <p:cNvSpPr txBox="1">
              <a:spLocks noChangeArrowheads="1"/>
            </p:cNvSpPr>
            <p:nvPr userDrawn="1"/>
          </p:nvSpPr>
          <p:spPr bwMode="auto">
            <a:xfrm>
              <a:off x="4610" y="1827"/>
              <a:ext cx="1009" cy="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chemeClr val="bg1"/>
                  </a:solidFill>
                </a:rPr>
                <a:t>Shall I </a:t>
              </a:r>
              <a:br>
                <a:rPr lang="en-GB" altLang="en-US" sz="1600">
                  <a:solidFill>
                    <a:schemeClr val="bg1"/>
                  </a:solidFill>
                </a:rPr>
              </a:br>
              <a:r>
                <a:rPr lang="en-GB" altLang="en-US" sz="1600">
                  <a:solidFill>
                    <a:schemeClr val="bg1"/>
                  </a:solidFill>
                </a:rPr>
                <a:t>compare you to a summers day?</a:t>
              </a:r>
              <a:endParaRPr lang="en-US" altLang="en-US" sz="1600">
                <a:solidFill>
                  <a:schemeClr val="bg1"/>
                </a:solidFill>
              </a:endParaRPr>
            </a:p>
          </p:txBody>
        </p:sp>
        <p:sp>
          <p:nvSpPr>
            <p:cNvPr id="1037" name="Text Box 30"/>
            <p:cNvSpPr txBox="1">
              <a:spLocks noChangeArrowheads="1"/>
            </p:cNvSpPr>
            <p:nvPr userDrawn="1"/>
          </p:nvSpPr>
          <p:spPr bwMode="auto">
            <a:xfrm>
              <a:off x="4610" y="3128"/>
              <a:ext cx="1009" cy="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chemeClr val="bg1"/>
                  </a:solidFill>
                </a:rPr>
                <a:t>Shall I </a:t>
              </a:r>
              <a:br>
                <a:rPr lang="en-GB" altLang="en-US" sz="1600">
                  <a:solidFill>
                    <a:schemeClr val="bg1"/>
                  </a:solidFill>
                </a:rPr>
              </a:br>
              <a:r>
                <a:rPr lang="en-GB" altLang="en-US" sz="1600">
                  <a:solidFill>
                    <a:schemeClr val="bg1"/>
                  </a:solidFill>
                </a:rPr>
                <a:t>compare you to a summers day?</a:t>
              </a:r>
              <a:endParaRPr lang="en-US" altLang="en-US" sz="1600">
                <a:solidFill>
                  <a:schemeClr val="bg1"/>
                </a:solidFill>
              </a:endParaRPr>
            </a:p>
          </p:txBody>
        </p:sp>
      </p:gr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3600" kern="12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panose="020B0604020202020204" pitchFamily="34" charset="0"/>
        </a:defRPr>
      </a:lvl2pPr>
      <a:lvl3pPr algn="ctr" rtl="0" eaLnBrk="0" fontAlgn="base" hangingPunct="0">
        <a:spcBef>
          <a:spcPct val="0"/>
        </a:spcBef>
        <a:spcAft>
          <a:spcPct val="0"/>
        </a:spcAft>
        <a:defRPr sz="3600">
          <a:solidFill>
            <a:schemeClr val="tx2"/>
          </a:solidFill>
          <a:latin typeface="Arial" panose="020B0604020202020204" pitchFamily="34" charset="0"/>
        </a:defRPr>
      </a:lvl3pPr>
      <a:lvl4pPr algn="ctr" rtl="0" eaLnBrk="0" fontAlgn="base" hangingPunct="0">
        <a:spcBef>
          <a:spcPct val="0"/>
        </a:spcBef>
        <a:spcAft>
          <a:spcPct val="0"/>
        </a:spcAft>
        <a:defRPr sz="3600">
          <a:solidFill>
            <a:schemeClr val="tx2"/>
          </a:solidFill>
          <a:latin typeface="Arial" panose="020B0604020202020204" pitchFamily="34" charset="0"/>
        </a:defRPr>
      </a:lvl4pPr>
      <a:lvl5pPr algn="ctr" rtl="0" eaLnBrk="0" fontAlgn="base" hangingPunct="0">
        <a:spcBef>
          <a:spcPct val="0"/>
        </a:spcBef>
        <a:spcAft>
          <a:spcPct val="0"/>
        </a:spcAft>
        <a:defRPr sz="3600">
          <a:solidFill>
            <a:schemeClr val="tx2"/>
          </a:solidFill>
          <a:latin typeface="Arial" panose="020B0604020202020204" pitchFamily="34" charset="0"/>
        </a:defRPr>
      </a:lvl5pPr>
      <a:lvl6pPr marL="457200" algn="ctr" rtl="0" fontAlgn="base">
        <a:spcBef>
          <a:spcPct val="0"/>
        </a:spcBef>
        <a:spcAft>
          <a:spcPct val="0"/>
        </a:spcAft>
        <a:defRPr sz="3600">
          <a:solidFill>
            <a:schemeClr val="tx2"/>
          </a:solidFill>
          <a:latin typeface="Arial" panose="020B0604020202020204" pitchFamily="34" charset="0"/>
        </a:defRPr>
      </a:lvl6pPr>
      <a:lvl7pPr marL="914400" algn="ctr" rtl="0" fontAlgn="base">
        <a:spcBef>
          <a:spcPct val="0"/>
        </a:spcBef>
        <a:spcAft>
          <a:spcPct val="0"/>
        </a:spcAft>
        <a:defRPr sz="3600">
          <a:solidFill>
            <a:schemeClr val="tx2"/>
          </a:solidFill>
          <a:latin typeface="Arial" panose="020B0604020202020204" pitchFamily="34" charset="0"/>
        </a:defRPr>
      </a:lvl7pPr>
      <a:lvl8pPr marL="1371600" algn="ctr" rtl="0" fontAlgn="base">
        <a:spcBef>
          <a:spcPct val="0"/>
        </a:spcBef>
        <a:spcAft>
          <a:spcPct val="0"/>
        </a:spcAft>
        <a:defRPr sz="3600">
          <a:solidFill>
            <a:schemeClr val="tx2"/>
          </a:solidFill>
          <a:latin typeface="Arial" panose="020B0604020202020204" pitchFamily="34" charset="0"/>
        </a:defRPr>
      </a:lvl8pPr>
      <a:lvl9pPr marL="1828800" algn="ctr" rtl="0" fontAlgn="base">
        <a:spcBef>
          <a:spcPct val="0"/>
        </a:spcBef>
        <a:spcAft>
          <a:spcPct val="0"/>
        </a:spcAft>
        <a:defRPr sz="36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en-GB" altLang="en-US" sz="3200" smtClean="0"/>
              <a:t>Shall I compare you to a summer’s day?</a:t>
            </a:r>
            <a:endParaRPr lang="en-US" altLang="en-US" sz="320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6147" name="Rectangle 3"/>
          <p:cNvSpPr>
            <a:spLocks noGrp="1" noChangeArrowheads="1"/>
          </p:cNvSpPr>
          <p:nvPr>
            <p:ph type="body" idx="1"/>
          </p:nvPr>
        </p:nvSpPr>
        <p:spPr/>
        <p:txBody>
          <a:bodyPr/>
          <a:lstStyle/>
          <a:p>
            <a:pPr eaLnBrk="1" hangingPunct="1"/>
            <a:r>
              <a:rPr lang="en-US" altLang="en-US" smtClean="0"/>
              <a:t>Bullet point</a:t>
            </a:r>
          </a:p>
          <a:p>
            <a:pPr eaLnBrk="1" hangingPunct="1"/>
            <a:r>
              <a:rPr lang="en-US" altLang="en-US" smtClean="0"/>
              <a:t>Bullet point</a:t>
            </a:r>
          </a:p>
          <a:p>
            <a:pPr lvl="1" eaLnBrk="1" hangingPunct="1"/>
            <a:r>
              <a:rPr lang="en-US" altLang="en-US" smtClean="0"/>
              <a:t>Sub Bullet</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8195" name="Rectangle 3"/>
          <p:cNvSpPr>
            <a:spLocks noChangeArrowheads="1"/>
          </p:cNvSpPr>
          <p:nvPr/>
        </p:nvSpPr>
        <p:spPr bwMode="auto">
          <a:xfrm>
            <a:off x="0" y="2241550"/>
            <a:ext cx="9144000" cy="4616450"/>
          </a:xfrm>
          <a:prstGeom prst="rect">
            <a:avLst/>
          </a:prstGeom>
          <a:solidFill>
            <a:srgbClr val="FFFFF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cs typeface="Arial" panose="020B0604020202020204" pitchFamily="34" charset="0"/>
            </a:endParaRPr>
          </a:p>
        </p:txBody>
      </p:sp>
      <p:sp>
        <p:nvSpPr>
          <p:cNvPr id="8196" name="Rectangle 4"/>
          <p:cNvSpPr>
            <a:spLocks noChangeArrowheads="1"/>
          </p:cNvSpPr>
          <p:nvPr/>
        </p:nvSpPr>
        <p:spPr bwMode="auto">
          <a:xfrm>
            <a:off x="1430338" y="3322638"/>
            <a:ext cx="827087" cy="611187"/>
          </a:xfrm>
          <a:prstGeom prst="rect">
            <a:avLst/>
          </a:prstGeom>
          <a:solidFill>
            <a:schemeClr val="tx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197" name="Rectangle 5"/>
          <p:cNvSpPr>
            <a:spLocks noChangeArrowheads="1"/>
          </p:cNvSpPr>
          <p:nvPr/>
        </p:nvSpPr>
        <p:spPr bwMode="auto">
          <a:xfrm>
            <a:off x="2506663" y="3322638"/>
            <a:ext cx="827087" cy="611187"/>
          </a:xfrm>
          <a:prstGeom prst="rect">
            <a:avLst/>
          </a:prstGeom>
          <a:solidFill>
            <a:schemeClr val="bg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198" name="Rectangle 6"/>
          <p:cNvSpPr>
            <a:spLocks noChangeArrowheads="1"/>
          </p:cNvSpPr>
          <p:nvPr/>
        </p:nvSpPr>
        <p:spPr bwMode="auto">
          <a:xfrm>
            <a:off x="4635500" y="3322638"/>
            <a:ext cx="827088" cy="611187"/>
          </a:xfrm>
          <a:prstGeom prst="rect">
            <a:avLst/>
          </a:prstGeom>
          <a:solidFill>
            <a:schemeClr val="accent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199" name="Rectangle 7"/>
          <p:cNvSpPr>
            <a:spLocks noChangeArrowheads="1"/>
          </p:cNvSpPr>
          <p:nvPr/>
        </p:nvSpPr>
        <p:spPr bwMode="auto">
          <a:xfrm>
            <a:off x="5703888" y="3322638"/>
            <a:ext cx="827087" cy="611187"/>
          </a:xfrm>
          <a:prstGeom prst="rect">
            <a:avLst/>
          </a:prstGeom>
          <a:solidFill>
            <a:schemeClr val="accent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200" name="Rectangle 8"/>
          <p:cNvSpPr>
            <a:spLocks noChangeArrowheads="1"/>
          </p:cNvSpPr>
          <p:nvPr/>
        </p:nvSpPr>
        <p:spPr bwMode="auto">
          <a:xfrm>
            <a:off x="6772275" y="3322638"/>
            <a:ext cx="827088" cy="611187"/>
          </a:xfrm>
          <a:prstGeom prst="rect">
            <a:avLst/>
          </a:prstGeom>
          <a:solidFill>
            <a:schemeClr val="hlink"/>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201" name="Rectangle 9"/>
          <p:cNvSpPr>
            <a:spLocks noChangeArrowheads="1"/>
          </p:cNvSpPr>
          <p:nvPr/>
        </p:nvSpPr>
        <p:spPr bwMode="auto">
          <a:xfrm>
            <a:off x="7842250" y="3322638"/>
            <a:ext cx="827088" cy="611187"/>
          </a:xfrm>
          <a:prstGeom prst="rect">
            <a:avLst/>
          </a:prstGeom>
          <a:solidFill>
            <a:schemeClr val="folHlink"/>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202" name="Rectangle 10"/>
          <p:cNvSpPr>
            <a:spLocks noChangeArrowheads="1"/>
          </p:cNvSpPr>
          <p:nvPr/>
        </p:nvSpPr>
        <p:spPr bwMode="auto">
          <a:xfrm>
            <a:off x="3567113" y="3322638"/>
            <a:ext cx="827087" cy="611187"/>
          </a:xfrm>
          <a:prstGeom prst="rect">
            <a:avLst/>
          </a:prstGeom>
          <a:solidFill>
            <a:schemeClr val="tx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203" name="Rectangle 11"/>
          <p:cNvSpPr>
            <a:spLocks noChangeArrowheads="1"/>
          </p:cNvSpPr>
          <p:nvPr/>
        </p:nvSpPr>
        <p:spPr bwMode="auto">
          <a:xfrm>
            <a:off x="361950" y="3322638"/>
            <a:ext cx="827088" cy="611187"/>
          </a:xfrm>
          <a:prstGeom prst="rect">
            <a:avLst/>
          </a:prstGeom>
          <a:solidFill>
            <a:schemeClr val="bg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204" name="Text Box 12"/>
          <p:cNvSpPr txBox="1">
            <a:spLocks noChangeArrowheads="1"/>
          </p:cNvSpPr>
          <p:nvPr/>
        </p:nvSpPr>
        <p:spPr bwMode="auto">
          <a:xfrm>
            <a:off x="142875" y="2682875"/>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Background</a:t>
            </a:r>
            <a:endParaRPr lang="en-US" altLang="en-US" sz="1600">
              <a:solidFill>
                <a:srgbClr val="000000"/>
              </a:solidFill>
              <a:cs typeface="Arial" panose="020B0604020202020204" pitchFamily="34" charset="0"/>
            </a:endParaRPr>
          </a:p>
        </p:txBody>
      </p:sp>
      <p:sp>
        <p:nvSpPr>
          <p:cNvPr id="8205" name="Text Box 13"/>
          <p:cNvSpPr txBox="1">
            <a:spLocks noChangeArrowheads="1"/>
          </p:cNvSpPr>
          <p:nvPr/>
        </p:nvSpPr>
        <p:spPr bwMode="auto">
          <a:xfrm>
            <a:off x="1460500" y="2560638"/>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Text &amp;</a:t>
            </a:r>
          </a:p>
          <a:p>
            <a:pPr algn="ctr" eaLnBrk="1" hangingPunct="1"/>
            <a:r>
              <a:rPr lang="en-GB" altLang="en-US" sz="1600">
                <a:solidFill>
                  <a:srgbClr val="000000"/>
                </a:solidFill>
                <a:cs typeface="Arial" panose="020B0604020202020204" pitchFamily="34" charset="0"/>
              </a:rPr>
              <a:t>Lines</a:t>
            </a:r>
            <a:endParaRPr lang="en-US" altLang="en-US" sz="1600">
              <a:solidFill>
                <a:srgbClr val="000000"/>
              </a:solidFill>
              <a:cs typeface="Arial" panose="020B0604020202020204" pitchFamily="34" charset="0"/>
            </a:endParaRPr>
          </a:p>
        </p:txBody>
      </p:sp>
      <p:sp>
        <p:nvSpPr>
          <p:cNvPr id="8206" name="Text Box 14"/>
          <p:cNvSpPr txBox="1">
            <a:spLocks noChangeArrowheads="1"/>
          </p:cNvSpPr>
          <p:nvPr/>
        </p:nvSpPr>
        <p:spPr bwMode="auto">
          <a:xfrm>
            <a:off x="2411413" y="2682875"/>
            <a:ext cx="10175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Shadows</a:t>
            </a:r>
            <a:endParaRPr lang="en-US" altLang="en-US" sz="1600">
              <a:solidFill>
                <a:srgbClr val="000000"/>
              </a:solidFill>
              <a:cs typeface="Arial" panose="020B0604020202020204" pitchFamily="34" charset="0"/>
            </a:endParaRPr>
          </a:p>
        </p:txBody>
      </p:sp>
      <p:sp>
        <p:nvSpPr>
          <p:cNvPr id="8207" name="Text Box 15"/>
          <p:cNvSpPr txBox="1">
            <a:spLocks noChangeArrowheads="1"/>
          </p:cNvSpPr>
          <p:nvPr/>
        </p:nvSpPr>
        <p:spPr bwMode="auto">
          <a:xfrm>
            <a:off x="3690938" y="2560638"/>
            <a:ext cx="57943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Title</a:t>
            </a:r>
            <a:br>
              <a:rPr lang="en-GB" altLang="en-US" sz="1600">
                <a:solidFill>
                  <a:srgbClr val="000000"/>
                </a:solidFill>
                <a:cs typeface="Arial" panose="020B0604020202020204" pitchFamily="34" charset="0"/>
              </a:rPr>
            </a:br>
            <a:r>
              <a:rPr lang="en-GB" altLang="en-US" sz="1600">
                <a:solidFill>
                  <a:srgbClr val="000000"/>
                </a:solidFill>
                <a:cs typeface="Arial" panose="020B0604020202020204" pitchFamily="34" charset="0"/>
              </a:rPr>
              <a:t>Text</a:t>
            </a:r>
            <a:endParaRPr lang="en-US" altLang="en-US" sz="1600">
              <a:solidFill>
                <a:srgbClr val="000000"/>
              </a:solidFill>
              <a:cs typeface="Arial" panose="020B0604020202020204" pitchFamily="34" charset="0"/>
            </a:endParaRPr>
          </a:p>
        </p:txBody>
      </p:sp>
      <p:sp>
        <p:nvSpPr>
          <p:cNvPr id="8208" name="Text Box 16"/>
          <p:cNvSpPr txBox="1">
            <a:spLocks noChangeArrowheads="1"/>
          </p:cNvSpPr>
          <p:nvPr/>
        </p:nvSpPr>
        <p:spPr bwMode="auto">
          <a:xfrm>
            <a:off x="4778375" y="2682875"/>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Fills</a:t>
            </a:r>
            <a:endParaRPr lang="en-US" altLang="en-US" sz="1600">
              <a:solidFill>
                <a:srgbClr val="000000"/>
              </a:solidFill>
              <a:cs typeface="Arial" panose="020B0604020202020204" pitchFamily="34" charset="0"/>
            </a:endParaRPr>
          </a:p>
        </p:txBody>
      </p:sp>
      <p:sp>
        <p:nvSpPr>
          <p:cNvPr id="8209" name="Text Box 17"/>
          <p:cNvSpPr txBox="1">
            <a:spLocks noChangeArrowheads="1"/>
          </p:cNvSpPr>
          <p:nvPr/>
        </p:nvSpPr>
        <p:spPr bwMode="auto">
          <a:xfrm>
            <a:off x="5724525" y="2682875"/>
            <a:ext cx="8048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Accent</a:t>
            </a:r>
            <a:endParaRPr lang="en-US" altLang="en-US" sz="1600">
              <a:solidFill>
                <a:srgbClr val="000000"/>
              </a:solidFill>
              <a:cs typeface="Arial" panose="020B0604020202020204" pitchFamily="34" charset="0"/>
            </a:endParaRPr>
          </a:p>
        </p:txBody>
      </p:sp>
      <p:sp>
        <p:nvSpPr>
          <p:cNvPr id="8210" name="Text Box 18"/>
          <p:cNvSpPr txBox="1">
            <a:spLocks noChangeArrowheads="1"/>
          </p:cNvSpPr>
          <p:nvPr/>
        </p:nvSpPr>
        <p:spPr bwMode="auto">
          <a:xfrm>
            <a:off x="6659563" y="2560638"/>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Accent &amp;</a:t>
            </a:r>
          </a:p>
          <a:p>
            <a:pPr algn="ctr" eaLnBrk="1" hangingPunct="1"/>
            <a:r>
              <a:rPr lang="en-GB" altLang="en-US" sz="1600">
                <a:solidFill>
                  <a:srgbClr val="000000"/>
                </a:solidFill>
                <a:cs typeface="Arial" panose="020B0604020202020204" pitchFamily="34" charset="0"/>
              </a:rPr>
              <a:t>Hyperlink</a:t>
            </a:r>
            <a:endParaRPr lang="en-US" altLang="en-US" sz="1600">
              <a:solidFill>
                <a:srgbClr val="000000"/>
              </a:solidFill>
              <a:cs typeface="Arial" panose="020B0604020202020204" pitchFamily="34" charset="0"/>
            </a:endParaRPr>
          </a:p>
        </p:txBody>
      </p:sp>
      <p:sp>
        <p:nvSpPr>
          <p:cNvPr id="8211" name="Text Box 19"/>
          <p:cNvSpPr txBox="1">
            <a:spLocks noChangeArrowheads="1"/>
          </p:cNvSpPr>
          <p:nvPr/>
        </p:nvSpPr>
        <p:spPr bwMode="auto">
          <a:xfrm>
            <a:off x="7740650" y="2559050"/>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Followed</a:t>
            </a:r>
          </a:p>
          <a:p>
            <a:pPr algn="ctr" eaLnBrk="1" hangingPunct="1"/>
            <a:r>
              <a:rPr lang="en-GB" altLang="en-US" sz="1600">
                <a:solidFill>
                  <a:srgbClr val="000000"/>
                </a:solidFill>
                <a:cs typeface="Arial" panose="020B0604020202020204" pitchFamily="34" charset="0"/>
              </a:rPr>
              <a:t>Hyperlink</a:t>
            </a:r>
            <a:endParaRPr lang="en-US" altLang="en-US" sz="1600">
              <a:solidFill>
                <a:srgbClr val="000000"/>
              </a:solidFill>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0243" name="Rectangle 3"/>
          <p:cNvSpPr>
            <a:spLocks noGrp="1" noChangeArrowheads="1"/>
          </p:cNvSpPr>
          <p:nvPr>
            <p:ph type="body" sz="half" idx="1"/>
          </p:nvPr>
        </p:nvSpPr>
        <p:spPr>
          <a:xfrm>
            <a:off x="457200" y="1600200"/>
            <a:ext cx="3230563" cy="4525963"/>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0244"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40200" y="1916113"/>
            <a:ext cx="2093913" cy="3529012"/>
          </a:xfrm>
          <a:prstGeom prst="rect">
            <a:avLst/>
          </a:prstGeom>
          <a:solidFill>
            <a:schemeClr val="accent1"/>
          </a:solidFill>
          <a:ln w="38100">
            <a:solidFill>
              <a:schemeClr val="accent2"/>
            </a:solidFill>
            <a:miter lim="800000"/>
            <a:headEnd/>
            <a:tailEnd/>
          </a:ln>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14339" name="Group 3"/>
          <p:cNvGraphicFramePr>
            <a:graphicFrameLocks noGrp="1"/>
          </p:cNvGraphicFramePr>
          <p:nvPr>
            <p:ph type="tbl" idx="1"/>
          </p:nvPr>
        </p:nvGraphicFramePr>
        <p:xfrm>
          <a:off x="431800" y="1916113"/>
          <a:ext cx="6229350" cy="3276600"/>
        </p:xfrm>
        <a:graphic>
          <a:graphicData uri="http://schemas.openxmlformats.org/drawingml/2006/table">
            <a:tbl>
              <a:tblPr/>
              <a:tblGrid>
                <a:gridCol w="3114675"/>
                <a:gridCol w="3114675"/>
              </a:tblGrid>
              <a:tr h="520339">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endParaRPr>
                    </a:p>
                  </a:txBody>
                  <a:tcPr marL="90000" marR="90000" marT="46802" marB="46802"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endParaRPr>
                    </a:p>
                  </a:txBody>
                  <a:tcPr marL="90000" marR="90000" marT="46802" marB="46802"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r>
              <a:tr h="45937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937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937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937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937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937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317" name="Text Box 29"/>
          <p:cNvSpPr txBox="1">
            <a:spLocks noChangeArrowheads="1"/>
          </p:cNvSpPr>
          <p:nvPr/>
        </p:nvSpPr>
        <p:spPr bwMode="auto">
          <a:xfrm>
            <a:off x="2232025"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b="1">
                <a:cs typeface="Arial" panose="020B0604020202020204" pitchFamily="34" charset="0"/>
              </a:rPr>
              <a:t>Note:  </a:t>
            </a:r>
            <a:r>
              <a:rPr lang="en-GB" altLang="en-US">
                <a:cs typeface="Arial" panose="020B0604020202020204" pitchFamily="34" charset="0"/>
              </a:rPr>
              <a:t>PowerPoint does not allow have nice default tables – but you can cut and paste this one</a:t>
            </a:r>
            <a:endParaRPr lang="en-US" altLang="en-US">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4339" name="Object 3"/>
          <p:cNvGraphicFramePr>
            <a:graphicFrameLocks noChangeAspect="1"/>
          </p:cNvGraphicFramePr>
          <p:nvPr/>
        </p:nvGraphicFramePr>
        <p:xfrm>
          <a:off x="252413" y="1873250"/>
          <a:ext cx="6732587" cy="3740150"/>
        </p:xfrm>
        <a:graphic>
          <a:graphicData uri="http://schemas.openxmlformats.org/presentationml/2006/ole">
            <mc:AlternateContent xmlns:mc="http://schemas.openxmlformats.org/markup-compatibility/2006">
              <mc:Choice xmlns:v="urn:schemas-microsoft-com:vml" Requires="v">
                <p:oleObj spid="_x0000_s14340" name="Chart" r:id="rId4" imgW="8296351" imgH="4610100" progId="MSGraph.Chart.8">
                  <p:embed followColorScheme="full"/>
                </p:oleObj>
              </mc:Choice>
              <mc:Fallback>
                <p:oleObj name="Chart" r:id="rId4" imgW="8296351" imgH="46101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2413" y="1873250"/>
                        <a:ext cx="6732587" cy="374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16387" name="Rectangle 3"/>
          <p:cNvSpPr>
            <a:spLocks noGrp="1" noChangeArrowheads="1"/>
          </p:cNvSpPr>
          <p:nvPr>
            <p:ph type="body" sz="half" idx="1"/>
          </p:nvPr>
        </p:nvSpPr>
        <p:spPr>
          <a:xfrm>
            <a:off x="457200" y="1600200"/>
            <a:ext cx="3236913" cy="4525963"/>
          </a:xfrm>
        </p:spPr>
        <p:txBody>
          <a:bodyPr/>
          <a:lstStyle/>
          <a:p>
            <a:pPr eaLnBrk="1" hangingPunct="1"/>
            <a:r>
              <a:rPr lang="en-GB" altLang="en-US" sz="2800" smtClean="0"/>
              <a:t>Bullets go in here</a:t>
            </a:r>
            <a:endParaRPr lang="en-US" altLang="en-US" sz="2800" smtClean="0"/>
          </a:p>
        </p:txBody>
      </p:sp>
      <p:sp>
        <p:nvSpPr>
          <p:cNvPr id="16388" name="Rectangle 4"/>
          <p:cNvSpPr>
            <a:spLocks noGrp="1" noChangeArrowheads="1"/>
          </p:cNvSpPr>
          <p:nvPr>
            <p:ph type="body" sz="half" idx="2"/>
          </p:nvPr>
        </p:nvSpPr>
        <p:spPr>
          <a:xfrm>
            <a:off x="3817938" y="1600200"/>
            <a:ext cx="3238500" cy="4525963"/>
          </a:xfrm>
        </p:spPr>
        <p:txBody>
          <a:bodyPr/>
          <a:lstStyle/>
          <a:p>
            <a:pPr eaLnBrk="1" hangingPunct="1"/>
            <a:r>
              <a:rPr lang="en-GB" altLang="en-US" sz="2800" smtClean="0"/>
              <a:t>And also in here</a:t>
            </a:r>
            <a:endParaRPr lang="en-US" altLang="en-US" sz="280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8435" name="Rectangle 3"/>
          <p:cNvSpPr>
            <a:spLocks noGrp="1" noChangeArrowheads="1"/>
          </p:cNvSpPr>
          <p:nvPr>
            <p:ph type="body" sz="half" idx="1"/>
          </p:nvPr>
        </p:nvSpPr>
        <p:spPr>
          <a:xfrm>
            <a:off x="457200" y="1600200"/>
            <a:ext cx="3760788" cy="4525963"/>
          </a:xfrm>
          <a:solidFill>
            <a:schemeClr val="accent1"/>
          </a:solidFill>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20484" name="Group 4"/>
          <p:cNvGraphicFramePr>
            <a:graphicFrameLocks noGrp="1"/>
          </p:cNvGraphicFramePr>
          <p:nvPr>
            <p:ph sz="half" idx="2"/>
          </p:nvPr>
        </p:nvGraphicFramePr>
        <p:xfrm>
          <a:off x="4457700" y="1781175"/>
          <a:ext cx="2543175" cy="1501775"/>
        </p:xfrm>
        <a:graphic>
          <a:graphicData uri="http://schemas.openxmlformats.org/drawingml/2006/table">
            <a:tbl>
              <a:tblPr/>
              <a:tblGrid>
                <a:gridCol w="1271588"/>
                <a:gridCol w="1271587"/>
              </a:tblGrid>
              <a:tr h="75088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8447" name="Rectangle 15"/>
          <p:cNvSpPr>
            <a:spLocks noChangeArrowheads="1"/>
          </p:cNvSpPr>
          <p:nvPr/>
        </p:nvSpPr>
        <p:spPr bwMode="auto">
          <a:xfrm>
            <a:off x="792163" y="5253038"/>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cs typeface="Arial" panose="020B0604020202020204" pitchFamily="34" charset="0"/>
              </a:rPr>
              <a:t>Text box</a:t>
            </a:r>
            <a:endParaRPr lang="en-US" altLang="en-US">
              <a:cs typeface="Arial" panose="020B0604020202020204" pitchFamily="34" charset="0"/>
            </a:endParaRPr>
          </a:p>
        </p:txBody>
      </p:sp>
      <p:sp>
        <p:nvSpPr>
          <p:cNvPr id="18448" name="Rectangle 16"/>
          <p:cNvSpPr>
            <a:spLocks noChangeArrowheads="1"/>
          </p:cNvSpPr>
          <p:nvPr/>
        </p:nvSpPr>
        <p:spPr bwMode="auto">
          <a:xfrm>
            <a:off x="3671888" y="5253038"/>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cs typeface="Arial" panose="020B0604020202020204" pitchFamily="34" charset="0"/>
              </a:rPr>
              <a:t>Text box</a:t>
            </a:r>
          </a:p>
          <a:p>
            <a:pPr algn="ctr" eaLnBrk="1" hangingPunct="1"/>
            <a:r>
              <a:rPr lang="en-GB" altLang="en-US">
                <a:cs typeface="Arial" panose="020B0604020202020204" pitchFamily="34" charset="0"/>
              </a:rPr>
              <a:t>With shadow</a:t>
            </a:r>
            <a:endParaRPr lang="en-US" altLang="en-US">
              <a:cs typeface="Arial" panose="020B0604020202020204" pitchFamily="34" charset="0"/>
            </a:endParaRPr>
          </a:p>
        </p:txBody>
      </p:sp>
      <p:sp>
        <p:nvSpPr>
          <p:cNvPr id="18449"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2048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048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2048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2048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2048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2048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hearts5">
  <a:themeElements>
    <a:clrScheme name="hearts5 14">
      <a:dk1>
        <a:srgbClr val="A50021"/>
      </a:dk1>
      <a:lt1>
        <a:srgbClr val="FFFFFF"/>
      </a:lt1>
      <a:dk2>
        <a:srgbClr val="A50021"/>
      </a:dk2>
      <a:lt2>
        <a:srgbClr val="808080"/>
      </a:lt2>
      <a:accent1>
        <a:srgbClr val="FFCCFF"/>
      </a:accent1>
      <a:accent2>
        <a:srgbClr val="CC0066"/>
      </a:accent2>
      <a:accent3>
        <a:srgbClr val="FFFFFF"/>
      </a:accent3>
      <a:accent4>
        <a:srgbClr val="8C001B"/>
      </a:accent4>
      <a:accent5>
        <a:srgbClr val="FFE2FF"/>
      </a:accent5>
      <a:accent6>
        <a:srgbClr val="B9005C"/>
      </a:accent6>
      <a:hlink>
        <a:srgbClr val="A50021"/>
      </a:hlink>
      <a:folHlink>
        <a:srgbClr val="800080"/>
      </a:folHlink>
    </a:clrScheme>
    <a:fontScheme name="hearts5">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hearts5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hearts5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hearts5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hearts5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hearts5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hearts5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hearts5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hearts5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hearts5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hearts5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hearts5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hearts5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hearts5 13">
        <a:dk1>
          <a:srgbClr val="A50021"/>
        </a:dk1>
        <a:lt1>
          <a:srgbClr val="FFFFFF"/>
        </a:lt1>
        <a:dk2>
          <a:srgbClr val="A50021"/>
        </a:dk2>
        <a:lt2>
          <a:srgbClr val="808080"/>
        </a:lt2>
        <a:accent1>
          <a:srgbClr val="BBE0E3"/>
        </a:accent1>
        <a:accent2>
          <a:srgbClr val="333399"/>
        </a:accent2>
        <a:accent3>
          <a:srgbClr val="FFFFFF"/>
        </a:accent3>
        <a:accent4>
          <a:srgbClr val="8C001B"/>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hearts5 14">
        <a:dk1>
          <a:srgbClr val="A50021"/>
        </a:dk1>
        <a:lt1>
          <a:srgbClr val="FFFFFF"/>
        </a:lt1>
        <a:dk2>
          <a:srgbClr val="A50021"/>
        </a:dk2>
        <a:lt2>
          <a:srgbClr val="808080"/>
        </a:lt2>
        <a:accent1>
          <a:srgbClr val="FFCCFF"/>
        </a:accent1>
        <a:accent2>
          <a:srgbClr val="CC0066"/>
        </a:accent2>
        <a:accent3>
          <a:srgbClr val="FFFFFF"/>
        </a:accent3>
        <a:accent4>
          <a:srgbClr val="8C001B"/>
        </a:accent4>
        <a:accent5>
          <a:srgbClr val="FFE2FF"/>
        </a:accent5>
        <a:accent6>
          <a:srgbClr val="B9005C"/>
        </a:accent6>
        <a:hlink>
          <a:srgbClr val="A50021"/>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hearts5</Template>
  <TotalTime>4</TotalTime>
  <Words>280</Words>
  <Application>Microsoft Office PowerPoint</Application>
  <PresentationFormat>On-screen Show (4:3)</PresentationFormat>
  <Paragraphs>59</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hearts5</vt:lpstr>
      <vt:lpstr>Microsoft Graph Chart</vt:lpstr>
      <vt:lpstr>Shall I compare you to a summer’s day?</vt:lpstr>
      <vt:lpstr>Example Bullet Point Slide</vt:lpstr>
      <vt:lpstr>Colour scheme</vt:lpstr>
      <vt:lpstr>Picture slide</vt:lpstr>
      <vt:lpstr>Example of a table</vt:lpstr>
      <vt:lpstr>Sample Graph (3 colours)</vt:lpstr>
      <vt:lpstr>Two column bullet points</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Hearts 5 Shall I compare you to a summer’s day?</dc:title>
  <dc:creator>Presentation Magazine</dc:creator>
  <cp:lastModifiedBy>Jonty Pearce</cp:lastModifiedBy>
  <cp:revision>3</cp:revision>
  <dcterms:created xsi:type="dcterms:W3CDTF">2006-02-11T20:24:40Z</dcterms:created>
  <dcterms:modified xsi:type="dcterms:W3CDTF">2015-02-22T11:10:40Z</dcterms:modified>
</cp:coreProperties>
</file>