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0" r:id="rId4"/>
    <p:sldId id="263" r:id="rId5"/>
    <p:sldId id="261" r:id="rId6"/>
    <p:sldId id="262" r:id="rId7"/>
    <p:sldId id="266" r:id="rId8"/>
    <p:sldId id="264"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9BA6308-557B-4875-8570-348443032A66}" type="slidenum">
              <a:rPr lang="en-US" altLang="en-US"/>
              <a:pPr>
                <a:defRPr/>
              </a:pPr>
              <a:t>‹#›</a:t>
            </a:fld>
            <a:endParaRPr lang="en-US" altLang="en-US"/>
          </a:p>
        </p:txBody>
      </p:sp>
    </p:spTree>
    <p:extLst>
      <p:ext uri="{BB962C8B-B14F-4D97-AF65-F5344CB8AC3E}">
        <p14:creationId xmlns:p14="http://schemas.microsoft.com/office/powerpoint/2010/main" val="174085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13EF1A-B0C4-4E8C-8B4F-1569887CFD07}"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2755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F7BEFC-B622-4C38-9E1E-631FF627F8B8}"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70381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83CAA3-7AAC-4F0B-B9A2-EFECA1EAC1E2}"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69454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63A328-E1D1-4E25-BCCE-8A9E397F174E}"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49588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E1557A-30E4-4347-9B49-D33A7102C447}"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4285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BBD34B-36C7-4986-A470-4C983A29C8E1}"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65382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64495F-C4FD-4D38-A521-016E77421FC5}"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9571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1555FA-3FF9-4E46-908D-CAEB76C0113F}"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7319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5D49F3-3C84-4C22-8C70-772B4607F506}"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09339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16"/>
          <p:cNvSpPr>
            <a:spLocks noChangeAspect="1"/>
          </p:cNvSpPr>
          <p:nvPr/>
        </p:nvSpPr>
        <p:spPr bwMode="auto">
          <a:xfrm rot="47739" flipH="1">
            <a:off x="2881313" y="2600325"/>
            <a:ext cx="3454400" cy="3214688"/>
          </a:xfrm>
          <a:custGeom>
            <a:avLst/>
            <a:gdLst>
              <a:gd name="T0" fmla="*/ 3372200 w 1723"/>
              <a:gd name="T1" fmla="*/ 628880 h 1738"/>
              <a:gd name="T2" fmla="*/ 3243888 w 1723"/>
              <a:gd name="T3" fmla="*/ 369930 h 1738"/>
              <a:gd name="T4" fmla="*/ 3099537 w 1723"/>
              <a:gd name="T5" fmla="*/ 192363 h 1738"/>
              <a:gd name="T6" fmla="*/ 2995284 w 1723"/>
              <a:gd name="T7" fmla="*/ 110979 h 1738"/>
              <a:gd name="T8" fmla="*/ 2885015 w 1723"/>
              <a:gd name="T9" fmla="*/ 48091 h 1738"/>
              <a:gd name="T10" fmla="*/ 2768733 w 1723"/>
              <a:gd name="T11" fmla="*/ 11098 h 1738"/>
              <a:gd name="T12" fmla="*/ 2646435 w 1723"/>
              <a:gd name="T13" fmla="*/ 0 h 1738"/>
              <a:gd name="T14" fmla="*/ 2518123 w 1723"/>
              <a:gd name="T15" fmla="*/ 18496 h 1738"/>
              <a:gd name="T16" fmla="*/ 2387806 w 1723"/>
              <a:gd name="T17" fmla="*/ 70287 h 1738"/>
              <a:gd name="T18" fmla="*/ 2233431 w 1723"/>
              <a:gd name="T19" fmla="*/ 162769 h 1738"/>
              <a:gd name="T20" fmla="*/ 1966783 w 1723"/>
              <a:gd name="T21" fmla="*/ 373629 h 1738"/>
              <a:gd name="T22" fmla="*/ 1774315 w 1723"/>
              <a:gd name="T23" fmla="*/ 573391 h 1738"/>
              <a:gd name="T24" fmla="*/ 1682090 w 1723"/>
              <a:gd name="T25" fmla="*/ 573391 h 1738"/>
              <a:gd name="T26" fmla="*/ 1489622 w 1723"/>
              <a:gd name="T27" fmla="*/ 373629 h 1738"/>
              <a:gd name="T28" fmla="*/ 1220969 w 1723"/>
              <a:gd name="T29" fmla="*/ 162769 h 1738"/>
              <a:gd name="T30" fmla="*/ 1070603 w 1723"/>
              <a:gd name="T31" fmla="*/ 70287 h 1738"/>
              <a:gd name="T32" fmla="*/ 938282 w 1723"/>
              <a:gd name="T33" fmla="*/ 18496 h 1738"/>
              <a:gd name="T34" fmla="*/ 811974 w 1723"/>
              <a:gd name="T35" fmla="*/ 0 h 1738"/>
              <a:gd name="T36" fmla="*/ 685667 w 1723"/>
              <a:gd name="T37" fmla="*/ 11098 h 1738"/>
              <a:gd name="T38" fmla="*/ 569385 w 1723"/>
              <a:gd name="T39" fmla="*/ 48091 h 1738"/>
              <a:gd name="T40" fmla="*/ 459116 w 1723"/>
              <a:gd name="T41" fmla="*/ 110979 h 1738"/>
              <a:gd name="T42" fmla="*/ 354863 w 1723"/>
              <a:gd name="T43" fmla="*/ 192363 h 1738"/>
              <a:gd name="T44" fmla="*/ 210512 w 1723"/>
              <a:gd name="T45" fmla="*/ 369930 h 1738"/>
              <a:gd name="T46" fmla="*/ 86210 w 1723"/>
              <a:gd name="T47" fmla="*/ 628880 h 1738"/>
              <a:gd name="T48" fmla="*/ 28068 w 1723"/>
              <a:gd name="T49" fmla="*/ 843439 h 1738"/>
              <a:gd name="T50" fmla="*/ 4010 w 1723"/>
              <a:gd name="T51" fmla="*/ 1061698 h 1738"/>
              <a:gd name="T52" fmla="*/ 8020 w 1723"/>
              <a:gd name="T53" fmla="*/ 1209670 h 1738"/>
              <a:gd name="T54" fmla="*/ 32078 w 1723"/>
              <a:gd name="T55" fmla="*/ 1346544 h 1738"/>
              <a:gd name="T56" fmla="*/ 132322 w 1723"/>
              <a:gd name="T57" fmla="*/ 1609194 h 1738"/>
              <a:gd name="T58" fmla="*/ 294717 w 1723"/>
              <a:gd name="T59" fmla="*/ 1875543 h 1738"/>
              <a:gd name="T60" fmla="*/ 593443 w 1723"/>
              <a:gd name="T61" fmla="*/ 2271368 h 1738"/>
              <a:gd name="T62" fmla="*/ 729775 w 1723"/>
              <a:gd name="T63" fmla="*/ 2434137 h 1738"/>
              <a:gd name="T64" fmla="*/ 954321 w 1723"/>
              <a:gd name="T65" fmla="*/ 2656094 h 1738"/>
              <a:gd name="T66" fmla="*/ 1188891 w 1723"/>
              <a:gd name="T67" fmla="*/ 2848458 h 1738"/>
              <a:gd name="T68" fmla="*/ 1611920 w 1723"/>
              <a:gd name="T69" fmla="*/ 3137003 h 1738"/>
              <a:gd name="T70" fmla="*/ 1718178 w 1723"/>
              <a:gd name="T71" fmla="*/ 3214688 h 1738"/>
              <a:gd name="T72" fmla="*/ 1740232 w 1723"/>
              <a:gd name="T73" fmla="*/ 3214688 h 1738"/>
              <a:gd name="T74" fmla="*/ 1846490 w 1723"/>
              <a:gd name="T75" fmla="*/ 3137003 h 1738"/>
              <a:gd name="T76" fmla="*/ 2269519 w 1723"/>
              <a:gd name="T77" fmla="*/ 2848458 h 1738"/>
              <a:gd name="T78" fmla="*/ 2500079 w 1723"/>
              <a:gd name="T79" fmla="*/ 2656094 h 1738"/>
              <a:gd name="T80" fmla="*/ 2728635 w 1723"/>
              <a:gd name="T81" fmla="*/ 2434137 h 1738"/>
              <a:gd name="T82" fmla="*/ 2862962 w 1723"/>
              <a:gd name="T83" fmla="*/ 2271368 h 1738"/>
              <a:gd name="T84" fmla="*/ 3161688 w 1723"/>
              <a:gd name="T85" fmla="*/ 1875543 h 1738"/>
              <a:gd name="T86" fmla="*/ 3326088 w 1723"/>
              <a:gd name="T87" fmla="*/ 1609194 h 1738"/>
              <a:gd name="T88" fmla="*/ 3426332 w 1723"/>
              <a:gd name="T89" fmla="*/ 1346544 h 1738"/>
              <a:gd name="T90" fmla="*/ 3450390 w 1723"/>
              <a:gd name="T91" fmla="*/ 1209670 h 1738"/>
              <a:gd name="T92" fmla="*/ 3454400 w 1723"/>
              <a:gd name="T93" fmla="*/ 1061698 h 1738"/>
              <a:gd name="T94" fmla="*/ 3430341 w 1723"/>
              <a:gd name="T95" fmla="*/ 84343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19"/>
          <p:cNvGrpSpPr>
            <a:grpSpLocks/>
          </p:cNvGrpSpPr>
          <p:nvPr/>
        </p:nvGrpSpPr>
        <p:grpSpPr bwMode="auto">
          <a:xfrm>
            <a:off x="3389313" y="3392488"/>
            <a:ext cx="2436812" cy="1189037"/>
            <a:chOff x="2201" y="2137"/>
            <a:chExt cx="1535" cy="749"/>
          </a:xfrm>
        </p:grpSpPr>
        <p:sp>
          <p:nvSpPr>
            <p:cNvPr id="6" name="Freeform 13"/>
            <p:cNvSpPr>
              <a:spLocks noChangeAspect="1"/>
            </p:cNvSpPr>
            <p:nvPr userDrawn="1"/>
          </p:nvSpPr>
          <p:spPr bwMode="auto">
            <a:xfrm rot="47739" flipH="1">
              <a:off x="2675" y="2330"/>
              <a:ext cx="432" cy="402"/>
            </a:xfrm>
            <a:custGeom>
              <a:avLst/>
              <a:gdLst>
                <a:gd name="T0" fmla="*/ 422 w 1723"/>
                <a:gd name="T1" fmla="*/ 79 h 1738"/>
                <a:gd name="T2" fmla="*/ 406 w 1723"/>
                <a:gd name="T3" fmla="*/ 46 h 1738"/>
                <a:gd name="T4" fmla="*/ 388 w 1723"/>
                <a:gd name="T5" fmla="*/ 24 h 1738"/>
                <a:gd name="T6" fmla="*/ 375 w 1723"/>
                <a:gd name="T7" fmla="*/ 14 h 1738"/>
                <a:gd name="T8" fmla="*/ 361 w 1723"/>
                <a:gd name="T9" fmla="*/ 6 h 1738"/>
                <a:gd name="T10" fmla="*/ 346 w 1723"/>
                <a:gd name="T11" fmla="*/ 1 h 1738"/>
                <a:gd name="T12" fmla="*/ 331 w 1723"/>
                <a:gd name="T13" fmla="*/ 0 h 1738"/>
                <a:gd name="T14" fmla="*/ 315 w 1723"/>
                <a:gd name="T15" fmla="*/ 2 h 1738"/>
                <a:gd name="T16" fmla="*/ 299 w 1723"/>
                <a:gd name="T17" fmla="*/ 9 h 1738"/>
                <a:gd name="T18" fmla="*/ 279 w 1723"/>
                <a:gd name="T19" fmla="*/ 20 h 1738"/>
                <a:gd name="T20" fmla="*/ 246 w 1723"/>
                <a:gd name="T21" fmla="*/ 47 h 1738"/>
                <a:gd name="T22" fmla="*/ 222 w 1723"/>
                <a:gd name="T23" fmla="*/ 72 h 1738"/>
                <a:gd name="T24" fmla="*/ 210 w 1723"/>
                <a:gd name="T25" fmla="*/ 72 h 1738"/>
                <a:gd name="T26" fmla="*/ 186 w 1723"/>
                <a:gd name="T27" fmla="*/ 47 h 1738"/>
                <a:gd name="T28" fmla="*/ 153 w 1723"/>
                <a:gd name="T29" fmla="*/ 20 h 1738"/>
                <a:gd name="T30" fmla="*/ 134 w 1723"/>
                <a:gd name="T31" fmla="*/ 9 h 1738"/>
                <a:gd name="T32" fmla="*/ 117 w 1723"/>
                <a:gd name="T33" fmla="*/ 2 h 1738"/>
                <a:gd name="T34" fmla="*/ 102 w 1723"/>
                <a:gd name="T35" fmla="*/ 0 h 1738"/>
                <a:gd name="T36" fmla="*/ 86 w 1723"/>
                <a:gd name="T37" fmla="*/ 1 h 1738"/>
                <a:gd name="T38" fmla="*/ 71 w 1723"/>
                <a:gd name="T39" fmla="*/ 6 h 1738"/>
                <a:gd name="T40" fmla="*/ 57 w 1723"/>
                <a:gd name="T41" fmla="*/ 14 h 1738"/>
                <a:gd name="T42" fmla="*/ 44 w 1723"/>
                <a:gd name="T43" fmla="*/ 24 h 1738"/>
                <a:gd name="T44" fmla="*/ 26 w 1723"/>
                <a:gd name="T45" fmla="*/ 46 h 1738"/>
                <a:gd name="T46" fmla="*/ 11 w 1723"/>
                <a:gd name="T47" fmla="*/ 79 h 1738"/>
                <a:gd name="T48" fmla="*/ 4 w 1723"/>
                <a:gd name="T49" fmla="*/ 105 h 1738"/>
                <a:gd name="T50" fmla="*/ 1 w 1723"/>
                <a:gd name="T51" fmla="*/ 133 h 1738"/>
                <a:gd name="T52" fmla="*/ 1 w 1723"/>
                <a:gd name="T53" fmla="*/ 151 h 1738"/>
                <a:gd name="T54" fmla="*/ 4 w 1723"/>
                <a:gd name="T55" fmla="*/ 168 h 1738"/>
                <a:gd name="T56" fmla="*/ 17 w 1723"/>
                <a:gd name="T57" fmla="*/ 201 h 1738"/>
                <a:gd name="T58" fmla="*/ 37 w 1723"/>
                <a:gd name="T59" fmla="*/ 235 h 1738"/>
                <a:gd name="T60" fmla="*/ 74 w 1723"/>
                <a:gd name="T61" fmla="*/ 284 h 1738"/>
                <a:gd name="T62" fmla="*/ 91 w 1723"/>
                <a:gd name="T63" fmla="*/ 304 h 1738"/>
                <a:gd name="T64" fmla="*/ 119 w 1723"/>
                <a:gd name="T65" fmla="*/ 332 h 1738"/>
                <a:gd name="T66" fmla="*/ 149 w 1723"/>
                <a:gd name="T67" fmla="*/ 356 h 1738"/>
                <a:gd name="T68" fmla="*/ 202 w 1723"/>
                <a:gd name="T69" fmla="*/ 392 h 1738"/>
                <a:gd name="T70" fmla="*/ 215 w 1723"/>
                <a:gd name="T71" fmla="*/ 402 h 1738"/>
                <a:gd name="T72" fmla="*/ 218 w 1723"/>
                <a:gd name="T73" fmla="*/ 402 h 1738"/>
                <a:gd name="T74" fmla="*/ 231 w 1723"/>
                <a:gd name="T75" fmla="*/ 392 h 1738"/>
                <a:gd name="T76" fmla="*/ 284 w 1723"/>
                <a:gd name="T77" fmla="*/ 356 h 1738"/>
                <a:gd name="T78" fmla="*/ 313 w 1723"/>
                <a:gd name="T79" fmla="*/ 332 h 1738"/>
                <a:gd name="T80" fmla="*/ 341 w 1723"/>
                <a:gd name="T81" fmla="*/ 304 h 1738"/>
                <a:gd name="T82" fmla="*/ 358 w 1723"/>
                <a:gd name="T83" fmla="*/ 284 h 1738"/>
                <a:gd name="T84" fmla="*/ 395 w 1723"/>
                <a:gd name="T85" fmla="*/ 235 h 1738"/>
                <a:gd name="T86" fmla="*/ 416 w 1723"/>
                <a:gd name="T87" fmla="*/ 201 h 1738"/>
                <a:gd name="T88" fmla="*/ 428 w 1723"/>
                <a:gd name="T89" fmla="*/ 168 h 1738"/>
                <a:gd name="T90" fmla="*/ 431 w 1723"/>
                <a:gd name="T91" fmla="*/ 151 h 1738"/>
                <a:gd name="T92" fmla="*/ 432 w 1723"/>
                <a:gd name="T93" fmla="*/ 133 h 1738"/>
                <a:gd name="T94" fmla="*/ 429 w 1723"/>
                <a:gd name="T95" fmla="*/ 105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Text Box 17"/>
            <p:cNvSpPr txBox="1">
              <a:spLocks noChangeArrowheads="1"/>
            </p:cNvSpPr>
            <p:nvPr userDrawn="1"/>
          </p:nvSpPr>
          <p:spPr bwMode="auto">
            <a:xfrm>
              <a:off x="2201" y="2137"/>
              <a:ext cx="430"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7200" b="1">
                  <a:solidFill>
                    <a:schemeClr val="bg1"/>
                  </a:solidFill>
                  <a:latin typeface="Verdana" panose="020B0604030504040204" pitchFamily="34" charset="0"/>
                </a:rPr>
                <a:t>I</a:t>
              </a:r>
              <a:endParaRPr lang="en-US" altLang="en-US" sz="7200" b="1">
                <a:solidFill>
                  <a:schemeClr val="bg1"/>
                </a:solidFill>
                <a:latin typeface="Verdana" panose="020B0604030504040204" pitchFamily="34" charset="0"/>
              </a:endParaRPr>
            </a:p>
          </p:txBody>
        </p:sp>
        <p:sp>
          <p:nvSpPr>
            <p:cNvPr id="8" name="Text Box 18"/>
            <p:cNvSpPr txBox="1">
              <a:spLocks noChangeArrowheads="1"/>
            </p:cNvSpPr>
            <p:nvPr userDrawn="1"/>
          </p:nvSpPr>
          <p:spPr bwMode="auto">
            <a:xfrm>
              <a:off x="3152" y="2137"/>
              <a:ext cx="584"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7200" b="1">
                  <a:solidFill>
                    <a:schemeClr val="bg1"/>
                  </a:solidFill>
                  <a:latin typeface="Verdana" panose="020B0604030504040204" pitchFamily="34" charset="0"/>
                </a:rPr>
                <a:t>U</a:t>
              </a:r>
              <a:endParaRPr lang="en-US" altLang="en-US" sz="7200" b="1">
                <a:solidFill>
                  <a:schemeClr val="bg1"/>
                </a:solidFill>
                <a:latin typeface="Verdana" panose="020B0604030504040204" pitchFamily="34" charset="0"/>
              </a:endParaRPr>
            </a:p>
          </p:txBody>
        </p:sp>
      </p:grpSp>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00213"/>
            <a:ext cx="6400800" cy="1223962"/>
          </a:xfrm>
        </p:spPr>
        <p:txBody>
          <a:bodyPr/>
          <a:lstStyle>
            <a:lvl1pPr marL="0" indent="0" algn="ctr">
              <a:buFontTx/>
              <a:buNone/>
              <a:defRPr/>
            </a:lvl1pPr>
          </a:lstStyle>
          <a:p>
            <a:pPr lvl="0"/>
            <a:r>
              <a:rPr lang="en-US" altLang="en-US" noProof="0" smtClean="0"/>
              <a:t>Click to edit Master subtitle style</a:t>
            </a:r>
          </a:p>
        </p:txBody>
      </p:sp>
      <p:sp>
        <p:nvSpPr>
          <p:cNvPr id="9"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10"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1" name="Rectangle 6"/>
          <p:cNvSpPr>
            <a:spLocks noGrp="1" noChangeArrowheads="1"/>
          </p:cNvSpPr>
          <p:nvPr>
            <p:ph type="sldNum" sz="quarter" idx="12"/>
          </p:nvPr>
        </p:nvSpPr>
        <p:spPr/>
        <p:txBody>
          <a:bodyPr/>
          <a:lstStyle>
            <a:lvl1pPr>
              <a:defRPr smtClean="0"/>
            </a:lvl1pPr>
          </a:lstStyle>
          <a:p>
            <a:pPr>
              <a:defRPr/>
            </a:pPr>
            <a:fld id="{82C35078-3A7E-4707-8E6F-0C7D10FBB5D7}" type="slidenum">
              <a:rPr lang="en-US" altLang="en-US"/>
              <a:pPr>
                <a:defRPr/>
              </a:pPr>
              <a:t>‹#›</a:t>
            </a:fld>
            <a:endParaRPr lang="en-US" altLang="en-US"/>
          </a:p>
        </p:txBody>
      </p:sp>
    </p:spTree>
    <p:extLst>
      <p:ext uri="{BB962C8B-B14F-4D97-AF65-F5344CB8AC3E}">
        <p14:creationId xmlns:p14="http://schemas.microsoft.com/office/powerpoint/2010/main" val="205881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58653E-89CD-4E00-A1A9-A2A800A0318B}" type="slidenum">
              <a:rPr lang="en-US" altLang="en-US"/>
              <a:pPr>
                <a:defRPr/>
              </a:pPr>
              <a:t>‹#›</a:t>
            </a:fld>
            <a:endParaRPr lang="en-US" altLang="en-US"/>
          </a:p>
        </p:txBody>
      </p:sp>
    </p:spTree>
    <p:extLst>
      <p:ext uri="{BB962C8B-B14F-4D97-AF65-F5344CB8AC3E}">
        <p14:creationId xmlns:p14="http://schemas.microsoft.com/office/powerpoint/2010/main" val="2594289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7025" y="274638"/>
            <a:ext cx="1649413"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79742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CEE04B-A1F6-4135-AB94-332466DCA854}" type="slidenum">
              <a:rPr lang="en-US" altLang="en-US"/>
              <a:pPr>
                <a:defRPr/>
              </a:pPr>
              <a:t>‹#›</a:t>
            </a:fld>
            <a:endParaRPr lang="en-US" altLang="en-US"/>
          </a:p>
        </p:txBody>
      </p:sp>
    </p:spTree>
    <p:extLst>
      <p:ext uri="{BB962C8B-B14F-4D97-AF65-F5344CB8AC3E}">
        <p14:creationId xmlns:p14="http://schemas.microsoft.com/office/powerpoint/2010/main" val="3720524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599238"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FDC324-517B-4293-8AEE-456F28850A30}" type="slidenum">
              <a:rPr lang="en-US" altLang="en-US"/>
              <a:pPr>
                <a:defRPr/>
              </a:pPr>
              <a:t>‹#›</a:t>
            </a:fld>
            <a:endParaRPr lang="en-US" altLang="en-US"/>
          </a:p>
        </p:txBody>
      </p:sp>
    </p:spTree>
    <p:extLst>
      <p:ext uri="{BB962C8B-B14F-4D97-AF65-F5344CB8AC3E}">
        <p14:creationId xmlns:p14="http://schemas.microsoft.com/office/powerpoint/2010/main" val="108200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EE3CEC-8736-486D-BE29-01E90E9F1F13}" type="slidenum">
              <a:rPr lang="en-US" altLang="en-US"/>
              <a:pPr>
                <a:defRPr/>
              </a:pPr>
              <a:t>‹#›</a:t>
            </a:fld>
            <a:endParaRPr lang="en-US" altLang="en-US"/>
          </a:p>
        </p:txBody>
      </p:sp>
    </p:spTree>
    <p:extLst>
      <p:ext uri="{BB962C8B-B14F-4D97-AF65-F5344CB8AC3E}">
        <p14:creationId xmlns:p14="http://schemas.microsoft.com/office/powerpoint/2010/main" val="243824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9BF1C2-E470-4CCE-8087-EE01BEBBCCE7}" type="slidenum">
              <a:rPr lang="en-US" altLang="en-US"/>
              <a:pPr>
                <a:defRPr/>
              </a:pPr>
              <a:t>‹#›</a:t>
            </a:fld>
            <a:endParaRPr lang="en-US" altLang="en-US"/>
          </a:p>
        </p:txBody>
      </p:sp>
    </p:spTree>
    <p:extLst>
      <p:ext uri="{BB962C8B-B14F-4D97-AF65-F5344CB8AC3E}">
        <p14:creationId xmlns:p14="http://schemas.microsoft.com/office/powerpoint/2010/main" val="363108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03FA12F-7CF6-4934-BA5C-508B7EE41AC4}" type="slidenum">
              <a:rPr lang="en-US" altLang="en-US"/>
              <a:pPr>
                <a:defRPr/>
              </a:pPr>
              <a:t>‹#›</a:t>
            </a:fld>
            <a:endParaRPr lang="en-US" altLang="en-US"/>
          </a:p>
        </p:txBody>
      </p:sp>
    </p:spTree>
    <p:extLst>
      <p:ext uri="{BB962C8B-B14F-4D97-AF65-F5344CB8AC3E}">
        <p14:creationId xmlns:p14="http://schemas.microsoft.com/office/powerpoint/2010/main" val="3667993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E1F897-869B-40E6-9793-9773FAB9C29E}" type="slidenum">
              <a:rPr lang="en-US" altLang="en-US"/>
              <a:pPr>
                <a:defRPr/>
              </a:pPr>
              <a:t>‹#›</a:t>
            </a:fld>
            <a:endParaRPr lang="en-US" altLang="en-US"/>
          </a:p>
        </p:txBody>
      </p:sp>
    </p:spTree>
    <p:extLst>
      <p:ext uri="{BB962C8B-B14F-4D97-AF65-F5344CB8AC3E}">
        <p14:creationId xmlns:p14="http://schemas.microsoft.com/office/powerpoint/2010/main" val="308985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8BFBB8D-DDB8-4798-BCFA-D2A66427B395}" type="slidenum">
              <a:rPr lang="en-US" altLang="en-US"/>
              <a:pPr>
                <a:defRPr/>
              </a:pPr>
              <a:t>‹#›</a:t>
            </a:fld>
            <a:endParaRPr lang="en-US" altLang="en-US"/>
          </a:p>
        </p:txBody>
      </p:sp>
    </p:spTree>
    <p:extLst>
      <p:ext uri="{BB962C8B-B14F-4D97-AF65-F5344CB8AC3E}">
        <p14:creationId xmlns:p14="http://schemas.microsoft.com/office/powerpoint/2010/main" val="10474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999C5A8-AA8E-480A-9480-EF1558288151}" type="slidenum">
              <a:rPr lang="en-US" altLang="en-US"/>
              <a:pPr>
                <a:defRPr/>
              </a:pPr>
              <a:t>‹#›</a:t>
            </a:fld>
            <a:endParaRPr lang="en-US" altLang="en-US"/>
          </a:p>
        </p:txBody>
      </p:sp>
    </p:spTree>
    <p:extLst>
      <p:ext uri="{BB962C8B-B14F-4D97-AF65-F5344CB8AC3E}">
        <p14:creationId xmlns:p14="http://schemas.microsoft.com/office/powerpoint/2010/main" val="341209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8B88F91-FA65-4113-B4FD-DDEBCD47C1C0}" type="slidenum">
              <a:rPr lang="en-US" altLang="en-US"/>
              <a:pPr>
                <a:defRPr/>
              </a:pPr>
              <a:t>‹#›</a:t>
            </a:fld>
            <a:endParaRPr lang="en-US" altLang="en-US"/>
          </a:p>
        </p:txBody>
      </p:sp>
    </p:spTree>
    <p:extLst>
      <p:ext uri="{BB962C8B-B14F-4D97-AF65-F5344CB8AC3E}">
        <p14:creationId xmlns:p14="http://schemas.microsoft.com/office/powerpoint/2010/main" val="346360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5C038C5-B438-489E-A045-B7D6925C5A81}" type="slidenum">
              <a:rPr lang="en-US" altLang="en-US"/>
              <a:pPr>
                <a:defRPr/>
              </a:pPr>
              <a:t>‹#›</a:t>
            </a:fld>
            <a:endParaRPr lang="en-US" altLang="en-US"/>
          </a:p>
        </p:txBody>
      </p:sp>
    </p:spTree>
    <p:extLst>
      <p:ext uri="{BB962C8B-B14F-4D97-AF65-F5344CB8AC3E}">
        <p14:creationId xmlns:p14="http://schemas.microsoft.com/office/powerpoint/2010/main" val="105348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CF1DEC0-CC4D-41D1-AC1D-DEC394AF1F7F}" type="slidenum">
              <a:rPr lang="en-US" altLang="en-US"/>
              <a:pPr>
                <a:defRPr/>
              </a:pPr>
              <a:t>‹#›</a:t>
            </a:fld>
            <a:endParaRPr lang="en-US" altLang="en-US"/>
          </a:p>
        </p:txBody>
      </p:sp>
    </p:spTree>
    <p:extLst>
      <p:ext uri="{BB962C8B-B14F-4D97-AF65-F5344CB8AC3E}">
        <p14:creationId xmlns:p14="http://schemas.microsoft.com/office/powerpoint/2010/main" val="167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5992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659923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FE368A6-54C5-4B5C-8C25-C47D9488F7A3}" type="slidenum">
              <a:rPr lang="en-US" altLang="en-US"/>
              <a:pPr>
                <a:defRPr/>
              </a:pPr>
              <a:t>‹#›</a:t>
            </a:fld>
            <a:endParaRPr lang="en-US" altLang="en-US"/>
          </a:p>
        </p:txBody>
      </p:sp>
      <p:grpSp>
        <p:nvGrpSpPr>
          <p:cNvPr id="1031" name="Group 36"/>
          <p:cNvGrpSpPr>
            <a:grpSpLocks/>
          </p:cNvGrpSpPr>
          <p:nvPr/>
        </p:nvGrpSpPr>
        <p:grpSpPr bwMode="auto">
          <a:xfrm>
            <a:off x="7192963" y="652463"/>
            <a:ext cx="1836737" cy="1695450"/>
            <a:chOff x="4557" y="411"/>
            <a:chExt cx="1157" cy="1068"/>
          </a:xfrm>
        </p:grpSpPr>
        <p:sp>
          <p:nvSpPr>
            <p:cNvPr id="1044" name="Freeform 30"/>
            <p:cNvSpPr>
              <a:spLocks noChangeAspect="1"/>
            </p:cNvSpPr>
            <p:nvPr userDrawn="1"/>
          </p:nvSpPr>
          <p:spPr bwMode="auto">
            <a:xfrm rot="47739" flipH="1">
              <a:off x="4557" y="411"/>
              <a:ext cx="1157" cy="1068"/>
            </a:xfrm>
            <a:custGeom>
              <a:avLst/>
              <a:gdLst>
                <a:gd name="T0" fmla="*/ 1129 w 1723"/>
                <a:gd name="T1" fmla="*/ 209 h 1738"/>
                <a:gd name="T2" fmla="*/ 1086 w 1723"/>
                <a:gd name="T3" fmla="*/ 123 h 1738"/>
                <a:gd name="T4" fmla="*/ 1038 w 1723"/>
                <a:gd name="T5" fmla="*/ 64 h 1738"/>
                <a:gd name="T6" fmla="*/ 1003 w 1723"/>
                <a:gd name="T7" fmla="*/ 37 h 1738"/>
                <a:gd name="T8" fmla="*/ 966 w 1723"/>
                <a:gd name="T9" fmla="*/ 16 h 1738"/>
                <a:gd name="T10" fmla="*/ 927 w 1723"/>
                <a:gd name="T11" fmla="*/ 4 h 1738"/>
                <a:gd name="T12" fmla="*/ 886 w 1723"/>
                <a:gd name="T13" fmla="*/ 0 h 1738"/>
                <a:gd name="T14" fmla="*/ 843 w 1723"/>
                <a:gd name="T15" fmla="*/ 6 h 1738"/>
                <a:gd name="T16" fmla="*/ 800 w 1723"/>
                <a:gd name="T17" fmla="*/ 23 h 1738"/>
                <a:gd name="T18" fmla="*/ 748 w 1723"/>
                <a:gd name="T19" fmla="*/ 54 h 1738"/>
                <a:gd name="T20" fmla="*/ 659 w 1723"/>
                <a:gd name="T21" fmla="*/ 124 h 1738"/>
                <a:gd name="T22" fmla="*/ 594 w 1723"/>
                <a:gd name="T23" fmla="*/ 190 h 1738"/>
                <a:gd name="T24" fmla="*/ 563 w 1723"/>
                <a:gd name="T25" fmla="*/ 190 h 1738"/>
                <a:gd name="T26" fmla="*/ 499 w 1723"/>
                <a:gd name="T27" fmla="*/ 124 h 1738"/>
                <a:gd name="T28" fmla="*/ 409 w 1723"/>
                <a:gd name="T29" fmla="*/ 54 h 1738"/>
                <a:gd name="T30" fmla="*/ 359 w 1723"/>
                <a:gd name="T31" fmla="*/ 23 h 1738"/>
                <a:gd name="T32" fmla="*/ 314 w 1723"/>
                <a:gd name="T33" fmla="*/ 6 h 1738"/>
                <a:gd name="T34" fmla="*/ 272 w 1723"/>
                <a:gd name="T35" fmla="*/ 0 h 1738"/>
                <a:gd name="T36" fmla="*/ 230 w 1723"/>
                <a:gd name="T37" fmla="*/ 4 h 1738"/>
                <a:gd name="T38" fmla="*/ 191 w 1723"/>
                <a:gd name="T39" fmla="*/ 16 h 1738"/>
                <a:gd name="T40" fmla="*/ 154 w 1723"/>
                <a:gd name="T41" fmla="*/ 37 h 1738"/>
                <a:gd name="T42" fmla="*/ 119 w 1723"/>
                <a:gd name="T43" fmla="*/ 64 h 1738"/>
                <a:gd name="T44" fmla="*/ 71 w 1723"/>
                <a:gd name="T45" fmla="*/ 123 h 1738"/>
                <a:gd name="T46" fmla="*/ 29 w 1723"/>
                <a:gd name="T47" fmla="*/ 209 h 1738"/>
                <a:gd name="T48" fmla="*/ 9 w 1723"/>
                <a:gd name="T49" fmla="*/ 280 h 1738"/>
                <a:gd name="T50" fmla="*/ 1 w 1723"/>
                <a:gd name="T51" fmla="*/ 353 h 1738"/>
                <a:gd name="T52" fmla="*/ 3 w 1723"/>
                <a:gd name="T53" fmla="*/ 402 h 1738"/>
                <a:gd name="T54" fmla="*/ 11 w 1723"/>
                <a:gd name="T55" fmla="*/ 447 h 1738"/>
                <a:gd name="T56" fmla="*/ 44 w 1723"/>
                <a:gd name="T57" fmla="*/ 535 h 1738"/>
                <a:gd name="T58" fmla="*/ 99 w 1723"/>
                <a:gd name="T59" fmla="*/ 623 h 1738"/>
                <a:gd name="T60" fmla="*/ 199 w 1723"/>
                <a:gd name="T61" fmla="*/ 755 h 1738"/>
                <a:gd name="T62" fmla="*/ 244 w 1723"/>
                <a:gd name="T63" fmla="*/ 809 h 1738"/>
                <a:gd name="T64" fmla="*/ 320 w 1723"/>
                <a:gd name="T65" fmla="*/ 882 h 1738"/>
                <a:gd name="T66" fmla="*/ 398 w 1723"/>
                <a:gd name="T67" fmla="*/ 946 h 1738"/>
                <a:gd name="T68" fmla="*/ 540 w 1723"/>
                <a:gd name="T69" fmla="*/ 1042 h 1738"/>
                <a:gd name="T70" fmla="*/ 575 w 1723"/>
                <a:gd name="T71" fmla="*/ 1068 h 1738"/>
                <a:gd name="T72" fmla="*/ 583 w 1723"/>
                <a:gd name="T73" fmla="*/ 1068 h 1738"/>
                <a:gd name="T74" fmla="*/ 618 w 1723"/>
                <a:gd name="T75" fmla="*/ 1042 h 1738"/>
                <a:gd name="T76" fmla="*/ 760 w 1723"/>
                <a:gd name="T77" fmla="*/ 946 h 1738"/>
                <a:gd name="T78" fmla="*/ 837 w 1723"/>
                <a:gd name="T79" fmla="*/ 882 h 1738"/>
                <a:gd name="T80" fmla="*/ 914 w 1723"/>
                <a:gd name="T81" fmla="*/ 809 h 1738"/>
                <a:gd name="T82" fmla="*/ 959 w 1723"/>
                <a:gd name="T83" fmla="*/ 755 h 1738"/>
                <a:gd name="T84" fmla="*/ 1059 w 1723"/>
                <a:gd name="T85" fmla="*/ 623 h 1738"/>
                <a:gd name="T86" fmla="*/ 1114 w 1723"/>
                <a:gd name="T87" fmla="*/ 535 h 1738"/>
                <a:gd name="T88" fmla="*/ 1148 w 1723"/>
                <a:gd name="T89" fmla="*/ 447 h 1738"/>
                <a:gd name="T90" fmla="*/ 1156 w 1723"/>
                <a:gd name="T91" fmla="*/ 402 h 1738"/>
                <a:gd name="T92" fmla="*/ 1157 w 1723"/>
                <a:gd name="T93" fmla="*/ 353 h 1738"/>
                <a:gd name="T94" fmla="*/ 1149 w 1723"/>
                <a:gd name="T95" fmla="*/ 280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45" name="Group 35"/>
            <p:cNvGrpSpPr>
              <a:grpSpLocks/>
            </p:cNvGrpSpPr>
            <p:nvPr userDrawn="1"/>
          </p:nvGrpSpPr>
          <p:grpSpPr bwMode="auto">
            <a:xfrm>
              <a:off x="4693" y="597"/>
              <a:ext cx="969" cy="480"/>
              <a:chOff x="4701" y="604"/>
              <a:chExt cx="969" cy="480"/>
            </a:xfrm>
          </p:grpSpPr>
          <p:sp>
            <p:nvSpPr>
              <p:cNvPr id="1046" name="Freeform 32"/>
              <p:cNvSpPr>
                <a:spLocks noChangeAspect="1"/>
              </p:cNvSpPr>
              <p:nvPr userDrawn="1"/>
            </p:nvSpPr>
            <p:spPr bwMode="auto">
              <a:xfrm rot="47739" flipH="1">
                <a:off x="5006" y="720"/>
                <a:ext cx="264" cy="278"/>
              </a:xfrm>
              <a:custGeom>
                <a:avLst/>
                <a:gdLst>
                  <a:gd name="T0" fmla="*/ 258 w 1723"/>
                  <a:gd name="T1" fmla="*/ 54 h 1738"/>
                  <a:gd name="T2" fmla="*/ 248 w 1723"/>
                  <a:gd name="T3" fmla="*/ 32 h 1738"/>
                  <a:gd name="T4" fmla="*/ 237 w 1723"/>
                  <a:gd name="T5" fmla="*/ 17 h 1738"/>
                  <a:gd name="T6" fmla="*/ 229 w 1723"/>
                  <a:gd name="T7" fmla="*/ 10 h 1738"/>
                  <a:gd name="T8" fmla="*/ 220 w 1723"/>
                  <a:gd name="T9" fmla="*/ 4 h 1738"/>
                  <a:gd name="T10" fmla="*/ 212 w 1723"/>
                  <a:gd name="T11" fmla="*/ 1 h 1738"/>
                  <a:gd name="T12" fmla="*/ 202 w 1723"/>
                  <a:gd name="T13" fmla="*/ 0 h 1738"/>
                  <a:gd name="T14" fmla="*/ 192 w 1723"/>
                  <a:gd name="T15" fmla="*/ 2 h 1738"/>
                  <a:gd name="T16" fmla="*/ 182 w 1723"/>
                  <a:gd name="T17" fmla="*/ 6 h 1738"/>
                  <a:gd name="T18" fmla="*/ 171 w 1723"/>
                  <a:gd name="T19" fmla="*/ 14 h 1738"/>
                  <a:gd name="T20" fmla="*/ 150 w 1723"/>
                  <a:gd name="T21" fmla="*/ 32 h 1738"/>
                  <a:gd name="T22" fmla="*/ 136 w 1723"/>
                  <a:gd name="T23" fmla="*/ 50 h 1738"/>
                  <a:gd name="T24" fmla="*/ 129 w 1723"/>
                  <a:gd name="T25" fmla="*/ 50 h 1738"/>
                  <a:gd name="T26" fmla="*/ 114 w 1723"/>
                  <a:gd name="T27" fmla="*/ 32 h 1738"/>
                  <a:gd name="T28" fmla="*/ 93 w 1723"/>
                  <a:gd name="T29" fmla="*/ 14 h 1738"/>
                  <a:gd name="T30" fmla="*/ 82 w 1723"/>
                  <a:gd name="T31" fmla="*/ 6 h 1738"/>
                  <a:gd name="T32" fmla="*/ 72 w 1723"/>
                  <a:gd name="T33" fmla="*/ 2 h 1738"/>
                  <a:gd name="T34" fmla="*/ 62 w 1723"/>
                  <a:gd name="T35" fmla="*/ 0 h 1738"/>
                  <a:gd name="T36" fmla="*/ 52 w 1723"/>
                  <a:gd name="T37" fmla="*/ 1 h 1738"/>
                  <a:gd name="T38" fmla="*/ 44 w 1723"/>
                  <a:gd name="T39" fmla="*/ 4 h 1738"/>
                  <a:gd name="T40" fmla="*/ 35 w 1723"/>
                  <a:gd name="T41" fmla="*/ 10 h 1738"/>
                  <a:gd name="T42" fmla="*/ 27 w 1723"/>
                  <a:gd name="T43" fmla="*/ 17 h 1738"/>
                  <a:gd name="T44" fmla="*/ 16 w 1723"/>
                  <a:gd name="T45" fmla="*/ 32 h 1738"/>
                  <a:gd name="T46" fmla="*/ 7 w 1723"/>
                  <a:gd name="T47" fmla="*/ 54 h 1738"/>
                  <a:gd name="T48" fmla="*/ 2 w 1723"/>
                  <a:gd name="T49" fmla="*/ 73 h 1738"/>
                  <a:gd name="T50" fmla="*/ 0 w 1723"/>
                  <a:gd name="T51" fmla="*/ 92 h 1738"/>
                  <a:gd name="T52" fmla="*/ 1 w 1723"/>
                  <a:gd name="T53" fmla="*/ 105 h 1738"/>
                  <a:gd name="T54" fmla="*/ 2 w 1723"/>
                  <a:gd name="T55" fmla="*/ 116 h 1738"/>
                  <a:gd name="T56" fmla="*/ 10 w 1723"/>
                  <a:gd name="T57" fmla="*/ 139 h 1738"/>
                  <a:gd name="T58" fmla="*/ 23 w 1723"/>
                  <a:gd name="T59" fmla="*/ 162 h 1738"/>
                  <a:gd name="T60" fmla="*/ 45 w 1723"/>
                  <a:gd name="T61" fmla="*/ 196 h 1738"/>
                  <a:gd name="T62" fmla="*/ 56 w 1723"/>
                  <a:gd name="T63" fmla="*/ 210 h 1738"/>
                  <a:gd name="T64" fmla="*/ 73 w 1723"/>
                  <a:gd name="T65" fmla="*/ 230 h 1738"/>
                  <a:gd name="T66" fmla="*/ 91 w 1723"/>
                  <a:gd name="T67" fmla="*/ 246 h 1738"/>
                  <a:gd name="T68" fmla="*/ 123 w 1723"/>
                  <a:gd name="T69" fmla="*/ 271 h 1738"/>
                  <a:gd name="T70" fmla="*/ 131 w 1723"/>
                  <a:gd name="T71" fmla="*/ 278 h 1738"/>
                  <a:gd name="T72" fmla="*/ 133 w 1723"/>
                  <a:gd name="T73" fmla="*/ 278 h 1738"/>
                  <a:gd name="T74" fmla="*/ 141 w 1723"/>
                  <a:gd name="T75" fmla="*/ 271 h 1738"/>
                  <a:gd name="T76" fmla="*/ 173 w 1723"/>
                  <a:gd name="T77" fmla="*/ 246 h 1738"/>
                  <a:gd name="T78" fmla="*/ 191 w 1723"/>
                  <a:gd name="T79" fmla="*/ 230 h 1738"/>
                  <a:gd name="T80" fmla="*/ 209 w 1723"/>
                  <a:gd name="T81" fmla="*/ 210 h 1738"/>
                  <a:gd name="T82" fmla="*/ 219 w 1723"/>
                  <a:gd name="T83" fmla="*/ 196 h 1738"/>
                  <a:gd name="T84" fmla="*/ 242 w 1723"/>
                  <a:gd name="T85" fmla="*/ 162 h 1738"/>
                  <a:gd name="T86" fmla="*/ 254 w 1723"/>
                  <a:gd name="T87" fmla="*/ 139 h 1738"/>
                  <a:gd name="T88" fmla="*/ 262 w 1723"/>
                  <a:gd name="T89" fmla="*/ 116 h 1738"/>
                  <a:gd name="T90" fmla="*/ 264 w 1723"/>
                  <a:gd name="T91" fmla="*/ 105 h 1738"/>
                  <a:gd name="T92" fmla="*/ 264 w 1723"/>
                  <a:gd name="T93" fmla="*/ 92 h 1738"/>
                  <a:gd name="T94" fmla="*/ 262 w 1723"/>
                  <a:gd name="T95" fmla="*/ 73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Text Box 33"/>
              <p:cNvSpPr txBox="1">
                <a:spLocks noChangeArrowheads="1"/>
              </p:cNvSpPr>
              <p:nvPr userDrawn="1"/>
            </p:nvSpPr>
            <p:spPr bwMode="auto">
              <a:xfrm>
                <a:off x="4701" y="604"/>
                <a:ext cx="308"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I</a:t>
                </a:r>
                <a:endParaRPr lang="en-US" altLang="en-US" sz="4400" b="1">
                  <a:solidFill>
                    <a:schemeClr val="bg1"/>
                  </a:solidFill>
                  <a:latin typeface="Verdana" panose="020B0604030504040204" pitchFamily="34" charset="0"/>
                </a:endParaRPr>
              </a:p>
            </p:txBody>
          </p:sp>
          <p:sp>
            <p:nvSpPr>
              <p:cNvPr id="1048" name="Text Box 34"/>
              <p:cNvSpPr txBox="1">
                <a:spLocks noChangeArrowheads="1"/>
              </p:cNvSpPr>
              <p:nvPr userDrawn="1"/>
            </p:nvSpPr>
            <p:spPr bwMode="auto">
              <a:xfrm>
                <a:off x="5268" y="604"/>
                <a:ext cx="402"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U</a:t>
                </a:r>
                <a:endParaRPr lang="en-US" altLang="en-US" sz="4400" b="1">
                  <a:solidFill>
                    <a:schemeClr val="bg1"/>
                  </a:solidFill>
                  <a:latin typeface="Verdana" panose="020B0604030504040204" pitchFamily="34" charset="0"/>
                </a:endParaRPr>
              </a:p>
            </p:txBody>
          </p:sp>
        </p:grpSp>
      </p:grpSp>
      <p:grpSp>
        <p:nvGrpSpPr>
          <p:cNvPr id="1032" name="Group 37"/>
          <p:cNvGrpSpPr>
            <a:grpSpLocks/>
          </p:cNvGrpSpPr>
          <p:nvPr/>
        </p:nvGrpSpPr>
        <p:grpSpPr bwMode="auto">
          <a:xfrm>
            <a:off x="7192963" y="2670175"/>
            <a:ext cx="1836737" cy="1695450"/>
            <a:chOff x="4557" y="411"/>
            <a:chExt cx="1157" cy="1068"/>
          </a:xfrm>
        </p:grpSpPr>
        <p:sp>
          <p:nvSpPr>
            <p:cNvPr id="1039" name="Freeform 38"/>
            <p:cNvSpPr>
              <a:spLocks noChangeAspect="1"/>
            </p:cNvSpPr>
            <p:nvPr userDrawn="1"/>
          </p:nvSpPr>
          <p:spPr bwMode="auto">
            <a:xfrm rot="47739" flipH="1">
              <a:off x="4557" y="411"/>
              <a:ext cx="1157" cy="1068"/>
            </a:xfrm>
            <a:custGeom>
              <a:avLst/>
              <a:gdLst>
                <a:gd name="T0" fmla="*/ 1129 w 1723"/>
                <a:gd name="T1" fmla="*/ 209 h 1738"/>
                <a:gd name="T2" fmla="*/ 1086 w 1723"/>
                <a:gd name="T3" fmla="*/ 123 h 1738"/>
                <a:gd name="T4" fmla="*/ 1038 w 1723"/>
                <a:gd name="T5" fmla="*/ 64 h 1738"/>
                <a:gd name="T6" fmla="*/ 1003 w 1723"/>
                <a:gd name="T7" fmla="*/ 37 h 1738"/>
                <a:gd name="T8" fmla="*/ 966 w 1723"/>
                <a:gd name="T9" fmla="*/ 16 h 1738"/>
                <a:gd name="T10" fmla="*/ 927 w 1723"/>
                <a:gd name="T11" fmla="*/ 4 h 1738"/>
                <a:gd name="T12" fmla="*/ 886 w 1723"/>
                <a:gd name="T13" fmla="*/ 0 h 1738"/>
                <a:gd name="T14" fmla="*/ 843 w 1723"/>
                <a:gd name="T15" fmla="*/ 6 h 1738"/>
                <a:gd name="T16" fmla="*/ 800 w 1723"/>
                <a:gd name="T17" fmla="*/ 23 h 1738"/>
                <a:gd name="T18" fmla="*/ 748 w 1723"/>
                <a:gd name="T19" fmla="*/ 54 h 1738"/>
                <a:gd name="T20" fmla="*/ 659 w 1723"/>
                <a:gd name="T21" fmla="*/ 124 h 1738"/>
                <a:gd name="T22" fmla="*/ 594 w 1723"/>
                <a:gd name="T23" fmla="*/ 190 h 1738"/>
                <a:gd name="T24" fmla="*/ 563 w 1723"/>
                <a:gd name="T25" fmla="*/ 190 h 1738"/>
                <a:gd name="T26" fmla="*/ 499 w 1723"/>
                <a:gd name="T27" fmla="*/ 124 h 1738"/>
                <a:gd name="T28" fmla="*/ 409 w 1723"/>
                <a:gd name="T29" fmla="*/ 54 h 1738"/>
                <a:gd name="T30" fmla="*/ 359 w 1723"/>
                <a:gd name="T31" fmla="*/ 23 h 1738"/>
                <a:gd name="T32" fmla="*/ 314 w 1723"/>
                <a:gd name="T33" fmla="*/ 6 h 1738"/>
                <a:gd name="T34" fmla="*/ 272 w 1723"/>
                <a:gd name="T35" fmla="*/ 0 h 1738"/>
                <a:gd name="T36" fmla="*/ 230 w 1723"/>
                <a:gd name="T37" fmla="*/ 4 h 1738"/>
                <a:gd name="T38" fmla="*/ 191 w 1723"/>
                <a:gd name="T39" fmla="*/ 16 h 1738"/>
                <a:gd name="T40" fmla="*/ 154 w 1723"/>
                <a:gd name="T41" fmla="*/ 37 h 1738"/>
                <a:gd name="T42" fmla="*/ 119 w 1723"/>
                <a:gd name="T43" fmla="*/ 64 h 1738"/>
                <a:gd name="T44" fmla="*/ 71 w 1723"/>
                <a:gd name="T45" fmla="*/ 123 h 1738"/>
                <a:gd name="T46" fmla="*/ 29 w 1723"/>
                <a:gd name="T47" fmla="*/ 209 h 1738"/>
                <a:gd name="T48" fmla="*/ 9 w 1723"/>
                <a:gd name="T49" fmla="*/ 280 h 1738"/>
                <a:gd name="T50" fmla="*/ 1 w 1723"/>
                <a:gd name="T51" fmla="*/ 353 h 1738"/>
                <a:gd name="T52" fmla="*/ 3 w 1723"/>
                <a:gd name="T53" fmla="*/ 402 h 1738"/>
                <a:gd name="T54" fmla="*/ 11 w 1723"/>
                <a:gd name="T55" fmla="*/ 447 h 1738"/>
                <a:gd name="T56" fmla="*/ 44 w 1723"/>
                <a:gd name="T57" fmla="*/ 535 h 1738"/>
                <a:gd name="T58" fmla="*/ 99 w 1723"/>
                <a:gd name="T59" fmla="*/ 623 h 1738"/>
                <a:gd name="T60" fmla="*/ 199 w 1723"/>
                <a:gd name="T61" fmla="*/ 755 h 1738"/>
                <a:gd name="T62" fmla="*/ 244 w 1723"/>
                <a:gd name="T63" fmla="*/ 809 h 1738"/>
                <a:gd name="T64" fmla="*/ 320 w 1723"/>
                <a:gd name="T65" fmla="*/ 882 h 1738"/>
                <a:gd name="T66" fmla="*/ 398 w 1723"/>
                <a:gd name="T67" fmla="*/ 946 h 1738"/>
                <a:gd name="T68" fmla="*/ 540 w 1723"/>
                <a:gd name="T69" fmla="*/ 1042 h 1738"/>
                <a:gd name="T70" fmla="*/ 575 w 1723"/>
                <a:gd name="T71" fmla="*/ 1068 h 1738"/>
                <a:gd name="T72" fmla="*/ 583 w 1723"/>
                <a:gd name="T73" fmla="*/ 1068 h 1738"/>
                <a:gd name="T74" fmla="*/ 618 w 1723"/>
                <a:gd name="T75" fmla="*/ 1042 h 1738"/>
                <a:gd name="T76" fmla="*/ 760 w 1723"/>
                <a:gd name="T77" fmla="*/ 946 h 1738"/>
                <a:gd name="T78" fmla="*/ 837 w 1723"/>
                <a:gd name="T79" fmla="*/ 882 h 1738"/>
                <a:gd name="T80" fmla="*/ 914 w 1723"/>
                <a:gd name="T81" fmla="*/ 809 h 1738"/>
                <a:gd name="T82" fmla="*/ 959 w 1723"/>
                <a:gd name="T83" fmla="*/ 755 h 1738"/>
                <a:gd name="T84" fmla="*/ 1059 w 1723"/>
                <a:gd name="T85" fmla="*/ 623 h 1738"/>
                <a:gd name="T86" fmla="*/ 1114 w 1723"/>
                <a:gd name="T87" fmla="*/ 535 h 1738"/>
                <a:gd name="T88" fmla="*/ 1148 w 1723"/>
                <a:gd name="T89" fmla="*/ 447 h 1738"/>
                <a:gd name="T90" fmla="*/ 1156 w 1723"/>
                <a:gd name="T91" fmla="*/ 402 h 1738"/>
                <a:gd name="T92" fmla="*/ 1157 w 1723"/>
                <a:gd name="T93" fmla="*/ 353 h 1738"/>
                <a:gd name="T94" fmla="*/ 1149 w 1723"/>
                <a:gd name="T95" fmla="*/ 280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40" name="Group 39"/>
            <p:cNvGrpSpPr>
              <a:grpSpLocks/>
            </p:cNvGrpSpPr>
            <p:nvPr userDrawn="1"/>
          </p:nvGrpSpPr>
          <p:grpSpPr bwMode="auto">
            <a:xfrm>
              <a:off x="4693" y="597"/>
              <a:ext cx="969" cy="480"/>
              <a:chOff x="4701" y="604"/>
              <a:chExt cx="969" cy="480"/>
            </a:xfrm>
          </p:grpSpPr>
          <p:sp>
            <p:nvSpPr>
              <p:cNvPr id="1041" name="Freeform 40"/>
              <p:cNvSpPr>
                <a:spLocks noChangeAspect="1"/>
              </p:cNvSpPr>
              <p:nvPr userDrawn="1"/>
            </p:nvSpPr>
            <p:spPr bwMode="auto">
              <a:xfrm rot="47739" flipH="1">
                <a:off x="5006" y="720"/>
                <a:ext cx="264" cy="278"/>
              </a:xfrm>
              <a:custGeom>
                <a:avLst/>
                <a:gdLst>
                  <a:gd name="T0" fmla="*/ 258 w 1723"/>
                  <a:gd name="T1" fmla="*/ 54 h 1738"/>
                  <a:gd name="T2" fmla="*/ 248 w 1723"/>
                  <a:gd name="T3" fmla="*/ 32 h 1738"/>
                  <a:gd name="T4" fmla="*/ 237 w 1723"/>
                  <a:gd name="T5" fmla="*/ 17 h 1738"/>
                  <a:gd name="T6" fmla="*/ 229 w 1723"/>
                  <a:gd name="T7" fmla="*/ 10 h 1738"/>
                  <a:gd name="T8" fmla="*/ 220 w 1723"/>
                  <a:gd name="T9" fmla="*/ 4 h 1738"/>
                  <a:gd name="T10" fmla="*/ 212 w 1723"/>
                  <a:gd name="T11" fmla="*/ 1 h 1738"/>
                  <a:gd name="T12" fmla="*/ 202 w 1723"/>
                  <a:gd name="T13" fmla="*/ 0 h 1738"/>
                  <a:gd name="T14" fmla="*/ 192 w 1723"/>
                  <a:gd name="T15" fmla="*/ 2 h 1738"/>
                  <a:gd name="T16" fmla="*/ 182 w 1723"/>
                  <a:gd name="T17" fmla="*/ 6 h 1738"/>
                  <a:gd name="T18" fmla="*/ 171 w 1723"/>
                  <a:gd name="T19" fmla="*/ 14 h 1738"/>
                  <a:gd name="T20" fmla="*/ 150 w 1723"/>
                  <a:gd name="T21" fmla="*/ 32 h 1738"/>
                  <a:gd name="T22" fmla="*/ 136 w 1723"/>
                  <a:gd name="T23" fmla="*/ 50 h 1738"/>
                  <a:gd name="T24" fmla="*/ 129 w 1723"/>
                  <a:gd name="T25" fmla="*/ 50 h 1738"/>
                  <a:gd name="T26" fmla="*/ 114 w 1723"/>
                  <a:gd name="T27" fmla="*/ 32 h 1738"/>
                  <a:gd name="T28" fmla="*/ 93 w 1723"/>
                  <a:gd name="T29" fmla="*/ 14 h 1738"/>
                  <a:gd name="T30" fmla="*/ 82 w 1723"/>
                  <a:gd name="T31" fmla="*/ 6 h 1738"/>
                  <a:gd name="T32" fmla="*/ 72 w 1723"/>
                  <a:gd name="T33" fmla="*/ 2 h 1738"/>
                  <a:gd name="T34" fmla="*/ 62 w 1723"/>
                  <a:gd name="T35" fmla="*/ 0 h 1738"/>
                  <a:gd name="T36" fmla="*/ 52 w 1723"/>
                  <a:gd name="T37" fmla="*/ 1 h 1738"/>
                  <a:gd name="T38" fmla="*/ 44 w 1723"/>
                  <a:gd name="T39" fmla="*/ 4 h 1738"/>
                  <a:gd name="T40" fmla="*/ 35 w 1723"/>
                  <a:gd name="T41" fmla="*/ 10 h 1738"/>
                  <a:gd name="T42" fmla="*/ 27 w 1723"/>
                  <a:gd name="T43" fmla="*/ 17 h 1738"/>
                  <a:gd name="T44" fmla="*/ 16 w 1723"/>
                  <a:gd name="T45" fmla="*/ 32 h 1738"/>
                  <a:gd name="T46" fmla="*/ 7 w 1723"/>
                  <a:gd name="T47" fmla="*/ 54 h 1738"/>
                  <a:gd name="T48" fmla="*/ 2 w 1723"/>
                  <a:gd name="T49" fmla="*/ 73 h 1738"/>
                  <a:gd name="T50" fmla="*/ 0 w 1723"/>
                  <a:gd name="T51" fmla="*/ 92 h 1738"/>
                  <a:gd name="T52" fmla="*/ 1 w 1723"/>
                  <a:gd name="T53" fmla="*/ 105 h 1738"/>
                  <a:gd name="T54" fmla="*/ 2 w 1723"/>
                  <a:gd name="T55" fmla="*/ 116 h 1738"/>
                  <a:gd name="T56" fmla="*/ 10 w 1723"/>
                  <a:gd name="T57" fmla="*/ 139 h 1738"/>
                  <a:gd name="T58" fmla="*/ 23 w 1723"/>
                  <a:gd name="T59" fmla="*/ 162 h 1738"/>
                  <a:gd name="T60" fmla="*/ 45 w 1723"/>
                  <a:gd name="T61" fmla="*/ 196 h 1738"/>
                  <a:gd name="T62" fmla="*/ 56 w 1723"/>
                  <a:gd name="T63" fmla="*/ 210 h 1738"/>
                  <a:gd name="T64" fmla="*/ 73 w 1723"/>
                  <a:gd name="T65" fmla="*/ 230 h 1738"/>
                  <a:gd name="T66" fmla="*/ 91 w 1723"/>
                  <a:gd name="T67" fmla="*/ 246 h 1738"/>
                  <a:gd name="T68" fmla="*/ 123 w 1723"/>
                  <a:gd name="T69" fmla="*/ 271 h 1738"/>
                  <a:gd name="T70" fmla="*/ 131 w 1723"/>
                  <a:gd name="T71" fmla="*/ 278 h 1738"/>
                  <a:gd name="T72" fmla="*/ 133 w 1723"/>
                  <a:gd name="T73" fmla="*/ 278 h 1738"/>
                  <a:gd name="T74" fmla="*/ 141 w 1723"/>
                  <a:gd name="T75" fmla="*/ 271 h 1738"/>
                  <a:gd name="T76" fmla="*/ 173 w 1723"/>
                  <a:gd name="T77" fmla="*/ 246 h 1738"/>
                  <a:gd name="T78" fmla="*/ 191 w 1723"/>
                  <a:gd name="T79" fmla="*/ 230 h 1738"/>
                  <a:gd name="T80" fmla="*/ 209 w 1723"/>
                  <a:gd name="T81" fmla="*/ 210 h 1738"/>
                  <a:gd name="T82" fmla="*/ 219 w 1723"/>
                  <a:gd name="T83" fmla="*/ 196 h 1738"/>
                  <a:gd name="T84" fmla="*/ 242 w 1723"/>
                  <a:gd name="T85" fmla="*/ 162 h 1738"/>
                  <a:gd name="T86" fmla="*/ 254 w 1723"/>
                  <a:gd name="T87" fmla="*/ 139 h 1738"/>
                  <a:gd name="T88" fmla="*/ 262 w 1723"/>
                  <a:gd name="T89" fmla="*/ 116 h 1738"/>
                  <a:gd name="T90" fmla="*/ 264 w 1723"/>
                  <a:gd name="T91" fmla="*/ 105 h 1738"/>
                  <a:gd name="T92" fmla="*/ 264 w 1723"/>
                  <a:gd name="T93" fmla="*/ 92 h 1738"/>
                  <a:gd name="T94" fmla="*/ 262 w 1723"/>
                  <a:gd name="T95" fmla="*/ 73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Text Box 41"/>
              <p:cNvSpPr txBox="1">
                <a:spLocks noChangeArrowheads="1"/>
              </p:cNvSpPr>
              <p:nvPr userDrawn="1"/>
            </p:nvSpPr>
            <p:spPr bwMode="auto">
              <a:xfrm>
                <a:off x="4701" y="604"/>
                <a:ext cx="308"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I</a:t>
                </a:r>
                <a:endParaRPr lang="en-US" altLang="en-US" sz="4400" b="1">
                  <a:solidFill>
                    <a:schemeClr val="bg1"/>
                  </a:solidFill>
                  <a:latin typeface="Verdana" panose="020B0604030504040204" pitchFamily="34" charset="0"/>
                </a:endParaRPr>
              </a:p>
            </p:txBody>
          </p:sp>
          <p:sp>
            <p:nvSpPr>
              <p:cNvPr id="1043" name="Text Box 42"/>
              <p:cNvSpPr txBox="1">
                <a:spLocks noChangeArrowheads="1"/>
              </p:cNvSpPr>
              <p:nvPr userDrawn="1"/>
            </p:nvSpPr>
            <p:spPr bwMode="auto">
              <a:xfrm>
                <a:off x="5268" y="604"/>
                <a:ext cx="402"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U</a:t>
                </a:r>
                <a:endParaRPr lang="en-US" altLang="en-US" sz="4400" b="1">
                  <a:solidFill>
                    <a:schemeClr val="bg1"/>
                  </a:solidFill>
                  <a:latin typeface="Verdana" panose="020B0604030504040204" pitchFamily="34" charset="0"/>
                </a:endParaRPr>
              </a:p>
            </p:txBody>
          </p:sp>
        </p:grpSp>
      </p:grpSp>
      <p:grpSp>
        <p:nvGrpSpPr>
          <p:cNvPr id="1033" name="Group 43"/>
          <p:cNvGrpSpPr>
            <a:grpSpLocks/>
          </p:cNvGrpSpPr>
          <p:nvPr/>
        </p:nvGrpSpPr>
        <p:grpSpPr bwMode="auto">
          <a:xfrm>
            <a:off x="7192963" y="4549775"/>
            <a:ext cx="1836737" cy="1695450"/>
            <a:chOff x="4557" y="411"/>
            <a:chExt cx="1157" cy="1068"/>
          </a:xfrm>
        </p:grpSpPr>
        <p:sp>
          <p:nvSpPr>
            <p:cNvPr id="1034" name="Freeform 44"/>
            <p:cNvSpPr>
              <a:spLocks noChangeAspect="1"/>
            </p:cNvSpPr>
            <p:nvPr userDrawn="1"/>
          </p:nvSpPr>
          <p:spPr bwMode="auto">
            <a:xfrm rot="47739" flipH="1">
              <a:off x="4557" y="411"/>
              <a:ext cx="1157" cy="1068"/>
            </a:xfrm>
            <a:custGeom>
              <a:avLst/>
              <a:gdLst>
                <a:gd name="T0" fmla="*/ 1129 w 1723"/>
                <a:gd name="T1" fmla="*/ 209 h 1738"/>
                <a:gd name="T2" fmla="*/ 1086 w 1723"/>
                <a:gd name="T3" fmla="*/ 123 h 1738"/>
                <a:gd name="T4" fmla="*/ 1038 w 1723"/>
                <a:gd name="T5" fmla="*/ 64 h 1738"/>
                <a:gd name="T6" fmla="*/ 1003 w 1723"/>
                <a:gd name="T7" fmla="*/ 37 h 1738"/>
                <a:gd name="T8" fmla="*/ 966 w 1723"/>
                <a:gd name="T9" fmla="*/ 16 h 1738"/>
                <a:gd name="T10" fmla="*/ 927 w 1723"/>
                <a:gd name="T11" fmla="*/ 4 h 1738"/>
                <a:gd name="T12" fmla="*/ 886 w 1723"/>
                <a:gd name="T13" fmla="*/ 0 h 1738"/>
                <a:gd name="T14" fmla="*/ 843 w 1723"/>
                <a:gd name="T15" fmla="*/ 6 h 1738"/>
                <a:gd name="T16" fmla="*/ 800 w 1723"/>
                <a:gd name="T17" fmla="*/ 23 h 1738"/>
                <a:gd name="T18" fmla="*/ 748 w 1723"/>
                <a:gd name="T19" fmla="*/ 54 h 1738"/>
                <a:gd name="T20" fmla="*/ 659 w 1723"/>
                <a:gd name="T21" fmla="*/ 124 h 1738"/>
                <a:gd name="T22" fmla="*/ 594 w 1723"/>
                <a:gd name="T23" fmla="*/ 190 h 1738"/>
                <a:gd name="T24" fmla="*/ 563 w 1723"/>
                <a:gd name="T25" fmla="*/ 190 h 1738"/>
                <a:gd name="T26" fmla="*/ 499 w 1723"/>
                <a:gd name="T27" fmla="*/ 124 h 1738"/>
                <a:gd name="T28" fmla="*/ 409 w 1723"/>
                <a:gd name="T29" fmla="*/ 54 h 1738"/>
                <a:gd name="T30" fmla="*/ 359 w 1723"/>
                <a:gd name="T31" fmla="*/ 23 h 1738"/>
                <a:gd name="T32" fmla="*/ 314 w 1723"/>
                <a:gd name="T33" fmla="*/ 6 h 1738"/>
                <a:gd name="T34" fmla="*/ 272 w 1723"/>
                <a:gd name="T35" fmla="*/ 0 h 1738"/>
                <a:gd name="T36" fmla="*/ 230 w 1723"/>
                <a:gd name="T37" fmla="*/ 4 h 1738"/>
                <a:gd name="T38" fmla="*/ 191 w 1723"/>
                <a:gd name="T39" fmla="*/ 16 h 1738"/>
                <a:gd name="T40" fmla="*/ 154 w 1723"/>
                <a:gd name="T41" fmla="*/ 37 h 1738"/>
                <a:gd name="T42" fmla="*/ 119 w 1723"/>
                <a:gd name="T43" fmla="*/ 64 h 1738"/>
                <a:gd name="T44" fmla="*/ 71 w 1723"/>
                <a:gd name="T45" fmla="*/ 123 h 1738"/>
                <a:gd name="T46" fmla="*/ 29 w 1723"/>
                <a:gd name="T47" fmla="*/ 209 h 1738"/>
                <a:gd name="T48" fmla="*/ 9 w 1723"/>
                <a:gd name="T49" fmla="*/ 280 h 1738"/>
                <a:gd name="T50" fmla="*/ 1 w 1723"/>
                <a:gd name="T51" fmla="*/ 353 h 1738"/>
                <a:gd name="T52" fmla="*/ 3 w 1723"/>
                <a:gd name="T53" fmla="*/ 402 h 1738"/>
                <a:gd name="T54" fmla="*/ 11 w 1723"/>
                <a:gd name="T55" fmla="*/ 447 h 1738"/>
                <a:gd name="T56" fmla="*/ 44 w 1723"/>
                <a:gd name="T57" fmla="*/ 535 h 1738"/>
                <a:gd name="T58" fmla="*/ 99 w 1723"/>
                <a:gd name="T59" fmla="*/ 623 h 1738"/>
                <a:gd name="T60" fmla="*/ 199 w 1723"/>
                <a:gd name="T61" fmla="*/ 755 h 1738"/>
                <a:gd name="T62" fmla="*/ 244 w 1723"/>
                <a:gd name="T63" fmla="*/ 809 h 1738"/>
                <a:gd name="T64" fmla="*/ 320 w 1723"/>
                <a:gd name="T65" fmla="*/ 882 h 1738"/>
                <a:gd name="T66" fmla="*/ 398 w 1723"/>
                <a:gd name="T67" fmla="*/ 946 h 1738"/>
                <a:gd name="T68" fmla="*/ 540 w 1723"/>
                <a:gd name="T69" fmla="*/ 1042 h 1738"/>
                <a:gd name="T70" fmla="*/ 575 w 1723"/>
                <a:gd name="T71" fmla="*/ 1068 h 1738"/>
                <a:gd name="T72" fmla="*/ 583 w 1723"/>
                <a:gd name="T73" fmla="*/ 1068 h 1738"/>
                <a:gd name="T74" fmla="*/ 618 w 1723"/>
                <a:gd name="T75" fmla="*/ 1042 h 1738"/>
                <a:gd name="T76" fmla="*/ 760 w 1723"/>
                <a:gd name="T77" fmla="*/ 946 h 1738"/>
                <a:gd name="T78" fmla="*/ 837 w 1723"/>
                <a:gd name="T79" fmla="*/ 882 h 1738"/>
                <a:gd name="T80" fmla="*/ 914 w 1723"/>
                <a:gd name="T81" fmla="*/ 809 h 1738"/>
                <a:gd name="T82" fmla="*/ 959 w 1723"/>
                <a:gd name="T83" fmla="*/ 755 h 1738"/>
                <a:gd name="T84" fmla="*/ 1059 w 1723"/>
                <a:gd name="T85" fmla="*/ 623 h 1738"/>
                <a:gd name="T86" fmla="*/ 1114 w 1723"/>
                <a:gd name="T87" fmla="*/ 535 h 1738"/>
                <a:gd name="T88" fmla="*/ 1148 w 1723"/>
                <a:gd name="T89" fmla="*/ 447 h 1738"/>
                <a:gd name="T90" fmla="*/ 1156 w 1723"/>
                <a:gd name="T91" fmla="*/ 402 h 1738"/>
                <a:gd name="T92" fmla="*/ 1157 w 1723"/>
                <a:gd name="T93" fmla="*/ 353 h 1738"/>
                <a:gd name="T94" fmla="*/ 1149 w 1723"/>
                <a:gd name="T95" fmla="*/ 280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35" name="Group 45"/>
            <p:cNvGrpSpPr>
              <a:grpSpLocks/>
            </p:cNvGrpSpPr>
            <p:nvPr userDrawn="1"/>
          </p:nvGrpSpPr>
          <p:grpSpPr bwMode="auto">
            <a:xfrm>
              <a:off x="4693" y="597"/>
              <a:ext cx="969" cy="480"/>
              <a:chOff x="4701" y="604"/>
              <a:chExt cx="969" cy="480"/>
            </a:xfrm>
          </p:grpSpPr>
          <p:sp>
            <p:nvSpPr>
              <p:cNvPr id="1036" name="Freeform 46"/>
              <p:cNvSpPr>
                <a:spLocks noChangeAspect="1"/>
              </p:cNvSpPr>
              <p:nvPr userDrawn="1"/>
            </p:nvSpPr>
            <p:spPr bwMode="auto">
              <a:xfrm rot="47739" flipH="1">
                <a:off x="5006" y="720"/>
                <a:ext cx="264" cy="278"/>
              </a:xfrm>
              <a:custGeom>
                <a:avLst/>
                <a:gdLst>
                  <a:gd name="T0" fmla="*/ 258 w 1723"/>
                  <a:gd name="T1" fmla="*/ 54 h 1738"/>
                  <a:gd name="T2" fmla="*/ 248 w 1723"/>
                  <a:gd name="T3" fmla="*/ 32 h 1738"/>
                  <a:gd name="T4" fmla="*/ 237 w 1723"/>
                  <a:gd name="T5" fmla="*/ 17 h 1738"/>
                  <a:gd name="T6" fmla="*/ 229 w 1723"/>
                  <a:gd name="T7" fmla="*/ 10 h 1738"/>
                  <a:gd name="T8" fmla="*/ 220 w 1723"/>
                  <a:gd name="T9" fmla="*/ 4 h 1738"/>
                  <a:gd name="T10" fmla="*/ 212 w 1723"/>
                  <a:gd name="T11" fmla="*/ 1 h 1738"/>
                  <a:gd name="T12" fmla="*/ 202 w 1723"/>
                  <a:gd name="T13" fmla="*/ 0 h 1738"/>
                  <a:gd name="T14" fmla="*/ 192 w 1723"/>
                  <a:gd name="T15" fmla="*/ 2 h 1738"/>
                  <a:gd name="T16" fmla="*/ 182 w 1723"/>
                  <a:gd name="T17" fmla="*/ 6 h 1738"/>
                  <a:gd name="T18" fmla="*/ 171 w 1723"/>
                  <a:gd name="T19" fmla="*/ 14 h 1738"/>
                  <a:gd name="T20" fmla="*/ 150 w 1723"/>
                  <a:gd name="T21" fmla="*/ 32 h 1738"/>
                  <a:gd name="T22" fmla="*/ 136 w 1723"/>
                  <a:gd name="T23" fmla="*/ 50 h 1738"/>
                  <a:gd name="T24" fmla="*/ 129 w 1723"/>
                  <a:gd name="T25" fmla="*/ 50 h 1738"/>
                  <a:gd name="T26" fmla="*/ 114 w 1723"/>
                  <a:gd name="T27" fmla="*/ 32 h 1738"/>
                  <a:gd name="T28" fmla="*/ 93 w 1723"/>
                  <a:gd name="T29" fmla="*/ 14 h 1738"/>
                  <a:gd name="T30" fmla="*/ 82 w 1723"/>
                  <a:gd name="T31" fmla="*/ 6 h 1738"/>
                  <a:gd name="T32" fmla="*/ 72 w 1723"/>
                  <a:gd name="T33" fmla="*/ 2 h 1738"/>
                  <a:gd name="T34" fmla="*/ 62 w 1723"/>
                  <a:gd name="T35" fmla="*/ 0 h 1738"/>
                  <a:gd name="T36" fmla="*/ 52 w 1723"/>
                  <a:gd name="T37" fmla="*/ 1 h 1738"/>
                  <a:gd name="T38" fmla="*/ 44 w 1723"/>
                  <a:gd name="T39" fmla="*/ 4 h 1738"/>
                  <a:gd name="T40" fmla="*/ 35 w 1723"/>
                  <a:gd name="T41" fmla="*/ 10 h 1738"/>
                  <a:gd name="T42" fmla="*/ 27 w 1723"/>
                  <a:gd name="T43" fmla="*/ 17 h 1738"/>
                  <a:gd name="T44" fmla="*/ 16 w 1723"/>
                  <a:gd name="T45" fmla="*/ 32 h 1738"/>
                  <a:gd name="T46" fmla="*/ 7 w 1723"/>
                  <a:gd name="T47" fmla="*/ 54 h 1738"/>
                  <a:gd name="T48" fmla="*/ 2 w 1723"/>
                  <a:gd name="T49" fmla="*/ 73 h 1738"/>
                  <a:gd name="T50" fmla="*/ 0 w 1723"/>
                  <a:gd name="T51" fmla="*/ 92 h 1738"/>
                  <a:gd name="T52" fmla="*/ 1 w 1723"/>
                  <a:gd name="T53" fmla="*/ 105 h 1738"/>
                  <a:gd name="T54" fmla="*/ 2 w 1723"/>
                  <a:gd name="T55" fmla="*/ 116 h 1738"/>
                  <a:gd name="T56" fmla="*/ 10 w 1723"/>
                  <a:gd name="T57" fmla="*/ 139 h 1738"/>
                  <a:gd name="T58" fmla="*/ 23 w 1723"/>
                  <a:gd name="T59" fmla="*/ 162 h 1738"/>
                  <a:gd name="T60" fmla="*/ 45 w 1723"/>
                  <a:gd name="T61" fmla="*/ 196 h 1738"/>
                  <a:gd name="T62" fmla="*/ 56 w 1723"/>
                  <a:gd name="T63" fmla="*/ 210 h 1738"/>
                  <a:gd name="T64" fmla="*/ 73 w 1723"/>
                  <a:gd name="T65" fmla="*/ 230 h 1738"/>
                  <a:gd name="T66" fmla="*/ 91 w 1723"/>
                  <a:gd name="T67" fmla="*/ 246 h 1738"/>
                  <a:gd name="T68" fmla="*/ 123 w 1723"/>
                  <a:gd name="T69" fmla="*/ 271 h 1738"/>
                  <a:gd name="T70" fmla="*/ 131 w 1723"/>
                  <a:gd name="T71" fmla="*/ 278 h 1738"/>
                  <a:gd name="T72" fmla="*/ 133 w 1723"/>
                  <a:gd name="T73" fmla="*/ 278 h 1738"/>
                  <a:gd name="T74" fmla="*/ 141 w 1723"/>
                  <a:gd name="T75" fmla="*/ 271 h 1738"/>
                  <a:gd name="T76" fmla="*/ 173 w 1723"/>
                  <a:gd name="T77" fmla="*/ 246 h 1738"/>
                  <a:gd name="T78" fmla="*/ 191 w 1723"/>
                  <a:gd name="T79" fmla="*/ 230 h 1738"/>
                  <a:gd name="T80" fmla="*/ 209 w 1723"/>
                  <a:gd name="T81" fmla="*/ 210 h 1738"/>
                  <a:gd name="T82" fmla="*/ 219 w 1723"/>
                  <a:gd name="T83" fmla="*/ 196 h 1738"/>
                  <a:gd name="T84" fmla="*/ 242 w 1723"/>
                  <a:gd name="T85" fmla="*/ 162 h 1738"/>
                  <a:gd name="T86" fmla="*/ 254 w 1723"/>
                  <a:gd name="T87" fmla="*/ 139 h 1738"/>
                  <a:gd name="T88" fmla="*/ 262 w 1723"/>
                  <a:gd name="T89" fmla="*/ 116 h 1738"/>
                  <a:gd name="T90" fmla="*/ 264 w 1723"/>
                  <a:gd name="T91" fmla="*/ 105 h 1738"/>
                  <a:gd name="T92" fmla="*/ 264 w 1723"/>
                  <a:gd name="T93" fmla="*/ 92 h 1738"/>
                  <a:gd name="T94" fmla="*/ 262 w 1723"/>
                  <a:gd name="T95" fmla="*/ 73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Text Box 47"/>
              <p:cNvSpPr txBox="1">
                <a:spLocks noChangeArrowheads="1"/>
              </p:cNvSpPr>
              <p:nvPr userDrawn="1"/>
            </p:nvSpPr>
            <p:spPr bwMode="auto">
              <a:xfrm>
                <a:off x="4701" y="604"/>
                <a:ext cx="308"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I</a:t>
                </a:r>
                <a:endParaRPr lang="en-US" altLang="en-US" sz="4400" b="1">
                  <a:solidFill>
                    <a:schemeClr val="bg1"/>
                  </a:solidFill>
                  <a:latin typeface="Verdana" panose="020B0604030504040204" pitchFamily="34" charset="0"/>
                </a:endParaRPr>
              </a:p>
            </p:txBody>
          </p:sp>
          <p:sp>
            <p:nvSpPr>
              <p:cNvPr id="1038" name="Text Box 48"/>
              <p:cNvSpPr txBox="1">
                <a:spLocks noChangeArrowheads="1"/>
              </p:cNvSpPr>
              <p:nvPr userDrawn="1"/>
            </p:nvSpPr>
            <p:spPr bwMode="auto">
              <a:xfrm>
                <a:off x="5268" y="604"/>
                <a:ext cx="402"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b="1">
                    <a:solidFill>
                      <a:schemeClr val="bg1"/>
                    </a:solidFill>
                    <a:latin typeface="Verdana" panose="020B0604030504040204" pitchFamily="34" charset="0"/>
                  </a:rPr>
                  <a:t>U</a:t>
                </a:r>
                <a:endParaRPr lang="en-US" altLang="en-US" sz="4400" b="1">
                  <a:solidFill>
                    <a:schemeClr val="bg1"/>
                  </a:solidFill>
                  <a:latin typeface="Verdana" panose="020B0604030504040204" pitchFamily="34" charset="0"/>
                </a:endParaRPr>
              </a:p>
            </p:txBody>
          </p:sp>
        </p:grpSp>
      </p:gr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200" kern="1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Verdana" panose="020B0604030504040204" pitchFamily="34" charset="0"/>
        </a:defRPr>
      </a:lvl2pPr>
      <a:lvl3pPr algn="ctr" rtl="0" eaLnBrk="0" fontAlgn="base" hangingPunct="0">
        <a:spcBef>
          <a:spcPct val="0"/>
        </a:spcBef>
        <a:spcAft>
          <a:spcPct val="0"/>
        </a:spcAft>
        <a:defRPr sz="3200">
          <a:solidFill>
            <a:schemeClr val="tx2"/>
          </a:solidFill>
          <a:latin typeface="Verdana" panose="020B0604030504040204" pitchFamily="34" charset="0"/>
        </a:defRPr>
      </a:lvl3pPr>
      <a:lvl4pPr algn="ctr" rtl="0" eaLnBrk="0" fontAlgn="base" hangingPunct="0">
        <a:spcBef>
          <a:spcPct val="0"/>
        </a:spcBef>
        <a:spcAft>
          <a:spcPct val="0"/>
        </a:spcAft>
        <a:defRPr sz="3200">
          <a:solidFill>
            <a:schemeClr val="tx2"/>
          </a:solidFill>
          <a:latin typeface="Verdana" panose="020B0604030504040204" pitchFamily="34" charset="0"/>
        </a:defRPr>
      </a:lvl4pPr>
      <a:lvl5pPr algn="ctr" rtl="0" eaLnBrk="0" fontAlgn="base" hangingPunct="0">
        <a:spcBef>
          <a:spcPct val="0"/>
        </a:spcBef>
        <a:spcAft>
          <a:spcPct val="0"/>
        </a:spcAft>
        <a:defRPr sz="3200">
          <a:solidFill>
            <a:schemeClr val="tx2"/>
          </a:solidFill>
          <a:latin typeface="Verdana" panose="020B0604030504040204" pitchFamily="34" charset="0"/>
        </a:defRPr>
      </a:lvl5pPr>
      <a:lvl6pPr marL="457200" algn="ctr" rtl="0" fontAlgn="base">
        <a:spcBef>
          <a:spcPct val="0"/>
        </a:spcBef>
        <a:spcAft>
          <a:spcPct val="0"/>
        </a:spcAft>
        <a:defRPr sz="3200">
          <a:solidFill>
            <a:schemeClr val="tx2"/>
          </a:solidFill>
          <a:latin typeface="Verdana" panose="020B0604030504040204" pitchFamily="34" charset="0"/>
        </a:defRPr>
      </a:lvl6pPr>
      <a:lvl7pPr marL="914400" algn="ctr" rtl="0" fontAlgn="base">
        <a:spcBef>
          <a:spcPct val="0"/>
        </a:spcBef>
        <a:spcAft>
          <a:spcPct val="0"/>
        </a:spcAft>
        <a:defRPr sz="3200">
          <a:solidFill>
            <a:schemeClr val="tx2"/>
          </a:solidFill>
          <a:latin typeface="Verdana" panose="020B0604030504040204" pitchFamily="34" charset="0"/>
        </a:defRPr>
      </a:lvl7pPr>
      <a:lvl8pPr marL="1371600" algn="ctr" rtl="0" fontAlgn="base">
        <a:spcBef>
          <a:spcPct val="0"/>
        </a:spcBef>
        <a:spcAft>
          <a:spcPct val="0"/>
        </a:spcAft>
        <a:defRPr sz="3200">
          <a:solidFill>
            <a:schemeClr val="tx2"/>
          </a:solidFill>
          <a:latin typeface="Verdana" panose="020B0604030504040204" pitchFamily="34" charset="0"/>
        </a:defRPr>
      </a:lvl8pPr>
      <a:lvl9pPr marL="1828800" algn="ctr" rtl="0" fontAlgn="base">
        <a:spcBef>
          <a:spcPct val="0"/>
        </a:spcBef>
        <a:spcAft>
          <a:spcPct val="0"/>
        </a:spcAft>
        <a:defRPr sz="3200">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I Love You</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3230563" cy="4525963"/>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4339" name="Group 3"/>
          <p:cNvGraphicFramePr>
            <a:graphicFrameLocks noGrp="1"/>
          </p:cNvGraphicFramePr>
          <p:nvPr>
            <p:ph type="tbl" idx="1"/>
          </p:nvPr>
        </p:nvGraphicFramePr>
        <p:xfrm>
          <a:off x="431800" y="1916113"/>
          <a:ext cx="6229350" cy="3175000"/>
        </p:xfrm>
        <a:graphic>
          <a:graphicData uri="http://schemas.openxmlformats.org/drawingml/2006/table">
            <a:tbl>
              <a:tblPr/>
              <a:tblGrid>
                <a:gridCol w="3114675"/>
                <a:gridCol w="3114675"/>
              </a:tblGrid>
              <a:tr h="459277">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Verdana" panose="020B0604030504040204" pitchFamily="34" charset="0"/>
                        </a:rPr>
                        <a:t>Title</a:t>
                      </a:r>
                      <a:endParaRPr kumimoji="0" lang="en-US" altLang="en-US" sz="2400" b="1" i="0" u="none" strike="noStrike" cap="none" normalizeH="0" baseline="0" smtClean="0">
                        <a:ln>
                          <a:noFill/>
                        </a:ln>
                        <a:solidFill>
                          <a:schemeClr val="bg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Verdana" panose="020B0604030504040204" pitchFamily="34" charset="0"/>
                        </a:rPr>
                        <a:t>Title</a:t>
                      </a:r>
                      <a:endParaRPr kumimoji="0" lang="en-US" altLang="en-US" sz="2400" b="1" i="0" u="none" strike="noStrike" cap="none" normalizeH="0" baseline="0" smtClean="0">
                        <a:ln>
                          <a:noFill/>
                        </a:ln>
                        <a:solidFill>
                          <a:schemeClr val="bg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2356">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Verdana" panose="020B0604030504040204" pitchFamily="34" charset="0"/>
                        </a:rPr>
                        <a:t>Data</a:t>
                      </a: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Verdana" panose="020B0604030504040204" pitchFamily="34" charset="0"/>
                        </a:rPr>
                        <a:t>Data</a:t>
                      </a: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356">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3943">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356">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356">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356">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Verdana" panose="020B0604030504040204" pitchFamily="34" charset="0"/>
                      </a:endParaRPr>
                    </a:p>
                  </a:txBody>
                  <a:tcPr marL="90000" marR="90000" marT="46792" marB="4679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232025"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252413" y="1873250"/>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1873250"/>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3236913" cy="4525963"/>
          </a:xfrm>
        </p:spPr>
        <p:txBody>
          <a:bodyPr/>
          <a:lstStyle/>
          <a:p>
            <a:pPr eaLnBrk="1" hangingPunct="1"/>
            <a:r>
              <a:rPr lang="en-GB" altLang="en-US" sz="2400" smtClean="0"/>
              <a:t>Bullets go in here</a:t>
            </a:r>
            <a:endParaRPr lang="en-US" altLang="en-US" sz="2400" smtClean="0"/>
          </a:p>
        </p:txBody>
      </p:sp>
      <p:sp>
        <p:nvSpPr>
          <p:cNvPr id="16388" name="Rectangle 4"/>
          <p:cNvSpPr>
            <a:spLocks noGrp="1" noChangeArrowheads="1"/>
          </p:cNvSpPr>
          <p:nvPr>
            <p:ph type="body" sz="half" idx="2"/>
          </p:nvPr>
        </p:nvSpPr>
        <p:spPr>
          <a:xfrm>
            <a:off x="3817938" y="1600200"/>
            <a:ext cx="3238500" cy="4525963"/>
          </a:xfrm>
        </p:spPr>
        <p:txBody>
          <a:bodyPr/>
          <a:lstStyle/>
          <a:p>
            <a:pPr eaLnBrk="1" hangingPunct="1"/>
            <a:r>
              <a:rPr lang="en-GB" altLang="en-US" sz="2400" smtClean="0"/>
              <a:t>And also in here</a:t>
            </a:r>
            <a:endParaRPr lang="en-US" altLang="en-US" sz="24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760788" cy="4525963"/>
          </a:xfrm>
          <a:solidFill>
            <a:schemeClr val="accent1"/>
          </a:solidFill>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20484" name="Group 4"/>
          <p:cNvGraphicFramePr>
            <a:graphicFrameLocks noGrp="1"/>
          </p:cNvGraphicFramePr>
          <p:nvPr>
            <p:ph sz="half" idx="2"/>
          </p:nvPr>
        </p:nvGraphicFramePr>
        <p:xfrm>
          <a:off x="4457700" y="1781175"/>
          <a:ext cx="2543175" cy="1501775"/>
        </p:xfrm>
        <a:graphic>
          <a:graphicData uri="http://schemas.openxmlformats.org/drawingml/2006/table">
            <a:tbl>
              <a:tblPr/>
              <a:tblGrid>
                <a:gridCol w="1271588"/>
                <a:gridCol w="1271587"/>
              </a:tblGrid>
              <a:tr h="750888">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Verdana" panose="020B0604030504040204" pitchFamily="34" charset="0"/>
                        </a:rPr>
                        <a:t>Table</a:t>
                      </a:r>
                      <a:endParaRPr kumimoji="0" lang="en-US" altLang="en-US" sz="2400" b="0" i="0" u="none" strike="noStrike" cap="none" normalizeH="0" baseline="0" smtClean="0">
                        <a:ln>
                          <a:noFill/>
                        </a:ln>
                        <a:solidFill>
                          <a:schemeClr val="tx1"/>
                        </a:solidFill>
                        <a:effectLst/>
                        <a:latin typeface="Verdan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Verdan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Verdana" panose="020B0604030504040204" pitchFamily="34" charset="0"/>
                        </a:defRPr>
                      </a:lvl1pPr>
                      <a:lvl2pPr>
                        <a:spcBef>
                          <a:spcPct val="20000"/>
                        </a:spcBef>
                        <a:defRPr sz="2000">
                          <a:solidFill>
                            <a:schemeClr val="tx1"/>
                          </a:solidFill>
                          <a:latin typeface="Verdana" panose="020B0604030504040204" pitchFamily="34" charset="0"/>
                        </a:defRPr>
                      </a:lvl2pPr>
                      <a:lvl3pPr>
                        <a:spcBef>
                          <a:spcPct val="20000"/>
                        </a:spcBef>
                        <a:defRPr>
                          <a:solidFill>
                            <a:schemeClr val="tx1"/>
                          </a:solidFill>
                          <a:latin typeface="Verdana" panose="020B0604030504040204" pitchFamily="34" charset="0"/>
                        </a:defRPr>
                      </a:lvl3pPr>
                      <a:lvl4pPr>
                        <a:spcBef>
                          <a:spcPct val="20000"/>
                        </a:spcBef>
                        <a:defRPr sz="1600">
                          <a:solidFill>
                            <a:schemeClr val="tx1"/>
                          </a:solidFill>
                          <a:latin typeface="Verdana" panose="020B0604030504040204" pitchFamily="34" charset="0"/>
                        </a:defRPr>
                      </a:lvl4pPr>
                      <a:lvl5pPr>
                        <a:spcBef>
                          <a:spcPct val="20000"/>
                        </a:spcBef>
                        <a:defRPr sz="1600">
                          <a:solidFill>
                            <a:schemeClr val="tx1"/>
                          </a:solidFill>
                          <a:latin typeface="Verdana" panose="020B0604030504040204" pitchFamily="34" charset="0"/>
                        </a:defRPr>
                      </a:lvl5pPr>
                      <a:lvl6pPr fontAlgn="base">
                        <a:spcBef>
                          <a:spcPct val="20000"/>
                        </a:spcBef>
                        <a:spcAft>
                          <a:spcPct val="0"/>
                        </a:spcAft>
                        <a:defRPr sz="1600">
                          <a:solidFill>
                            <a:schemeClr val="tx1"/>
                          </a:solidFill>
                          <a:latin typeface="Verdana" panose="020B0604030504040204" pitchFamily="34" charset="0"/>
                        </a:defRPr>
                      </a:lvl6pPr>
                      <a:lvl7pPr fontAlgn="base">
                        <a:spcBef>
                          <a:spcPct val="20000"/>
                        </a:spcBef>
                        <a:spcAft>
                          <a:spcPct val="0"/>
                        </a:spcAft>
                        <a:defRPr sz="1600">
                          <a:solidFill>
                            <a:schemeClr val="tx1"/>
                          </a:solidFill>
                          <a:latin typeface="Verdana" panose="020B0604030504040204" pitchFamily="34" charset="0"/>
                        </a:defRPr>
                      </a:lvl7pPr>
                      <a:lvl8pPr fontAlgn="base">
                        <a:spcBef>
                          <a:spcPct val="20000"/>
                        </a:spcBef>
                        <a:spcAft>
                          <a:spcPct val="0"/>
                        </a:spcAft>
                        <a:defRPr sz="1600">
                          <a:solidFill>
                            <a:schemeClr val="tx1"/>
                          </a:solidFill>
                          <a:latin typeface="Verdana" panose="020B0604030504040204" pitchFamily="34" charset="0"/>
                        </a:defRPr>
                      </a:lvl8pPr>
                      <a:lvl9pPr fontAlgn="base">
                        <a:spcBef>
                          <a:spcPct val="20000"/>
                        </a:spcBef>
                        <a:spcAft>
                          <a:spcPct val="0"/>
                        </a:spcAft>
                        <a:defRPr sz="16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52530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earts4">
  <a:themeElements>
    <a:clrScheme name="hearts4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fontScheme name="hearts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earts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earts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earts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earts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earts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earts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earts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earts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earts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earts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earts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earts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hearts4 13">
        <a:dk1>
          <a:srgbClr val="A50021"/>
        </a:dk1>
        <a:lt1>
          <a:srgbClr val="FFFFFF"/>
        </a:lt1>
        <a:dk2>
          <a:srgbClr val="A50021"/>
        </a:dk2>
        <a:lt2>
          <a:srgbClr val="808080"/>
        </a:lt2>
        <a:accent1>
          <a:srgbClr val="BBE0E3"/>
        </a:accent1>
        <a:accent2>
          <a:srgbClr val="333399"/>
        </a:accent2>
        <a:accent3>
          <a:srgbClr val="FFFFFF"/>
        </a:accent3>
        <a:accent4>
          <a:srgbClr val="8C001B"/>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earts4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hearts4</Template>
  <TotalTime>4</TotalTime>
  <Words>274</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Verdana</vt:lpstr>
      <vt:lpstr>Wingdings</vt:lpstr>
      <vt:lpstr>hearts4</vt:lpstr>
      <vt:lpstr>Microsoft Graph Chart</vt:lpstr>
      <vt:lpstr>I Love You</vt:lpstr>
      <vt:lpstr>Example Bullet Point Slide</vt:lpstr>
      <vt:lpstr>Colour scheme</vt:lpstr>
      <vt:lpstr>Picture slide</vt:lpstr>
      <vt:lpstr>Example of a table</vt:lpstr>
      <vt:lpstr>Sample Graph (3 colours)</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Hearts 4 I Love You</dc:title>
  <dc:creator>Presentation Magazine</dc:creator>
  <cp:lastModifiedBy>Jonty Pearce</cp:lastModifiedBy>
  <cp:revision>3</cp:revision>
  <dcterms:created xsi:type="dcterms:W3CDTF">2006-02-11T20:03:18Z</dcterms:created>
  <dcterms:modified xsi:type="dcterms:W3CDTF">2015-02-22T11:10:39Z</dcterms:modified>
</cp:coreProperties>
</file>