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0" r:id="rId4"/>
    <p:sldId id="263" r:id="rId5"/>
    <p:sldId id="261" r:id="rId6"/>
    <p:sldId id="259" r:id="rId7"/>
    <p:sldId id="262" r:id="rId8"/>
    <p:sldId id="264"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40C7CAC-6175-4354-9E13-4B8775841F7E}" type="slidenum">
              <a:rPr lang="en-US" altLang="en-US"/>
              <a:pPr>
                <a:defRPr/>
              </a:pPr>
              <a:t>‹#›</a:t>
            </a:fld>
            <a:endParaRPr lang="en-US" altLang="en-US"/>
          </a:p>
        </p:txBody>
      </p:sp>
    </p:spTree>
    <p:extLst>
      <p:ext uri="{BB962C8B-B14F-4D97-AF65-F5344CB8AC3E}">
        <p14:creationId xmlns:p14="http://schemas.microsoft.com/office/powerpoint/2010/main" val="1036402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0103FD-FB3C-4053-AD04-1D63BB7C843F}"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88640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0743F2-7D8F-40A3-AE28-66FA14F613BA}"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1297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771A60-30B9-43C8-BD00-87D72FD6E9F7}"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43816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FF8EA7-DFCC-41F0-8F46-5D440FF0740B}"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5196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95988F-4AE9-4D2B-8E4D-3F425EC9246D}"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31405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9D830B-7C5C-4884-8E78-547FBB5AF025}"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3448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F1766E-9648-46A5-94C3-3638D1203A7A}"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1799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42B080-CEDE-4419-AE54-1BBFD5FF0ED3}"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70590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6FD234-117B-4602-8F06-457E0DF40F30}"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64507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16"/>
          <p:cNvSpPr>
            <a:spLocks noChangeAspect="1"/>
          </p:cNvSpPr>
          <p:nvPr userDrawn="1"/>
        </p:nvSpPr>
        <p:spPr bwMode="auto">
          <a:xfrm rot="47739" flipH="1">
            <a:off x="2881313" y="2600325"/>
            <a:ext cx="3454400" cy="3214688"/>
          </a:xfrm>
          <a:custGeom>
            <a:avLst/>
            <a:gdLst>
              <a:gd name="T0" fmla="*/ 3372200 w 1723"/>
              <a:gd name="T1" fmla="*/ 628880 h 1738"/>
              <a:gd name="T2" fmla="*/ 3243888 w 1723"/>
              <a:gd name="T3" fmla="*/ 369930 h 1738"/>
              <a:gd name="T4" fmla="*/ 3099537 w 1723"/>
              <a:gd name="T5" fmla="*/ 192363 h 1738"/>
              <a:gd name="T6" fmla="*/ 2995284 w 1723"/>
              <a:gd name="T7" fmla="*/ 110979 h 1738"/>
              <a:gd name="T8" fmla="*/ 2885015 w 1723"/>
              <a:gd name="T9" fmla="*/ 48091 h 1738"/>
              <a:gd name="T10" fmla="*/ 2768733 w 1723"/>
              <a:gd name="T11" fmla="*/ 11098 h 1738"/>
              <a:gd name="T12" fmla="*/ 2646435 w 1723"/>
              <a:gd name="T13" fmla="*/ 0 h 1738"/>
              <a:gd name="T14" fmla="*/ 2518123 w 1723"/>
              <a:gd name="T15" fmla="*/ 18496 h 1738"/>
              <a:gd name="T16" fmla="*/ 2387806 w 1723"/>
              <a:gd name="T17" fmla="*/ 70287 h 1738"/>
              <a:gd name="T18" fmla="*/ 2233431 w 1723"/>
              <a:gd name="T19" fmla="*/ 162769 h 1738"/>
              <a:gd name="T20" fmla="*/ 1966783 w 1723"/>
              <a:gd name="T21" fmla="*/ 373629 h 1738"/>
              <a:gd name="T22" fmla="*/ 1774315 w 1723"/>
              <a:gd name="T23" fmla="*/ 573391 h 1738"/>
              <a:gd name="T24" fmla="*/ 1682090 w 1723"/>
              <a:gd name="T25" fmla="*/ 573391 h 1738"/>
              <a:gd name="T26" fmla="*/ 1489622 w 1723"/>
              <a:gd name="T27" fmla="*/ 373629 h 1738"/>
              <a:gd name="T28" fmla="*/ 1220969 w 1723"/>
              <a:gd name="T29" fmla="*/ 162769 h 1738"/>
              <a:gd name="T30" fmla="*/ 1070603 w 1723"/>
              <a:gd name="T31" fmla="*/ 70287 h 1738"/>
              <a:gd name="T32" fmla="*/ 938282 w 1723"/>
              <a:gd name="T33" fmla="*/ 18496 h 1738"/>
              <a:gd name="T34" fmla="*/ 811974 w 1723"/>
              <a:gd name="T35" fmla="*/ 0 h 1738"/>
              <a:gd name="T36" fmla="*/ 685667 w 1723"/>
              <a:gd name="T37" fmla="*/ 11098 h 1738"/>
              <a:gd name="T38" fmla="*/ 569385 w 1723"/>
              <a:gd name="T39" fmla="*/ 48091 h 1738"/>
              <a:gd name="T40" fmla="*/ 459116 w 1723"/>
              <a:gd name="T41" fmla="*/ 110979 h 1738"/>
              <a:gd name="T42" fmla="*/ 354863 w 1723"/>
              <a:gd name="T43" fmla="*/ 192363 h 1738"/>
              <a:gd name="T44" fmla="*/ 210512 w 1723"/>
              <a:gd name="T45" fmla="*/ 369930 h 1738"/>
              <a:gd name="T46" fmla="*/ 86210 w 1723"/>
              <a:gd name="T47" fmla="*/ 628880 h 1738"/>
              <a:gd name="T48" fmla="*/ 28068 w 1723"/>
              <a:gd name="T49" fmla="*/ 843439 h 1738"/>
              <a:gd name="T50" fmla="*/ 4010 w 1723"/>
              <a:gd name="T51" fmla="*/ 1061698 h 1738"/>
              <a:gd name="T52" fmla="*/ 8020 w 1723"/>
              <a:gd name="T53" fmla="*/ 1209670 h 1738"/>
              <a:gd name="T54" fmla="*/ 32078 w 1723"/>
              <a:gd name="T55" fmla="*/ 1346544 h 1738"/>
              <a:gd name="T56" fmla="*/ 132322 w 1723"/>
              <a:gd name="T57" fmla="*/ 1609194 h 1738"/>
              <a:gd name="T58" fmla="*/ 294717 w 1723"/>
              <a:gd name="T59" fmla="*/ 1875543 h 1738"/>
              <a:gd name="T60" fmla="*/ 593443 w 1723"/>
              <a:gd name="T61" fmla="*/ 2271368 h 1738"/>
              <a:gd name="T62" fmla="*/ 729775 w 1723"/>
              <a:gd name="T63" fmla="*/ 2434137 h 1738"/>
              <a:gd name="T64" fmla="*/ 954321 w 1723"/>
              <a:gd name="T65" fmla="*/ 2656094 h 1738"/>
              <a:gd name="T66" fmla="*/ 1188891 w 1723"/>
              <a:gd name="T67" fmla="*/ 2848458 h 1738"/>
              <a:gd name="T68" fmla="*/ 1611920 w 1723"/>
              <a:gd name="T69" fmla="*/ 3137003 h 1738"/>
              <a:gd name="T70" fmla="*/ 1718178 w 1723"/>
              <a:gd name="T71" fmla="*/ 3214688 h 1738"/>
              <a:gd name="T72" fmla="*/ 1740232 w 1723"/>
              <a:gd name="T73" fmla="*/ 3214688 h 1738"/>
              <a:gd name="T74" fmla="*/ 1846490 w 1723"/>
              <a:gd name="T75" fmla="*/ 3137003 h 1738"/>
              <a:gd name="T76" fmla="*/ 2269519 w 1723"/>
              <a:gd name="T77" fmla="*/ 2848458 h 1738"/>
              <a:gd name="T78" fmla="*/ 2500079 w 1723"/>
              <a:gd name="T79" fmla="*/ 2656094 h 1738"/>
              <a:gd name="T80" fmla="*/ 2728635 w 1723"/>
              <a:gd name="T81" fmla="*/ 2434137 h 1738"/>
              <a:gd name="T82" fmla="*/ 2862962 w 1723"/>
              <a:gd name="T83" fmla="*/ 2271368 h 1738"/>
              <a:gd name="T84" fmla="*/ 3161688 w 1723"/>
              <a:gd name="T85" fmla="*/ 1875543 h 1738"/>
              <a:gd name="T86" fmla="*/ 3326088 w 1723"/>
              <a:gd name="T87" fmla="*/ 1609194 h 1738"/>
              <a:gd name="T88" fmla="*/ 3426332 w 1723"/>
              <a:gd name="T89" fmla="*/ 1346544 h 1738"/>
              <a:gd name="T90" fmla="*/ 3450390 w 1723"/>
              <a:gd name="T91" fmla="*/ 1209670 h 1738"/>
              <a:gd name="T92" fmla="*/ 3454400 w 1723"/>
              <a:gd name="T93" fmla="*/ 1061698 h 1738"/>
              <a:gd name="T94" fmla="*/ 3430341 w 1723"/>
              <a:gd name="T95" fmla="*/ 84343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13"/>
          <p:cNvSpPr>
            <a:spLocks noChangeAspect="1"/>
          </p:cNvSpPr>
          <p:nvPr userDrawn="1"/>
        </p:nvSpPr>
        <p:spPr bwMode="auto">
          <a:xfrm rot="47739" flipH="1">
            <a:off x="3171825" y="2871788"/>
            <a:ext cx="2873375" cy="2673350"/>
          </a:xfrm>
          <a:custGeom>
            <a:avLst/>
            <a:gdLst>
              <a:gd name="T0" fmla="*/ 2805001 w 1723"/>
              <a:gd name="T1" fmla="*/ 522980 h 1738"/>
              <a:gd name="T2" fmla="*/ 2698271 w 1723"/>
              <a:gd name="T3" fmla="*/ 307635 h 1738"/>
              <a:gd name="T4" fmla="*/ 2578200 w 1723"/>
              <a:gd name="T5" fmla="*/ 159970 h 1738"/>
              <a:gd name="T6" fmla="*/ 2491481 w 1723"/>
              <a:gd name="T7" fmla="*/ 92291 h 1738"/>
              <a:gd name="T8" fmla="*/ 2399760 w 1723"/>
              <a:gd name="T9" fmla="*/ 39993 h 1738"/>
              <a:gd name="T10" fmla="*/ 2303036 w 1723"/>
              <a:gd name="T11" fmla="*/ 9229 h 1738"/>
              <a:gd name="T12" fmla="*/ 2201309 w 1723"/>
              <a:gd name="T13" fmla="*/ 0 h 1738"/>
              <a:gd name="T14" fmla="*/ 2094579 w 1723"/>
              <a:gd name="T15" fmla="*/ 15382 h 1738"/>
              <a:gd name="T16" fmla="*/ 1986181 w 1723"/>
              <a:gd name="T17" fmla="*/ 58451 h 1738"/>
              <a:gd name="T18" fmla="*/ 1857771 w 1723"/>
              <a:gd name="T19" fmla="*/ 135359 h 1738"/>
              <a:gd name="T20" fmla="*/ 1635973 w 1723"/>
              <a:gd name="T21" fmla="*/ 310712 h 1738"/>
              <a:gd name="T22" fmla="*/ 1475877 w 1723"/>
              <a:gd name="T23" fmla="*/ 476835 h 1738"/>
              <a:gd name="T24" fmla="*/ 1399165 w 1723"/>
              <a:gd name="T25" fmla="*/ 476835 h 1738"/>
              <a:gd name="T26" fmla="*/ 1239070 w 1723"/>
              <a:gd name="T27" fmla="*/ 310712 h 1738"/>
              <a:gd name="T28" fmla="*/ 1015604 w 1723"/>
              <a:gd name="T29" fmla="*/ 135359 h 1738"/>
              <a:gd name="T30" fmla="*/ 890529 w 1723"/>
              <a:gd name="T31" fmla="*/ 58451 h 1738"/>
              <a:gd name="T32" fmla="*/ 780464 w 1723"/>
              <a:gd name="T33" fmla="*/ 15382 h 1738"/>
              <a:gd name="T34" fmla="*/ 675402 w 1723"/>
              <a:gd name="T35" fmla="*/ 0 h 1738"/>
              <a:gd name="T36" fmla="*/ 570339 w 1723"/>
              <a:gd name="T37" fmla="*/ 9229 h 1738"/>
              <a:gd name="T38" fmla="*/ 473615 w 1723"/>
              <a:gd name="T39" fmla="*/ 39993 h 1738"/>
              <a:gd name="T40" fmla="*/ 381894 w 1723"/>
              <a:gd name="T41" fmla="*/ 92291 h 1738"/>
              <a:gd name="T42" fmla="*/ 295175 w 1723"/>
              <a:gd name="T43" fmla="*/ 159970 h 1738"/>
              <a:gd name="T44" fmla="*/ 175104 w 1723"/>
              <a:gd name="T45" fmla="*/ 307635 h 1738"/>
              <a:gd name="T46" fmla="*/ 71709 w 1723"/>
              <a:gd name="T47" fmla="*/ 522980 h 1738"/>
              <a:gd name="T48" fmla="*/ 23347 w 1723"/>
              <a:gd name="T49" fmla="*/ 701408 h 1738"/>
              <a:gd name="T50" fmla="*/ 3335 w 1723"/>
              <a:gd name="T51" fmla="*/ 882913 h 1738"/>
              <a:gd name="T52" fmla="*/ 6671 w 1723"/>
              <a:gd name="T53" fmla="*/ 1005967 h 1738"/>
              <a:gd name="T54" fmla="*/ 26683 w 1723"/>
              <a:gd name="T55" fmla="*/ 1119792 h 1738"/>
              <a:gd name="T56" fmla="*/ 110065 w 1723"/>
              <a:gd name="T57" fmla="*/ 1338213 h 1738"/>
              <a:gd name="T58" fmla="*/ 245146 w 1723"/>
              <a:gd name="T59" fmla="*/ 1559711 h 1738"/>
              <a:gd name="T60" fmla="*/ 493627 w 1723"/>
              <a:gd name="T61" fmla="*/ 1888880 h 1738"/>
              <a:gd name="T62" fmla="*/ 607028 w 1723"/>
              <a:gd name="T63" fmla="*/ 2024240 h 1738"/>
              <a:gd name="T64" fmla="*/ 793805 w 1723"/>
              <a:gd name="T65" fmla="*/ 2208821 h 1738"/>
              <a:gd name="T66" fmla="*/ 988921 w 1723"/>
              <a:gd name="T67" fmla="*/ 2368791 h 1738"/>
              <a:gd name="T68" fmla="*/ 1340797 w 1723"/>
              <a:gd name="T69" fmla="*/ 2608747 h 1738"/>
              <a:gd name="T70" fmla="*/ 1429183 w 1723"/>
              <a:gd name="T71" fmla="*/ 2673350 h 1738"/>
              <a:gd name="T72" fmla="*/ 1447527 w 1723"/>
              <a:gd name="T73" fmla="*/ 2673350 h 1738"/>
              <a:gd name="T74" fmla="*/ 1535913 w 1723"/>
              <a:gd name="T75" fmla="*/ 2608747 h 1738"/>
              <a:gd name="T76" fmla="*/ 1887789 w 1723"/>
              <a:gd name="T77" fmla="*/ 2368791 h 1738"/>
              <a:gd name="T78" fmla="*/ 2079570 w 1723"/>
              <a:gd name="T79" fmla="*/ 2208821 h 1738"/>
              <a:gd name="T80" fmla="*/ 2269683 w 1723"/>
              <a:gd name="T81" fmla="*/ 2024240 h 1738"/>
              <a:gd name="T82" fmla="*/ 2381416 w 1723"/>
              <a:gd name="T83" fmla="*/ 1888880 h 1738"/>
              <a:gd name="T84" fmla="*/ 2629897 w 1723"/>
              <a:gd name="T85" fmla="*/ 1559711 h 1738"/>
              <a:gd name="T86" fmla="*/ 2766645 w 1723"/>
              <a:gd name="T87" fmla="*/ 1338213 h 1738"/>
              <a:gd name="T88" fmla="*/ 2850028 w 1723"/>
              <a:gd name="T89" fmla="*/ 1119792 h 1738"/>
              <a:gd name="T90" fmla="*/ 2870040 w 1723"/>
              <a:gd name="T91" fmla="*/ 1005967 h 1738"/>
              <a:gd name="T92" fmla="*/ 2873375 w 1723"/>
              <a:gd name="T93" fmla="*/ 882913 h 1738"/>
              <a:gd name="T94" fmla="*/ 2853363 w 1723"/>
              <a:gd name="T95" fmla="*/ 701408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4" name="Rectangle 2"/>
          <p:cNvSpPr>
            <a:spLocks noGrp="1" noChangeArrowheads="1"/>
          </p:cNvSpPr>
          <p:nvPr>
            <p:ph type="ctrTitle"/>
          </p:nvPr>
        </p:nvSpPr>
        <p:spPr>
          <a:xfrm>
            <a:off x="685800" y="152400"/>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700213"/>
            <a:ext cx="6400800" cy="1223962"/>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CA47037E-3558-4B2C-9A7D-586857489338}" type="slidenum">
              <a:rPr lang="en-US" altLang="en-US"/>
              <a:pPr>
                <a:defRPr/>
              </a:pPr>
              <a:t>‹#›</a:t>
            </a:fld>
            <a:endParaRPr lang="en-US" altLang="en-US"/>
          </a:p>
        </p:txBody>
      </p:sp>
    </p:spTree>
    <p:extLst>
      <p:ext uri="{BB962C8B-B14F-4D97-AF65-F5344CB8AC3E}">
        <p14:creationId xmlns:p14="http://schemas.microsoft.com/office/powerpoint/2010/main" val="365502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D02926C-C11F-4248-87FF-B05EACE82291}" type="slidenum">
              <a:rPr lang="en-US" altLang="en-US"/>
              <a:pPr>
                <a:defRPr/>
              </a:pPr>
              <a:t>‹#›</a:t>
            </a:fld>
            <a:endParaRPr lang="en-US" altLang="en-US"/>
          </a:p>
        </p:txBody>
      </p:sp>
    </p:spTree>
    <p:extLst>
      <p:ext uri="{BB962C8B-B14F-4D97-AF65-F5344CB8AC3E}">
        <p14:creationId xmlns:p14="http://schemas.microsoft.com/office/powerpoint/2010/main" val="368499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7025" y="274638"/>
            <a:ext cx="1649413"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79742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CD729DC-FBAA-44F2-BF0A-6EAA3ACF8E1E}" type="slidenum">
              <a:rPr lang="en-US" altLang="en-US"/>
              <a:pPr>
                <a:defRPr/>
              </a:pPr>
              <a:t>‹#›</a:t>
            </a:fld>
            <a:endParaRPr lang="en-US" altLang="en-US"/>
          </a:p>
        </p:txBody>
      </p:sp>
    </p:spTree>
    <p:extLst>
      <p:ext uri="{BB962C8B-B14F-4D97-AF65-F5344CB8AC3E}">
        <p14:creationId xmlns:p14="http://schemas.microsoft.com/office/powerpoint/2010/main" val="259513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599238"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CAC01D6-8F3D-4BB5-9F8A-7F737E5F3CFA}" type="slidenum">
              <a:rPr lang="en-US" altLang="en-US"/>
              <a:pPr>
                <a:defRPr/>
              </a:pPr>
              <a:t>‹#›</a:t>
            </a:fld>
            <a:endParaRPr lang="en-US" altLang="en-US"/>
          </a:p>
        </p:txBody>
      </p:sp>
    </p:spTree>
    <p:extLst>
      <p:ext uri="{BB962C8B-B14F-4D97-AF65-F5344CB8AC3E}">
        <p14:creationId xmlns:p14="http://schemas.microsoft.com/office/powerpoint/2010/main" val="727104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9964624-96B5-469F-BDA9-CFD12CB15437}" type="slidenum">
              <a:rPr lang="en-US" altLang="en-US"/>
              <a:pPr>
                <a:defRPr/>
              </a:pPr>
              <a:t>‹#›</a:t>
            </a:fld>
            <a:endParaRPr lang="en-US" altLang="en-US"/>
          </a:p>
        </p:txBody>
      </p:sp>
    </p:spTree>
    <p:extLst>
      <p:ext uri="{BB962C8B-B14F-4D97-AF65-F5344CB8AC3E}">
        <p14:creationId xmlns:p14="http://schemas.microsoft.com/office/powerpoint/2010/main" val="51941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5D76FA-7817-48C0-B48D-FCA432A3D454}" type="slidenum">
              <a:rPr lang="en-US" altLang="en-US"/>
              <a:pPr>
                <a:defRPr/>
              </a:pPr>
              <a:t>‹#›</a:t>
            </a:fld>
            <a:endParaRPr lang="en-US" altLang="en-US"/>
          </a:p>
        </p:txBody>
      </p:sp>
    </p:spTree>
    <p:extLst>
      <p:ext uri="{BB962C8B-B14F-4D97-AF65-F5344CB8AC3E}">
        <p14:creationId xmlns:p14="http://schemas.microsoft.com/office/powerpoint/2010/main" val="2536932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FDC3F4-66A4-4A1A-92A3-D48108BE434D}" type="slidenum">
              <a:rPr lang="en-US" altLang="en-US"/>
              <a:pPr>
                <a:defRPr/>
              </a:pPr>
              <a:t>‹#›</a:t>
            </a:fld>
            <a:endParaRPr lang="en-US" altLang="en-US"/>
          </a:p>
        </p:txBody>
      </p:sp>
    </p:spTree>
    <p:extLst>
      <p:ext uri="{BB962C8B-B14F-4D97-AF65-F5344CB8AC3E}">
        <p14:creationId xmlns:p14="http://schemas.microsoft.com/office/powerpoint/2010/main" val="422345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1E08D0B-0D1B-4717-BFDD-E254FC8F685E}" type="slidenum">
              <a:rPr lang="en-US" altLang="en-US"/>
              <a:pPr>
                <a:defRPr/>
              </a:pPr>
              <a:t>‹#›</a:t>
            </a:fld>
            <a:endParaRPr lang="en-US" altLang="en-US"/>
          </a:p>
        </p:txBody>
      </p:sp>
    </p:spTree>
    <p:extLst>
      <p:ext uri="{BB962C8B-B14F-4D97-AF65-F5344CB8AC3E}">
        <p14:creationId xmlns:p14="http://schemas.microsoft.com/office/powerpoint/2010/main" val="1328098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D4B5C05-9782-4E2E-8281-6C8721FF58AC}" type="slidenum">
              <a:rPr lang="en-US" altLang="en-US"/>
              <a:pPr>
                <a:defRPr/>
              </a:pPr>
              <a:t>‹#›</a:t>
            </a:fld>
            <a:endParaRPr lang="en-US" altLang="en-US"/>
          </a:p>
        </p:txBody>
      </p:sp>
    </p:spTree>
    <p:extLst>
      <p:ext uri="{BB962C8B-B14F-4D97-AF65-F5344CB8AC3E}">
        <p14:creationId xmlns:p14="http://schemas.microsoft.com/office/powerpoint/2010/main" val="294424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A248EEF-48C7-47D2-92E8-AE6BB8E5DDD8}" type="slidenum">
              <a:rPr lang="en-US" altLang="en-US"/>
              <a:pPr>
                <a:defRPr/>
              </a:pPr>
              <a:t>‹#›</a:t>
            </a:fld>
            <a:endParaRPr lang="en-US" altLang="en-US"/>
          </a:p>
        </p:txBody>
      </p:sp>
    </p:spTree>
    <p:extLst>
      <p:ext uri="{BB962C8B-B14F-4D97-AF65-F5344CB8AC3E}">
        <p14:creationId xmlns:p14="http://schemas.microsoft.com/office/powerpoint/2010/main" val="1692320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2902EFD-F81D-47F9-AA33-1EB08BB211F7}" type="slidenum">
              <a:rPr lang="en-US" altLang="en-US"/>
              <a:pPr>
                <a:defRPr/>
              </a:pPr>
              <a:t>‹#›</a:t>
            </a:fld>
            <a:endParaRPr lang="en-US" altLang="en-US"/>
          </a:p>
        </p:txBody>
      </p:sp>
    </p:spTree>
    <p:extLst>
      <p:ext uri="{BB962C8B-B14F-4D97-AF65-F5344CB8AC3E}">
        <p14:creationId xmlns:p14="http://schemas.microsoft.com/office/powerpoint/2010/main" val="175103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9E55BBF-619A-4C7C-940C-C099824582FC}" type="slidenum">
              <a:rPr lang="en-US" altLang="en-US"/>
              <a:pPr>
                <a:defRPr/>
              </a:pPr>
              <a:t>‹#›</a:t>
            </a:fld>
            <a:endParaRPr lang="en-US" altLang="en-US"/>
          </a:p>
        </p:txBody>
      </p:sp>
    </p:spTree>
    <p:extLst>
      <p:ext uri="{BB962C8B-B14F-4D97-AF65-F5344CB8AC3E}">
        <p14:creationId xmlns:p14="http://schemas.microsoft.com/office/powerpoint/2010/main" val="225736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FC54BE-2409-485F-BA39-5904A6B8FD0B}" type="slidenum">
              <a:rPr lang="en-US" altLang="en-US"/>
              <a:pPr>
                <a:defRPr/>
              </a:pPr>
              <a:t>‹#›</a:t>
            </a:fld>
            <a:endParaRPr lang="en-US" altLang="en-US"/>
          </a:p>
        </p:txBody>
      </p:sp>
    </p:spTree>
    <p:extLst>
      <p:ext uri="{BB962C8B-B14F-4D97-AF65-F5344CB8AC3E}">
        <p14:creationId xmlns:p14="http://schemas.microsoft.com/office/powerpoint/2010/main" val="4144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5992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659923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50EC2E9-D942-4F49-B636-89DBD95E5E40}" type="slidenum">
              <a:rPr lang="en-US" altLang="en-US"/>
              <a:pPr>
                <a:defRPr/>
              </a:pPr>
              <a:t>‹#›</a:t>
            </a:fld>
            <a:endParaRPr lang="en-US" altLang="en-US"/>
          </a:p>
        </p:txBody>
      </p:sp>
      <p:grpSp>
        <p:nvGrpSpPr>
          <p:cNvPr id="1031" name="Group 21"/>
          <p:cNvGrpSpPr>
            <a:grpSpLocks/>
          </p:cNvGrpSpPr>
          <p:nvPr userDrawn="1"/>
        </p:nvGrpSpPr>
        <p:grpSpPr bwMode="auto">
          <a:xfrm>
            <a:off x="7278688" y="550863"/>
            <a:ext cx="1682750" cy="1565275"/>
            <a:chOff x="4585" y="347"/>
            <a:chExt cx="1060" cy="986"/>
          </a:xfrm>
        </p:grpSpPr>
        <p:sp>
          <p:nvSpPr>
            <p:cNvPr id="1038" name="Freeform 20"/>
            <p:cNvSpPr>
              <a:spLocks noChangeAspect="1"/>
            </p:cNvSpPr>
            <p:nvPr userDrawn="1"/>
          </p:nvSpPr>
          <p:spPr bwMode="auto">
            <a:xfrm rot="47739" flipH="1">
              <a:off x="4585" y="347"/>
              <a:ext cx="1060" cy="986"/>
            </a:xfrm>
            <a:custGeom>
              <a:avLst/>
              <a:gdLst>
                <a:gd name="T0" fmla="*/ 1035 w 1723"/>
                <a:gd name="T1" fmla="*/ 193 h 1738"/>
                <a:gd name="T2" fmla="*/ 995 w 1723"/>
                <a:gd name="T3" fmla="*/ 113 h 1738"/>
                <a:gd name="T4" fmla="*/ 951 w 1723"/>
                <a:gd name="T5" fmla="*/ 59 h 1738"/>
                <a:gd name="T6" fmla="*/ 919 w 1723"/>
                <a:gd name="T7" fmla="*/ 34 h 1738"/>
                <a:gd name="T8" fmla="*/ 885 w 1723"/>
                <a:gd name="T9" fmla="*/ 15 h 1738"/>
                <a:gd name="T10" fmla="*/ 850 w 1723"/>
                <a:gd name="T11" fmla="*/ 3 h 1738"/>
                <a:gd name="T12" fmla="*/ 812 w 1723"/>
                <a:gd name="T13" fmla="*/ 0 h 1738"/>
                <a:gd name="T14" fmla="*/ 773 w 1723"/>
                <a:gd name="T15" fmla="*/ 6 h 1738"/>
                <a:gd name="T16" fmla="*/ 733 w 1723"/>
                <a:gd name="T17" fmla="*/ 22 h 1738"/>
                <a:gd name="T18" fmla="*/ 685 w 1723"/>
                <a:gd name="T19" fmla="*/ 50 h 1738"/>
                <a:gd name="T20" fmla="*/ 604 w 1723"/>
                <a:gd name="T21" fmla="*/ 115 h 1738"/>
                <a:gd name="T22" fmla="*/ 544 w 1723"/>
                <a:gd name="T23" fmla="*/ 176 h 1738"/>
                <a:gd name="T24" fmla="*/ 516 w 1723"/>
                <a:gd name="T25" fmla="*/ 176 h 1738"/>
                <a:gd name="T26" fmla="*/ 457 w 1723"/>
                <a:gd name="T27" fmla="*/ 115 h 1738"/>
                <a:gd name="T28" fmla="*/ 375 w 1723"/>
                <a:gd name="T29" fmla="*/ 50 h 1738"/>
                <a:gd name="T30" fmla="*/ 329 w 1723"/>
                <a:gd name="T31" fmla="*/ 22 h 1738"/>
                <a:gd name="T32" fmla="*/ 288 w 1723"/>
                <a:gd name="T33" fmla="*/ 6 h 1738"/>
                <a:gd name="T34" fmla="*/ 249 w 1723"/>
                <a:gd name="T35" fmla="*/ 0 h 1738"/>
                <a:gd name="T36" fmla="*/ 210 w 1723"/>
                <a:gd name="T37" fmla="*/ 3 h 1738"/>
                <a:gd name="T38" fmla="*/ 175 w 1723"/>
                <a:gd name="T39" fmla="*/ 15 h 1738"/>
                <a:gd name="T40" fmla="*/ 141 w 1723"/>
                <a:gd name="T41" fmla="*/ 34 h 1738"/>
                <a:gd name="T42" fmla="*/ 109 w 1723"/>
                <a:gd name="T43" fmla="*/ 59 h 1738"/>
                <a:gd name="T44" fmla="*/ 65 w 1723"/>
                <a:gd name="T45" fmla="*/ 113 h 1738"/>
                <a:gd name="T46" fmla="*/ 26 w 1723"/>
                <a:gd name="T47" fmla="*/ 193 h 1738"/>
                <a:gd name="T48" fmla="*/ 9 w 1723"/>
                <a:gd name="T49" fmla="*/ 259 h 1738"/>
                <a:gd name="T50" fmla="*/ 1 w 1723"/>
                <a:gd name="T51" fmla="*/ 326 h 1738"/>
                <a:gd name="T52" fmla="*/ 2 w 1723"/>
                <a:gd name="T53" fmla="*/ 371 h 1738"/>
                <a:gd name="T54" fmla="*/ 10 w 1723"/>
                <a:gd name="T55" fmla="*/ 413 h 1738"/>
                <a:gd name="T56" fmla="*/ 41 w 1723"/>
                <a:gd name="T57" fmla="*/ 494 h 1738"/>
                <a:gd name="T58" fmla="*/ 90 w 1723"/>
                <a:gd name="T59" fmla="*/ 575 h 1738"/>
                <a:gd name="T60" fmla="*/ 182 w 1723"/>
                <a:gd name="T61" fmla="*/ 697 h 1738"/>
                <a:gd name="T62" fmla="*/ 224 w 1723"/>
                <a:gd name="T63" fmla="*/ 747 h 1738"/>
                <a:gd name="T64" fmla="*/ 293 w 1723"/>
                <a:gd name="T65" fmla="*/ 815 h 1738"/>
                <a:gd name="T66" fmla="*/ 365 w 1723"/>
                <a:gd name="T67" fmla="*/ 874 h 1738"/>
                <a:gd name="T68" fmla="*/ 495 w 1723"/>
                <a:gd name="T69" fmla="*/ 962 h 1738"/>
                <a:gd name="T70" fmla="*/ 527 w 1723"/>
                <a:gd name="T71" fmla="*/ 986 h 1738"/>
                <a:gd name="T72" fmla="*/ 534 w 1723"/>
                <a:gd name="T73" fmla="*/ 986 h 1738"/>
                <a:gd name="T74" fmla="*/ 567 w 1723"/>
                <a:gd name="T75" fmla="*/ 962 h 1738"/>
                <a:gd name="T76" fmla="*/ 696 w 1723"/>
                <a:gd name="T77" fmla="*/ 874 h 1738"/>
                <a:gd name="T78" fmla="*/ 767 w 1723"/>
                <a:gd name="T79" fmla="*/ 815 h 1738"/>
                <a:gd name="T80" fmla="*/ 837 w 1723"/>
                <a:gd name="T81" fmla="*/ 747 h 1738"/>
                <a:gd name="T82" fmla="*/ 879 w 1723"/>
                <a:gd name="T83" fmla="*/ 697 h 1738"/>
                <a:gd name="T84" fmla="*/ 970 w 1723"/>
                <a:gd name="T85" fmla="*/ 575 h 1738"/>
                <a:gd name="T86" fmla="*/ 1021 w 1723"/>
                <a:gd name="T87" fmla="*/ 494 h 1738"/>
                <a:gd name="T88" fmla="*/ 1051 w 1723"/>
                <a:gd name="T89" fmla="*/ 413 h 1738"/>
                <a:gd name="T90" fmla="*/ 1059 w 1723"/>
                <a:gd name="T91" fmla="*/ 371 h 1738"/>
                <a:gd name="T92" fmla="*/ 1060 w 1723"/>
                <a:gd name="T93" fmla="*/ 326 h 1738"/>
                <a:gd name="T94" fmla="*/ 1053 w 1723"/>
                <a:gd name="T95" fmla="*/ 25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9" name="Freeform 12"/>
            <p:cNvSpPr>
              <a:spLocks noChangeAspect="1"/>
            </p:cNvSpPr>
            <p:nvPr userDrawn="1"/>
          </p:nvSpPr>
          <p:spPr bwMode="auto">
            <a:xfrm rot="47739" flipH="1">
              <a:off x="4672" y="452"/>
              <a:ext cx="885" cy="823"/>
            </a:xfrm>
            <a:custGeom>
              <a:avLst/>
              <a:gdLst>
                <a:gd name="T0" fmla="*/ 864 w 1723"/>
                <a:gd name="T1" fmla="*/ 161 h 1738"/>
                <a:gd name="T2" fmla="*/ 831 w 1723"/>
                <a:gd name="T3" fmla="*/ 95 h 1738"/>
                <a:gd name="T4" fmla="*/ 794 w 1723"/>
                <a:gd name="T5" fmla="*/ 49 h 1738"/>
                <a:gd name="T6" fmla="*/ 767 w 1723"/>
                <a:gd name="T7" fmla="*/ 28 h 1738"/>
                <a:gd name="T8" fmla="*/ 739 w 1723"/>
                <a:gd name="T9" fmla="*/ 12 h 1738"/>
                <a:gd name="T10" fmla="*/ 709 w 1723"/>
                <a:gd name="T11" fmla="*/ 3 h 1738"/>
                <a:gd name="T12" fmla="*/ 678 w 1723"/>
                <a:gd name="T13" fmla="*/ 0 h 1738"/>
                <a:gd name="T14" fmla="*/ 645 w 1723"/>
                <a:gd name="T15" fmla="*/ 5 h 1738"/>
                <a:gd name="T16" fmla="*/ 612 w 1723"/>
                <a:gd name="T17" fmla="*/ 18 h 1738"/>
                <a:gd name="T18" fmla="*/ 572 w 1723"/>
                <a:gd name="T19" fmla="*/ 42 h 1738"/>
                <a:gd name="T20" fmla="*/ 504 w 1723"/>
                <a:gd name="T21" fmla="*/ 96 h 1738"/>
                <a:gd name="T22" fmla="*/ 455 w 1723"/>
                <a:gd name="T23" fmla="*/ 147 h 1738"/>
                <a:gd name="T24" fmla="*/ 431 w 1723"/>
                <a:gd name="T25" fmla="*/ 147 h 1738"/>
                <a:gd name="T26" fmla="*/ 382 w 1723"/>
                <a:gd name="T27" fmla="*/ 96 h 1738"/>
                <a:gd name="T28" fmla="*/ 313 w 1723"/>
                <a:gd name="T29" fmla="*/ 42 h 1738"/>
                <a:gd name="T30" fmla="*/ 274 w 1723"/>
                <a:gd name="T31" fmla="*/ 18 h 1738"/>
                <a:gd name="T32" fmla="*/ 240 w 1723"/>
                <a:gd name="T33" fmla="*/ 5 h 1738"/>
                <a:gd name="T34" fmla="*/ 208 w 1723"/>
                <a:gd name="T35" fmla="*/ 0 h 1738"/>
                <a:gd name="T36" fmla="*/ 176 w 1723"/>
                <a:gd name="T37" fmla="*/ 3 h 1738"/>
                <a:gd name="T38" fmla="*/ 146 w 1723"/>
                <a:gd name="T39" fmla="*/ 12 h 1738"/>
                <a:gd name="T40" fmla="*/ 118 w 1723"/>
                <a:gd name="T41" fmla="*/ 28 h 1738"/>
                <a:gd name="T42" fmla="*/ 91 w 1723"/>
                <a:gd name="T43" fmla="*/ 49 h 1738"/>
                <a:gd name="T44" fmla="*/ 54 w 1723"/>
                <a:gd name="T45" fmla="*/ 95 h 1738"/>
                <a:gd name="T46" fmla="*/ 22 w 1723"/>
                <a:gd name="T47" fmla="*/ 161 h 1738"/>
                <a:gd name="T48" fmla="*/ 7 w 1723"/>
                <a:gd name="T49" fmla="*/ 216 h 1738"/>
                <a:gd name="T50" fmla="*/ 1 w 1723"/>
                <a:gd name="T51" fmla="*/ 272 h 1738"/>
                <a:gd name="T52" fmla="*/ 2 w 1723"/>
                <a:gd name="T53" fmla="*/ 310 h 1738"/>
                <a:gd name="T54" fmla="*/ 8 w 1723"/>
                <a:gd name="T55" fmla="*/ 345 h 1738"/>
                <a:gd name="T56" fmla="*/ 34 w 1723"/>
                <a:gd name="T57" fmla="*/ 412 h 1738"/>
                <a:gd name="T58" fmla="*/ 76 w 1723"/>
                <a:gd name="T59" fmla="*/ 480 h 1738"/>
                <a:gd name="T60" fmla="*/ 152 w 1723"/>
                <a:gd name="T61" fmla="*/ 581 h 1738"/>
                <a:gd name="T62" fmla="*/ 187 w 1723"/>
                <a:gd name="T63" fmla="*/ 623 h 1738"/>
                <a:gd name="T64" fmla="*/ 244 w 1723"/>
                <a:gd name="T65" fmla="*/ 680 h 1738"/>
                <a:gd name="T66" fmla="*/ 305 w 1723"/>
                <a:gd name="T67" fmla="*/ 729 h 1738"/>
                <a:gd name="T68" fmla="*/ 413 w 1723"/>
                <a:gd name="T69" fmla="*/ 803 h 1738"/>
                <a:gd name="T70" fmla="*/ 440 w 1723"/>
                <a:gd name="T71" fmla="*/ 823 h 1738"/>
                <a:gd name="T72" fmla="*/ 446 w 1723"/>
                <a:gd name="T73" fmla="*/ 823 h 1738"/>
                <a:gd name="T74" fmla="*/ 473 w 1723"/>
                <a:gd name="T75" fmla="*/ 803 h 1738"/>
                <a:gd name="T76" fmla="*/ 581 w 1723"/>
                <a:gd name="T77" fmla="*/ 729 h 1738"/>
                <a:gd name="T78" fmla="*/ 641 w 1723"/>
                <a:gd name="T79" fmla="*/ 680 h 1738"/>
                <a:gd name="T80" fmla="*/ 699 w 1723"/>
                <a:gd name="T81" fmla="*/ 623 h 1738"/>
                <a:gd name="T82" fmla="*/ 733 w 1723"/>
                <a:gd name="T83" fmla="*/ 581 h 1738"/>
                <a:gd name="T84" fmla="*/ 810 w 1723"/>
                <a:gd name="T85" fmla="*/ 480 h 1738"/>
                <a:gd name="T86" fmla="*/ 852 w 1723"/>
                <a:gd name="T87" fmla="*/ 412 h 1738"/>
                <a:gd name="T88" fmla="*/ 878 w 1723"/>
                <a:gd name="T89" fmla="*/ 345 h 1738"/>
                <a:gd name="T90" fmla="*/ 884 w 1723"/>
                <a:gd name="T91" fmla="*/ 310 h 1738"/>
                <a:gd name="T92" fmla="*/ 885 w 1723"/>
                <a:gd name="T93" fmla="*/ 272 h 1738"/>
                <a:gd name="T94" fmla="*/ 879 w 1723"/>
                <a:gd name="T95" fmla="*/ 21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2" name="Group 22"/>
          <p:cNvGrpSpPr>
            <a:grpSpLocks/>
          </p:cNvGrpSpPr>
          <p:nvPr userDrawn="1"/>
        </p:nvGrpSpPr>
        <p:grpSpPr bwMode="auto">
          <a:xfrm>
            <a:off x="7278688" y="2614613"/>
            <a:ext cx="1682750" cy="1565275"/>
            <a:chOff x="4585" y="347"/>
            <a:chExt cx="1060" cy="986"/>
          </a:xfrm>
        </p:grpSpPr>
        <p:sp>
          <p:nvSpPr>
            <p:cNvPr id="1036" name="Freeform 23"/>
            <p:cNvSpPr>
              <a:spLocks noChangeAspect="1"/>
            </p:cNvSpPr>
            <p:nvPr userDrawn="1"/>
          </p:nvSpPr>
          <p:spPr bwMode="auto">
            <a:xfrm rot="47739" flipH="1">
              <a:off x="4585" y="347"/>
              <a:ext cx="1060" cy="986"/>
            </a:xfrm>
            <a:custGeom>
              <a:avLst/>
              <a:gdLst>
                <a:gd name="T0" fmla="*/ 1035 w 1723"/>
                <a:gd name="T1" fmla="*/ 193 h 1738"/>
                <a:gd name="T2" fmla="*/ 995 w 1723"/>
                <a:gd name="T3" fmla="*/ 113 h 1738"/>
                <a:gd name="T4" fmla="*/ 951 w 1723"/>
                <a:gd name="T5" fmla="*/ 59 h 1738"/>
                <a:gd name="T6" fmla="*/ 919 w 1723"/>
                <a:gd name="T7" fmla="*/ 34 h 1738"/>
                <a:gd name="T8" fmla="*/ 885 w 1723"/>
                <a:gd name="T9" fmla="*/ 15 h 1738"/>
                <a:gd name="T10" fmla="*/ 850 w 1723"/>
                <a:gd name="T11" fmla="*/ 3 h 1738"/>
                <a:gd name="T12" fmla="*/ 812 w 1723"/>
                <a:gd name="T13" fmla="*/ 0 h 1738"/>
                <a:gd name="T14" fmla="*/ 773 w 1723"/>
                <a:gd name="T15" fmla="*/ 6 h 1738"/>
                <a:gd name="T16" fmla="*/ 733 w 1723"/>
                <a:gd name="T17" fmla="*/ 22 h 1738"/>
                <a:gd name="T18" fmla="*/ 685 w 1723"/>
                <a:gd name="T19" fmla="*/ 50 h 1738"/>
                <a:gd name="T20" fmla="*/ 604 w 1723"/>
                <a:gd name="T21" fmla="*/ 115 h 1738"/>
                <a:gd name="T22" fmla="*/ 544 w 1723"/>
                <a:gd name="T23" fmla="*/ 176 h 1738"/>
                <a:gd name="T24" fmla="*/ 516 w 1723"/>
                <a:gd name="T25" fmla="*/ 176 h 1738"/>
                <a:gd name="T26" fmla="*/ 457 w 1723"/>
                <a:gd name="T27" fmla="*/ 115 h 1738"/>
                <a:gd name="T28" fmla="*/ 375 w 1723"/>
                <a:gd name="T29" fmla="*/ 50 h 1738"/>
                <a:gd name="T30" fmla="*/ 329 w 1723"/>
                <a:gd name="T31" fmla="*/ 22 h 1738"/>
                <a:gd name="T32" fmla="*/ 288 w 1723"/>
                <a:gd name="T33" fmla="*/ 6 h 1738"/>
                <a:gd name="T34" fmla="*/ 249 w 1723"/>
                <a:gd name="T35" fmla="*/ 0 h 1738"/>
                <a:gd name="T36" fmla="*/ 210 w 1723"/>
                <a:gd name="T37" fmla="*/ 3 h 1738"/>
                <a:gd name="T38" fmla="*/ 175 w 1723"/>
                <a:gd name="T39" fmla="*/ 15 h 1738"/>
                <a:gd name="T40" fmla="*/ 141 w 1723"/>
                <a:gd name="T41" fmla="*/ 34 h 1738"/>
                <a:gd name="T42" fmla="*/ 109 w 1723"/>
                <a:gd name="T43" fmla="*/ 59 h 1738"/>
                <a:gd name="T44" fmla="*/ 65 w 1723"/>
                <a:gd name="T45" fmla="*/ 113 h 1738"/>
                <a:gd name="T46" fmla="*/ 26 w 1723"/>
                <a:gd name="T47" fmla="*/ 193 h 1738"/>
                <a:gd name="T48" fmla="*/ 9 w 1723"/>
                <a:gd name="T49" fmla="*/ 259 h 1738"/>
                <a:gd name="T50" fmla="*/ 1 w 1723"/>
                <a:gd name="T51" fmla="*/ 326 h 1738"/>
                <a:gd name="T52" fmla="*/ 2 w 1723"/>
                <a:gd name="T53" fmla="*/ 371 h 1738"/>
                <a:gd name="T54" fmla="*/ 10 w 1723"/>
                <a:gd name="T55" fmla="*/ 413 h 1738"/>
                <a:gd name="T56" fmla="*/ 41 w 1723"/>
                <a:gd name="T57" fmla="*/ 494 h 1738"/>
                <a:gd name="T58" fmla="*/ 90 w 1723"/>
                <a:gd name="T59" fmla="*/ 575 h 1738"/>
                <a:gd name="T60" fmla="*/ 182 w 1723"/>
                <a:gd name="T61" fmla="*/ 697 h 1738"/>
                <a:gd name="T62" fmla="*/ 224 w 1723"/>
                <a:gd name="T63" fmla="*/ 747 h 1738"/>
                <a:gd name="T64" fmla="*/ 293 w 1723"/>
                <a:gd name="T65" fmla="*/ 815 h 1738"/>
                <a:gd name="T66" fmla="*/ 365 w 1723"/>
                <a:gd name="T67" fmla="*/ 874 h 1738"/>
                <a:gd name="T68" fmla="*/ 495 w 1723"/>
                <a:gd name="T69" fmla="*/ 962 h 1738"/>
                <a:gd name="T70" fmla="*/ 527 w 1723"/>
                <a:gd name="T71" fmla="*/ 986 h 1738"/>
                <a:gd name="T72" fmla="*/ 534 w 1723"/>
                <a:gd name="T73" fmla="*/ 986 h 1738"/>
                <a:gd name="T74" fmla="*/ 567 w 1723"/>
                <a:gd name="T75" fmla="*/ 962 h 1738"/>
                <a:gd name="T76" fmla="*/ 696 w 1723"/>
                <a:gd name="T77" fmla="*/ 874 h 1738"/>
                <a:gd name="T78" fmla="*/ 767 w 1723"/>
                <a:gd name="T79" fmla="*/ 815 h 1738"/>
                <a:gd name="T80" fmla="*/ 837 w 1723"/>
                <a:gd name="T81" fmla="*/ 747 h 1738"/>
                <a:gd name="T82" fmla="*/ 879 w 1723"/>
                <a:gd name="T83" fmla="*/ 697 h 1738"/>
                <a:gd name="T84" fmla="*/ 970 w 1723"/>
                <a:gd name="T85" fmla="*/ 575 h 1738"/>
                <a:gd name="T86" fmla="*/ 1021 w 1723"/>
                <a:gd name="T87" fmla="*/ 494 h 1738"/>
                <a:gd name="T88" fmla="*/ 1051 w 1723"/>
                <a:gd name="T89" fmla="*/ 413 h 1738"/>
                <a:gd name="T90" fmla="*/ 1059 w 1723"/>
                <a:gd name="T91" fmla="*/ 371 h 1738"/>
                <a:gd name="T92" fmla="*/ 1060 w 1723"/>
                <a:gd name="T93" fmla="*/ 326 h 1738"/>
                <a:gd name="T94" fmla="*/ 1053 w 1723"/>
                <a:gd name="T95" fmla="*/ 25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7" name="Freeform 24"/>
            <p:cNvSpPr>
              <a:spLocks noChangeAspect="1"/>
            </p:cNvSpPr>
            <p:nvPr userDrawn="1"/>
          </p:nvSpPr>
          <p:spPr bwMode="auto">
            <a:xfrm rot="47739" flipH="1">
              <a:off x="4672" y="452"/>
              <a:ext cx="885" cy="823"/>
            </a:xfrm>
            <a:custGeom>
              <a:avLst/>
              <a:gdLst>
                <a:gd name="T0" fmla="*/ 864 w 1723"/>
                <a:gd name="T1" fmla="*/ 161 h 1738"/>
                <a:gd name="T2" fmla="*/ 831 w 1723"/>
                <a:gd name="T3" fmla="*/ 95 h 1738"/>
                <a:gd name="T4" fmla="*/ 794 w 1723"/>
                <a:gd name="T5" fmla="*/ 49 h 1738"/>
                <a:gd name="T6" fmla="*/ 767 w 1723"/>
                <a:gd name="T7" fmla="*/ 28 h 1738"/>
                <a:gd name="T8" fmla="*/ 739 w 1723"/>
                <a:gd name="T9" fmla="*/ 12 h 1738"/>
                <a:gd name="T10" fmla="*/ 709 w 1723"/>
                <a:gd name="T11" fmla="*/ 3 h 1738"/>
                <a:gd name="T12" fmla="*/ 678 w 1723"/>
                <a:gd name="T13" fmla="*/ 0 h 1738"/>
                <a:gd name="T14" fmla="*/ 645 w 1723"/>
                <a:gd name="T15" fmla="*/ 5 h 1738"/>
                <a:gd name="T16" fmla="*/ 612 w 1723"/>
                <a:gd name="T17" fmla="*/ 18 h 1738"/>
                <a:gd name="T18" fmla="*/ 572 w 1723"/>
                <a:gd name="T19" fmla="*/ 42 h 1738"/>
                <a:gd name="T20" fmla="*/ 504 w 1723"/>
                <a:gd name="T21" fmla="*/ 96 h 1738"/>
                <a:gd name="T22" fmla="*/ 455 w 1723"/>
                <a:gd name="T23" fmla="*/ 147 h 1738"/>
                <a:gd name="T24" fmla="*/ 431 w 1723"/>
                <a:gd name="T25" fmla="*/ 147 h 1738"/>
                <a:gd name="T26" fmla="*/ 382 w 1723"/>
                <a:gd name="T27" fmla="*/ 96 h 1738"/>
                <a:gd name="T28" fmla="*/ 313 w 1723"/>
                <a:gd name="T29" fmla="*/ 42 h 1738"/>
                <a:gd name="T30" fmla="*/ 274 w 1723"/>
                <a:gd name="T31" fmla="*/ 18 h 1738"/>
                <a:gd name="T32" fmla="*/ 240 w 1723"/>
                <a:gd name="T33" fmla="*/ 5 h 1738"/>
                <a:gd name="T34" fmla="*/ 208 w 1723"/>
                <a:gd name="T35" fmla="*/ 0 h 1738"/>
                <a:gd name="T36" fmla="*/ 176 w 1723"/>
                <a:gd name="T37" fmla="*/ 3 h 1738"/>
                <a:gd name="T38" fmla="*/ 146 w 1723"/>
                <a:gd name="T39" fmla="*/ 12 h 1738"/>
                <a:gd name="T40" fmla="*/ 118 w 1723"/>
                <a:gd name="T41" fmla="*/ 28 h 1738"/>
                <a:gd name="T42" fmla="*/ 91 w 1723"/>
                <a:gd name="T43" fmla="*/ 49 h 1738"/>
                <a:gd name="T44" fmla="*/ 54 w 1723"/>
                <a:gd name="T45" fmla="*/ 95 h 1738"/>
                <a:gd name="T46" fmla="*/ 22 w 1723"/>
                <a:gd name="T47" fmla="*/ 161 h 1738"/>
                <a:gd name="T48" fmla="*/ 7 w 1723"/>
                <a:gd name="T49" fmla="*/ 216 h 1738"/>
                <a:gd name="T50" fmla="*/ 1 w 1723"/>
                <a:gd name="T51" fmla="*/ 272 h 1738"/>
                <a:gd name="T52" fmla="*/ 2 w 1723"/>
                <a:gd name="T53" fmla="*/ 310 h 1738"/>
                <a:gd name="T54" fmla="*/ 8 w 1723"/>
                <a:gd name="T55" fmla="*/ 345 h 1738"/>
                <a:gd name="T56" fmla="*/ 34 w 1723"/>
                <a:gd name="T57" fmla="*/ 412 h 1738"/>
                <a:gd name="T58" fmla="*/ 76 w 1723"/>
                <a:gd name="T59" fmla="*/ 480 h 1738"/>
                <a:gd name="T60" fmla="*/ 152 w 1723"/>
                <a:gd name="T61" fmla="*/ 581 h 1738"/>
                <a:gd name="T62" fmla="*/ 187 w 1723"/>
                <a:gd name="T63" fmla="*/ 623 h 1738"/>
                <a:gd name="T64" fmla="*/ 244 w 1723"/>
                <a:gd name="T65" fmla="*/ 680 h 1738"/>
                <a:gd name="T66" fmla="*/ 305 w 1723"/>
                <a:gd name="T67" fmla="*/ 729 h 1738"/>
                <a:gd name="T68" fmla="*/ 413 w 1723"/>
                <a:gd name="T69" fmla="*/ 803 h 1738"/>
                <a:gd name="T70" fmla="*/ 440 w 1723"/>
                <a:gd name="T71" fmla="*/ 823 h 1738"/>
                <a:gd name="T72" fmla="*/ 446 w 1723"/>
                <a:gd name="T73" fmla="*/ 823 h 1738"/>
                <a:gd name="T74" fmla="*/ 473 w 1723"/>
                <a:gd name="T75" fmla="*/ 803 h 1738"/>
                <a:gd name="T76" fmla="*/ 581 w 1723"/>
                <a:gd name="T77" fmla="*/ 729 h 1738"/>
                <a:gd name="T78" fmla="*/ 641 w 1723"/>
                <a:gd name="T79" fmla="*/ 680 h 1738"/>
                <a:gd name="T80" fmla="*/ 699 w 1723"/>
                <a:gd name="T81" fmla="*/ 623 h 1738"/>
                <a:gd name="T82" fmla="*/ 733 w 1723"/>
                <a:gd name="T83" fmla="*/ 581 h 1738"/>
                <a:gd name="T84" fmla="*/ 810 w 1723"/>
                <a:gd name="T85" fmla="*/ 480 h 1738"/>
                <a:gd name="T86" fmla="*/ 852 w 1723"/>
                <a:gd name="T87" fmla="*/ 412 h 1738"/>
                <a:gd name="T88" fmla="*/ 878 w 1723"/>
                <a:gd name="T89" fmla="*/ 345 h 1738"/>
                <a:gd name="T90" fmla="*/ 884 w 1723"/>
                <a:gd name="T91" fmla="*/ 310 h 1738"/>
                <a:gd name="T92" fmla="*/ 885 w 1723"/>
                <a:gd name="T93" fmla="*/ 272 h 1738"/>
                <a:gd name="T94" fmla="*/ 879 w 1723"/>
                <a:gd name="T95" fmla="*/ 21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3" name="Group 25"/>
          <p:cNvGrpSpPr>
            <a:grpSpLocks/>
          </p:cNvGrpSpPr>
          <p:nvPr userDrawn="1"/>
        </p:nvGrpSpPr>
        <p:grpSpPr bwMode="auto">
          <a:xfrm>
            <a:off x="7278688" y="4679950"/>
            <a:ext cx="1682750" cy="1565275"/>
            <a:chOff x="4585" y="347"/>
            <a:chExt cx="1060" cy="986"/>
          </a:xfrm>
        </p:grpSpPr>
        <p:sp>
          <p:nvSpPr>
            <p:cNvPr id="1034" name="Freeform 26"/>
            <p:cNvSpPr>
              <a:spLocks noChangeAspect="1"/>
            </p:cNvSpPr>
            <p:nvPr userDrawn="1"/>
          </p:nvSpPr>
          <p:spPr bwMode="auto">
            <a:xfrm rot="47739" flipH="1">
              <a:off x="4585" y="347"/>
              <a:ext cx="1060" cy="986"/>
            </a:xfrm>
            <a:custGeom>
              <a:avLst/>
              <a:gdLst>
                <a:gd name="T0" fmla="*/ 1035 w 1723"/>
                <a:gd name="T1" fmla="*/ 193 h 1738"/>
                <a:gd name="T2" fmla="*/ 995 w 1723"/>
                <a:gd name="T3" fmla="*/ 113 h 1738"/>
                <a:gd name="T4" fmla="*/ 951 w 1723"/>
                <a:gd name="T5" fmla="*/ 59 h 1738"/>
                <a:gd name="T6" fmla="*/ 919 w 1723"/>
                <a:gd name="T7" fmla="*/ 34 h 1738"/>
                <a:gd name="T8" fmla="*/ 885 w 1723"/>
                <a:gd name="T9" fmla="*/ 15 h 1738"/>
                <a:gd name="T10" fmla="*/ 850 w 1723"/>
                <a:gd name="T11" fmla="*/ 3 h 1738"/>
                <a:gd name="T12" fmla="*/ 812 w 1723"/>
                <a:gd name="T13" fmla="*/ 0 h 1738"/>
                <a:gd name="T14" fmla="*/ 773 w 1723"/>
                <a:gd name="T15" fmla="*/ 6 h 1738"/>
                <a:gd name="T16" fmla="*/ 733 w 1723"/>
                <a:gd name="T17" fmla="*/ 22 h 1738"/>
                <a:gd name="T18" fmla="*/ 685 w 1723"/>
                <a:gd name="T19" fmla="*/ 50 h 1738"/>
                <a:gd name="T20" fmla="*/ 604 w 1723"/>
                <a:gd name="T21" fmla="*/ 115 h 1738"/>
                <a:gd name="T22" fmla="*/ 544 w 1723"/>
                <a:gd name="T23" fmla="*/ 176 h 1738"/>
                <a:gd name="T24" fmla="*/ 516 w 1723"/>
                <a:gd name="T25" fmla="*/ 176 h 1738"/>
                <a:gd name="T26" fmla="*/ 457 w 1723"/>
                <a:gd name="T27" fmla="*/ 115 h 1738"/>
                <a:gd name="T28" fmla="*/ 375 w 1723"/>
                <a:gd name="T29" fmla="*/ 50 h 1738"/>
                <a:gd name="T30" fmla="*/ 329 w 1723"/>
                <a:gd name="T31" fmla="*/ 22 h 1738"/>
                <a:gd name="T32" fmla="*/ 288 w 1723"/>
                <a:gd name="T33" fmla="*/ 6 h 1738"/>
                <a:gd name="T34" fmla="*/ 249 w 1723"/>
                <a:gd name="T35" fmla="*/ 0 h 1738"/>
                <a:gd name="T36" fmla="*/ 210 w 1723"/>
                <a:gd name="T37" fmla="*/ 3 h 1738"/>
                <a:gd name="T38" fmla="*/ 175 w 1723"/>
                <a:gd name="T39" fmla="*/ 15 h 1738"/>
                <a:gd name="T40" fmla="*/ 141 w 1723"/>
                <a:gd name="T41" fmla="*/ 34 h 1738"/>
                <a:gd name="T42" fmla="*/ 109 w 1723"/>
                <a:gd name="T43" fmla="*/ 59 h 1738"/>
                <a:gd name="T44" fmla="*/ 65 w 1723"/>
                <a:gd name="T45" fmla="*/ 113 h 1738"/>
                <a:gd name="T46" fmla="*/ 26 w 1723"/>
                <a:gd name="T47" fmla="*/ 193 h 1738"/>
                <a:gd name="T48" fmla="*/ 9 w 1723"/>
                <a:gd name="T49" fmla="*/ 259 h 1738"/>
                <a:gd name="T50" fmla="*/ 1 w 1723"/>
                <a:gd name="T51" fmla="*/ 326 h 1738"/>
                <a:gd name="T52" fmla="*/ 2 w 1723"/>
                <a:gd name="T53" fmla="*/ 371 h 1738"/>
                <a:gd name="T54" fmla="*/ 10 w 1723"/>
                <a:gd name="T55" fmla="*/ 413 h 1738"/>
                <a:gd name="T56" fmla="*/ 41 w 1723"/>
                <a:gd name="T57" fmla="*/ 494 h 1738"/>
                <a:gd name="T58" fmla="*/ 90 w 1723"/>
                <a:gd name="T59" fmla="*/ 575 h 1738"/>
                <a:gd name="T60" fmla="*/ 182 w 1723"/>
                <a:gd name="T61" fmla="*/ 697 h 1738"/>
                <a:gd name="T62" fmla="*/ 224 w 1723"/>
                <a:gd name="T63" fmla="*/ 747 h 1738"/>
                <a:gd name="T64" fmla="*/ 293 w 1723"/>
                <a:gd name="T65" fmla="*/ 815 h 1738"/>
                <a:gd name="T66" fmla="*/ 365 w 1723"/>
                <a:gd name="T67" fmla="*/ 874 h 1738"/>
                <a:gd name="T68" fmla="*/ 495 w 1723"/>
                <a:gd name="T69" fmla="*/ 962 h 1738"/>
                <a:gd name="T70" fmla="*/ 527 w 1723"/>
                <a:gd name="T71" fmla="*/ 986 h 1738"/>
                <a:gd name="T72" fmla="*/ 534 w 1723"/>
                <a:gd name="T73" fmla="*/ 986 h 1738"/>
                <a:gd name="T74" fmla="*/ 567 w 1723"/>
                <a:gd name="T75" fmla="*/ 962 h 1738"/>
                <a:gd name="T76" fmla="*/ 696 w 1723"/>
                <a:gd name="T77" fmla="*/ 874 h 1738"/>
                <a:gd name="T78" fmla="*/ 767 w 1723"/>
                <a:gd name="T79" fmla="*/ 815 h 1738"/>
                <a:gd name="T80" fmla="*/ 837 w 1723"/>
                <a:gd name="T81" fmla="*/ 747 h 1738"/>
                <a:gd name="T82" fmla="*/ 879 w 1723"/>
                <a:gd name="T83" fmla="*/ 697 h 1738"/>
                <a:gd name="T84" fmla="*/ 970 w 1723"/>
                <a:gd name="T85" fmla="*/ 575 h 1738"/>
                <a:gd name="T86" fmla="*/ 1021 w 1723"/>
                <a:gd name="T87" fmla="*/ 494 h 1738"/>
                <a:gd name="T88" fmla="*/ 1051 w 1723"/>
                <a:gd name="T89" fmla="*/ 413 h 1738"/>
                <a:gd name="T90" fmla="*/ 1059 w 1723"/>
                <a:gd name="T91" fmla="*/ 371 h 1738"/>
                <a:gd name="T92" fmla="*/ 1060 w 1723"/>
                <a:gd name="T93" fmla="*/ 326 h 1738"/>
                <a:gd name="T94" fmla="*/ 1053 w 1723"/>
                <a:gd name="T95" fmla="*/ 25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5" name="Freeform 27"/>
            <p:cNvSpPr>
              <a:spLocks noChangeAspect="1"/>
            </p:cNvSpPr>
            <p:nvPr userDrawn="1"/>
          </p:nvSpPr>
          <p:spPr bwMode="auto">
            <a:xfrm rot="47739" flipH="1">
              <a:off x="4672" y="452"/>
              <a:ext cx="885" cy="823"/>
            </a:xfrm>
            <a:custGeom>
              <a:avLst/>
              <a:gdLst>
                <a:gd name="T0" fmla="*/ 864 w 1723"/>
                <a:gd name="T1" fmla="*/ 161 h 1738"/>
                <a:gd name="T2" fmla="*/ 831 w 1723"/>
                <a:gd name="T3" fmla="*/ 95 h 1738"/>
                <a:gd name="T4" fmla="*/ 794 w 1723"/>
                <a:gd name="T5" fmla="*/ 49 h 1738"/>
                <a:gd name="T6" fmla="*/ 767 w 1723"/>
                <a:gd name="T7" fmla="*/ 28 h 1738"/>
                <a:gd name="T8" fmla="*/ 739 w 1723"/>
                <a:gd name="T9" fmla="*/ 12 h 1738"/>
                <a:gd name="T10" fmla="*/ 709 w 1723"/>
                <a:gd name="T11" fmla="*/ 3 h 1738"/>
                <a:gd name="T12" fmla="*/ 678 w 1723"/>
                <a:gd name="T13" fmla="*/ 0 h 1738"/>
                <a:gd name="T14" fmla="*/ 645 w 1723"/>
                <a:gd name="T15" fmla="*/ 5 h 1738"/>
                <a:gd name="T16" fmla="*/ 612 w 1723"/>
                <a:gd name="T17" fmla="*/ 18 h 1738"/>
                <a:gd name="T18" fmla="*/ 572 w 1723"/>
                <a:gd name="T19" fmla="*/ 42 h 1738"/>
                <a:gd name="T20" fmla="*/ 504 w 1723"/>
                <a:gd name="T21" fmla="*/ 96 h 1738"/>
                <a:gd name="T22" fmla="*/ 455 w 1723"/>
                <a:gd name="T23" fmla="*/ 147 h 1738"/>
                <a:gd name="T24" fmla="*/ 431 w 1723"/>
                <a:gd name="T25" fmla="*/ 147 h 1738"/>
                <a:gd name="T26" fmla="*/ 382 w 1723"/>
                <a:gd name="T27" fmla="*/ 96 h 1738"/>
                <a:gd name="T28" fmla="*/ 313 w 1723"/>
                <a:gd name="T29" fmla="*/ 42 h 1738"/>
                <a:gd name="T30" fmla="*/ 274 w 1723"/>
                <a:gd name="T31" fmla="*/ 18 h 1738"/>
                <a:gd name="T32" fmla="*/ 240 w 1723"/>
                <a:gd name="T33" fmla="*/ 5 h 1738"/>
                <a:gd name="T34" fmla="*/ 208 w 1723"/>
                <a:gd name="T35" fmla="*/ 0 h 1738"/>
                <a:gd name="T36" fmla="*/ 176 w 1723"/>
                <a:gd name="T37" fmla="*/ 3 h 1738"/>
                <a:gd name="T38" fmla="*/ 146 w 1723"/>
                <a:gd name="T39" fmla="*/ 12 h 1738"/>
                <a:gd name="T40" fmla="*/ 118 w 1723"/>
                <a:gd name="T41" fmla="*/ 28 h 1738"/>
                <a:gd name="T42" fmla="*/ 91 w 1723"/>
                <a:gd name="T43" fmla="*/ 49 h 1738"/>
                <a:gd name="T44" fmla="*/ 54 w 1723"/>
                <a:gd name="T45" fmla="*/ 95 h 1738"/>
                <a:gd name="T46" fmla="*/ 22 w 1723"/>
                <a:gd name="T47" fmla="*/ 161 h 1738"/>
                <a:gd name="T48" fmla="*/ 7 w 1723"/>
                <a:gd name="T49" fmla="*/ 216 h 1738"/>
                <a:gd name="T50" fmla="*/ 1 w 1723"/>
                <a:gd name="T51" fmla="*/ 272 h 1738"/>
                <a:gd name="T52" fmla="*/ 2 w 1723"/>
                <a:gd name="T53" fmla="*/ 310 h 1738"/>
                <a:gd name="T54" fmla="*/ 8 w 1723"/>
                <a:gd name="T55" fmla="*/ 345 h 1738"/>
                <a:gd name="T56" fmla="*/ 34 w 1723"/>
                <a:gd name="T57" fmla="*/ 412 h 1738"/>
                <a:gd name="T58" fmla="*/ 76 w 1723"/>
                <a:gd name="T59" fmla="*/ 480 h 1738"/>
                <a:gd name="T60" fmla="*/ 152 w 1723"/>
                <a:gd name="T61" fmla="*/ 581 h 1738"/>
                <a:gd name="T62" fmla="*/ 187 w 1723"/>
                <a:gd name="T63" fmla="*/ 623 h 1738"/>
                <a:gd name="T64" fmla="*/ 244 w 1723"/>
                <a:gd name="T65" fmla="*/ 680 h 1738"/>
                <a:gd name="T66" fmla="*/ 305 w 1723"/>
                <a:gd name="T67" fmla="*/ 729 h 1738"/>
                <a:gd name="T68" fmla="*/ 413 w 1723"/>
                <a:gd name="T69" fmla="*/ 803 h 1738"/>
                <a:gd name="T70" fmla="*/ 440 w 1723"/>
                <a:gd name="T71" fmla="*/ 823 h 1738"/>
                <a:gd name="T72" fmla="*/ 446 w 1723"/>
                <a:gd name="T73" fmla="*/ 823 h 1738"/>
                <a:gd name="T74" fmla="*/ 473 w 1723"/>
                <a:gd name="T75" fmla="*/ 803 h 1738"/>
                <a:gd name="T76" fmla="*/ 581 w 1723"/>
                <a:gd name="T77" fmla="*/ 729 h 1738"/>
                <a:gd name="T78" fmla="*/ 641 w 1723"/>
                <a:gd name="T79" fmla="*/ 680 h 1738"/>
                <a:gd name="T80" fmla="*/ 699 w 1723"/>
                <a:gd name="T81" fmla="*/ 623 h 1738"/>
                <a:gd name="T82" fmla="*/ 733 w 1723"/>
                <a:gd name="T83" fmla="*/ 581 h 1738"/>
                <a:gd name="T84" fmla="*/ 810 w 1723"/>
                <a:gd name="T85" fmla="*/ 480 h 1738"/>
                <a:gd name="T86" fmla="*/ 852 w 1723"/>
                <a:gd name="T87" fmla="*/ 412 h 1738"/>
                <a:gd name="T88" fmla="*/ 878 w 1723"/>
                <a:gd name="T89" fmla="*/ 345 h 1738"/>
                <a:gd name="T90" fmla="*/ 884 w 1723"/>
                <a:gd name="T91" fmla="*/ 310 h 1738"/>
                <a:gd name="T92" fmla="*/ 885 w 1723"/>
                <a:gd name="T93" fmla="*/ 272 h 1738"/>
                <a:gd name="T94" fmla="*/ 879 w 1723"/>
                <a:gd name="T95" fmla="*/ 216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Hearts 3</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3230563"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4339" name="Group 3"/>
          <p:cNvGraphicFramePr>
            <a:graphicFrameLocks noGrp="1"/>
          </p:cNvGraphicFramePr>
          <p:nvPr>
            <p:ph type="tbl" idx="1"/>
          </p:nvPr>
        </p:nvGraphicFramePr>
        <p:xfrm>
          <a:off x="431800" y="1916113"/>
          <a:ext cx="6229350" cy="3276600"/>
        </p:xfrm>
        <a:graphic>
          <a:graphicData uri="http://schemas.openxmlformats.org/drawingml/2006/table">
            <a:tbl>
              <a:tblPr/>
              <a:tblGrid>
                <a:gridCol w="3114675"/>
                <a:gridCol w="3114675"/>
              </a:tblGrid>
              <a:tr h="5203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2232025"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4339" name="Rectangle 3"/>
          <p:cNvSpPr>
            <a:spLocks noGrp="1" noChangeArrowheads="1"/>
          </p:cNvSpPr>
          <p:nvPr>
            <p:ph type="body" sz="half" idx="1"/>
          </p:nvPr>
        </p:nvSpPr>
        <p:spPr>
          <a:xfrm>
            <a:off x="457200" y="1600200"/>
            <a:ext cx="3236913" cy="4525963"/>
          </a:xfrm>
        </p:spPr>
        <p:txBody>
          <a:bodyPr/>
          <a:lstStyle/>
          <a:p>
            <a:pPr eaLnBrk="1" hangingPunct="1"/>
            <a:r>
              <a:rPr lang="en-GB" altLang="en-US" sz="2800" smtClean="0"/>
              <a:t>Bullets go in here</a:t>
            </a:r>
            <a:endParaRPr lang="en-US" altLang="en-US" sz="2800" smtClean="0"/>
          </a:p>
        </p:txBody>
      </p:sp>
      <p:sp>
        <p:nvSpPr>
          <p:cNvPr id="14340" name="Rectangle 4"/>
          <p:cNvSpPr>
            <a:spLocks noGrp="1" noChangeArrowheads="1"/>
          </p:cNvSpPr>
          <p:nvPr>
            <p:ph type="body" sz="half" idx="2"/>
          </p:nvPr>
        </p:nvSpPr>
        <p:spPr>
          <a:xfrm>
            <a:off x="3817938" y="1600200"/>
            <a:ext cx="3238500"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6387" name="Object 3"/>
          <p:cNvGraphicFramePr>
            <a:graphicFrameLocks noChangeAspect="1"/>
          </p:cNvGraphicFramePr>
          <p:nvPr/>
        </p:nvGraphicFramePr>
        <p:xfrm>
          <a:off x="252413" y="1873250"/>
          <a:ext cx="6732587" cy="3740150"/>
        </p:xfrm>
        <a:graphic>
          <a:graphicData uri="http://schemas.openxmlformats.org/presentationml/2006/ole">
            <mc:AlternateContent xmlns:mc="http://schemas.openxmlformats.org/markup-compatibility/2006">
              <mc:Choice xmlns:v="urn:schemas-microsoft-com:vml" Requires="v">
                <p:oleObj spid="_x0000_s16388"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413" y="1873250"/>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3760788"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0484" name="Group 4"/>
          <p:cNvGraphicFramePr>
            <a:graphicFrameLocks noGrp="1"/>
          </p:cNvGraphicFramePr>
          <p:nvPr>
            <p:ph sz="half" idx="2"/>
          </p:nvPr>
        </p:nvGraphicFramePr>
        <p:xfrm>
          <a:off x="4457700" y="1781175"/>
          <a:ext cx="2543175" cy="1501775"/>
        </p:xfrm>
        <a:graphic>
          <a:graphicData uri="http://schemas.openxmlformats.org/drawingml/2006/table">
            <a:tbl>
              <a:tblPr/>
              <a:tblGrid>
                <a:gridCol w="1271588"/>
                <a:gridCol w="1271587"/>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52530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52530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A50021"/>
        </a:dk1>
        <a:lt1>
          <a:srgbClr val="FFFFFF"/>
        </a:lt1>
        <a:dk2>
          <a:srgbClr val="A50021"/>
        </a:dk2>
        <a:lt2>
          <a:srgbClr val="808080"/>
        </a:lt2>
        <a:accent1>
          <a:srgbClr val="BBE0E3"/>
        </a:accent1>
        <a:accent2>
          <a:srgbClr val="333399"/>
        </a:accent2>
        <a:accent3>
          <a:srgbClr val="FFFFFF"/>
        </a:accent3>
        <a:accent4>
          <a:srgbClr val="8C001B"/>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273</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Hearts 3</vt:lpstr>
      <vt:lpstr>Example Bullet Point Slide</vt:lpstr>
      <vt:lpstr>Colour scheme</vt:lpstr>
      <vt:lpstr>Picture slide</vt:lpstr>
      <vt:lpstr>Example of a table</vt:lpstr>
      <vt:lpstr>Two column bullet points</vt:lpstr>
      <vt:lpstr>Sample Graph (3 colours)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Hearts3</dc:title>
  <dc:creator>Presentation Magazine</dc:creator>
  <cp:lastModifiedBy>Jonty Pearce</cp:lastModifiedBy>
  <cp:revision>9</cp:revision>
  <dcterms:created xsi:type="dcterms:W3CDTF">2006-02-11T19:17:34Z</dcterms:created>
  <dcterms:modified xsi:type="dcterms:W3CDTF">2015-02-22T11:10:39Z</dcterms:modified>
</cp:coreProperties>
</file>