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60" r:id="rId4"/>
    <p:sldId id="259" r:id="rId5"/>
    <p:sldId id="261" r:id="rId6"/>
    <p:sldId id="262" r:id="rId7"/>
    <p:sldId id="263" r:id="rId8"/>
    <p:sldId id="264" r:id="rId9"/>
    <p:sldId id="265"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EBFC3A7-4B2F-46FD-87BC-A0EF14FF60E1}" type="slidenum">
              <a:rPr lang="en-US" altLang="en-US"/>
              <a:pPr>
                <a:defRPr/>
              </a:pPr>
              <a:t>‹#›</a:t>
            </a:fld>
            <a:endParaRPr lang="en-US" altLang="en-US"/>
          </a:p>
        </p:txBody>
      </p:sp>
    </p:spTree>
    <p:extLst>
      <p:ext uri="{BB962C8B-B14F-4D97-AF65-F5344CB8AC3E}">
        <p14:creationId xmlns:p14="http://schemas.microsoft.com/office/powerpoint/2010/main" val="24569382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49A0F52-0665-4854-8693-68CB55384464}"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96931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B8AAF1B-13E7-4E7A-964C-908C89788150}"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29421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0B97260-E6CA-49A9-8858-C816F1DFF5D5}"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71439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6F1D059-9B89-4C05-B123-2468BDD068CB}"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8583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CF73ABB-B2E8-4145-A83D-474C43D3F217}"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44838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5DC08D0-3285-4396-B77B-158194C8FAB1}"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53230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1F288DC-8BEC-4B4D-9608-26A2F7D68B0A}" type="slidenum">
              <a:rPr lang="en-US" altLang="en-US"/>
              <a:pPr/>
              <a:t>7</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54312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F63A479-3F81-4E63-9A37-10BEEEB95663}" type="slidenum">
              <a:rPr lang="en-US" altLang="en-US"/>
              <a:pPr/>
              <a:t>8</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728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0CD3C56-F4A3-43B9-A5F1-E3BD73685238}" type="slidenum">
              <a:rPr lang="en-US" altLang="en-US"/>
              <a:pPr/>
              <a:t>9</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93124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10"/>
          <p:cNvSpPr>
            <a:spLocks noChangeAspect="1" noChangeArrowheads="1" noTextEdit="1"/>
          </p:cNvSpPr>
          <p:nvPr userDrawn="1"/>
        </p:nvSpPr>
        <p:spPr bwMode="auto">
          <a:xfrm>
            <a:off x="1835150" y="3140075"/>
            <a:ext cx="2735263" cy="275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grpSp>
        <p:nvGrpSpPr>
          <p:cNvPr id="5" name="Group 15"/>
          <p:cNvGrpSpPr>
            <a:grpSpLocks noChangeAspect="1"/>
          </p:cNvGrpSpPr>
          <p:nvPr userDrawn="1"/>
        </p:nvGrpSpPr>
        <p:grpSpPr bwMode="auto">
          <a:xfrm>
            <a:off x="2590800" y="2498725"/>
            <a:ext cx="3976688" cy="3630613"/>
            <a:chOff x="1882" y="1616"/>
            <a:chExt cx="2087" cy="1905"/>
          </a:xfrm>
        </p:grpSpPr>
        <p:sp>
          <p:nvSpPr>
            <p:cNvPr id="6" name="Rectangle 14"/>
            <p:cNvSpPr>
              <a:spLocks noChangeAspect="1" noChangeArrowheads="1"/>
            </p:cNvSpPr>
            <p:nvPr userDrawn="1"/>
          </p:nvSpPr>
          <p:spPr bwMode="auto">
            <a:xfrm>
              <a:off x="1882" y="1616"/>
              <a:ext cx="2087" cy="1905"/>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 name="Freeform 13"/>
            <p:cNvSpPr>
              <a:spLocks noChangeAspect="1"/>
            </p:cNvSpPr>
            <p:nvPr userDrawn="1"/>
          </p:nvSpPr>
          <p:spPr bwMode="auto">
            <a:xfrm rot="47739" flipH="1">
              <a:off x="2382" y="2063"/>
              <a:ext cx="1088" cy="1012"/>
            </a:xfrm>
            <a:custGeom>
              <a:avLst/>
              <a:gdLst>
                <a:gd name="T0" fmla="*/ 1062 w 1723"/>
                <a:gd name="T1" fmla="*/ 198 h 1738"/>
                <a:gd name="T2" fmla="*/ 1022 w 1723"/>
                <a:gd name="T3" fmla="*/ 116 h 1738"/>
                <a:gd name="T4" fmla="*/ 976 w 1723"/>
                <a:gd name="T5" fmla="*/ 61 h 1738"/>
                <a:gd name="T6" fmla="*/ 943 w 1723"/>
                <a:gd name="T7" fmla="*/ 35 h 1738"/>
                <a:gd name="T8" fmla="*/ 909 w 1723"/>
                <a:gd name="T9" fmla="*/ 15 h 1738"/>
                <a:gd name="T10" fmla="*/ 872 w 1723"/>
                <a:gd name="T11" fmla="*/ 3 h 1738"/>
                <a:gd name="T12" fmla="*/ 834 w 1723"/>
                <a:gd name="T13" fmla="*/ 0 h 1738"/>
                <a:gd name="T14" fmla="*/ 793 w 1723"/>
                <a:gd name="T15" fmla="*/ 6 h 1738"/>
                <a:gd name="T16" fmla="*/ 752 w 1723"/>
                <a:gd name="T17" fmla="*/ 22 h 1738"/>
                <a:gd name="T18" fmla="*/ 703 w 1723"/>
                <a:gd name="T19" fmla="*/ 51 h 1738"/>
                <a:gd name="T20" fmla="*/ 619 w 1723"/>
                <a:gd name="T21" fmla="*/ 118 h 1738"/>
                <a:gd name="T22" fmla="*/ 559 w 1723"/>
                <a:gd name="T23" fmla="*/ 181 h 1738"/>
                <a:gd name="T24" fmla="*/ 530 w 1723"/>
                <a:gd name="T25" fmla="*/ 181 h 1738"/>
                <a:gd name="T26" fmla="*/ 469 w 1723"/>
                <a:gd name="T27" fmla="*/ 118 h 1738"/>
                <a:gd name="T28" fmla="*/ 385 w 1723"/>
                <a:gd name="T29" fmla="*/ 51 h 1738"/>
                <a:gd name="T30" fmla="*/ 337 w 1723"/>
                <a:gd name="T31" fmla="*/ 22 h 1738"/>
                <a:gd name="T32" fmla="*/ 296 w 1723"/>
                <a:gd name="T33" fmla="*/ 6 h 1738"/>
                <a:gd name="T34" fmla="*/ 256 w 1723"/>
                <a:gd name="T35" fmla="*/ 0 h 1738"/>
                <a:gd name="T36" fmla="*/ 216 w 1723"/>
                <a:gd name="T37" fmla="*/ 3 h 1738"/>
                <a:gd name="T38" fmla="*/ 179 w 1723"/>
                <a:gd name="T39" fmla="*/ 15 h 1738"/>
                <a:gd name="T40" fmla="*/ 145 w 1723"/>
                <a:gd name="T41" fmla="*/ 35 h 1738"/>
                <a:gd name="T42" fmla="*/ 112 w 1723"/>
                <a:gd name="T43" fmla="*/ 61 h 1738"/>
                <a:gd name="T44" fmla="*/ 66 w 1723"/>
                <a:gd name="T45" fmla="*/ 116 h 1738"/>
                <a:gd name="T46" fmla="*/ 27 w 1723"/>
                <a:gd name="T47" fmla="*/ 198 h 1738"/>
                <a:gd name="T48" fmla="*/ 9 w 1723"/>
                <a:gd name="T49" fmla="*/ 266 h 1738"/>
                <a:gd name="T50" fmla="*/ 1 w 1723"/>
                <a:gd name="T51" fmla="*/ 334 h 1738"/>
                <a:gd name="T52" fmla="*/ 3 w 1723"/>
                <a:gd name="T53" fmla="*/ 381 h 1738"/>
                <a:gd name="T54" fmla="*/ 10 w 1723"/>
                <a:gd name="T55" fmla="*/ 424 h 1738"/>
                <a:gd name="T56" fmla="*/ 42 w 1723"/>
                <a:gd name="T57" fmla="*/ 507 h 1738"/>
                <a:gd name="T58" fmla="*/ 93 w 1723"/>
                <a:gd name="T59" fmla="*/ 590 h 1738"/>
                <a:gd name="T60" fmla="*/ 187 w 1723"/>
                <a:gd name="T61" fmla="*/ 715 h 1738"/>
                <a:gd name="T62" fmla="*/ 230 w 1723"/>
                <a:gd name="T63" fmla="*/ 766 h 1738"/>
                <a:gd name="T64" fmla="*/ 301 w 1723"/>
                <a:gd name="T65" fmla="*/ 836 h 1738"/>
                <a:gd name="T66" fmla="*/ 374 w 1723"/>
                <a:gd name="T67" fmla="*/ 897 h 1738"/>
                <a:gd name="T68" fmla="*/ 508 w 1723"/>
                <a:gd name="T69" fmla="*/ 988 h 1738"/>
                <a:gd name="T70" fmla="*/ 541 w 1723"/>
                <a:gd name="T71" fmla="*/ 1012 h 1738"/>
                <a:gd name="T72" fmla="*/ 548 w 1723"/>
                <a:gd name="T73" fmla="*/ 1012 h 1738"/>
                <a:gd name="T74" fmla="*/ 582 w 1723"/>
                <a:gd name="T75" fmla="*/ 988 h 1738"/>
                <a:gd name="T76" fmla="*/ 715 w 1723"/>
                <a:gd name="T77" fmla="*/ 897 h 1738"/>
                <a:gd name="T78" fmla="*/ 787 w 1723"/>
                <a:gd name="T79" fmla="*/ 836 h 1738"/>
                <a:gd name="T80" fmla="*/ 859 w 1723"/>
                <a:gd name="T81" fmla="*/ 766 h 1738"/>
                <a:gd name="T82" fmla="*/ 902 w 1723"/>
                <a:gd name="T83" fmla="*/ 715 h 1738"/>
                <a:gd name="T84" fmla="*/ 996 w 1723"/>
                <a:gd name="T85" fmla="*/ 590 h 1738"/>
                <a:gd name="T86" fmla="*/ 1048 w 1723"/>
                <a:gd name="T87" fmla="*/ 507 h 1738"/>
                <a:gd name="T88" fmla="*/ 1079 w 1723"/>
                <a:gd name="T89" fmla="*/ 424 h 1738"/>
                <a:gd name="T90" fmla="*/ 1087 w 1723"/>
                <a:gd name="T91" fmla="*/ 381 h 1738"/>
                <a:gd name="T92" fmla="*/ 1088 w 1723"/>
                <a:gd name="T93" fmla="*/ 334 h 1738"/>
                <a:gd name="T94" fmla="*/ 1080 w 1723"/>
                <a:gd name="T95" fmla="*/ 266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3074" name="Rectangle 2"/>
          <p:cNvSpPr>
            <a:spLocks noGrp="1" noChangeArrowheads="1"/>
          </p:cNvSpPr>
          <p:nvPr>
            <p:ph type="ctrTitle"/>
          </p:nvPr>
        </p:nvSpPr>
        <p:spPr>
          <a:xfrm>
            <a:off x="685800" y="152400"/>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1700213"/>
            <a:ext cx="6400800" cy="1223962"/>
          </a:xfrm>
        </p:spPr>
        <p:txBody>
          <a:bodyPr/>
          <a:lstStyle>
            <a:lvl1pPr marL="0" indent="0" algn="ctr">
              <a:buFontTx/>
              <a:buNone/>
              <a:defRPr/>
            </a:lvl1pPr>
          </a:lstStyle>
          <a:p>
            <a:pPr lvl="0"/>
            <a:r>
              <a:rPr lang="en-US" altLang="en-US" noProof="0" smtClean="0"/>
              <a:t>Click to edit Master subtitle style</a:t>
            </a:r>
          </a:p>
        </p:txBody>
      </p:sp>
      <p:sp>
        <p:nvSpPr>
          <p:cNvPr id="8"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9"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10" name="Rectangle 6"/>
          <p:cNvSpPr>
            <a:spLocks noGrp="1" noChangeArrowheads="1"/>
          </p:cNvSpPr>
          <p:nvPr>
            <p:ph type="sldNum" sz="quarter" idx="12"/>
          </p:nvPr>
        </p:nvSpPr>
        <p:spPr/>
        <p:txBody>
          <a:bodyPr/>
          <a:lstStyle>
            <a:lvl1pPr>
              <a:defRPr smtClean="0"/>
            </a:lvl1pPr>
          </a:lstStyle>
          <a:p>
            <a:pPr>
              <a:defRPr/>
            </a:pPr>
            <a:fld id="{D76104AF-0F7F-4329-A635-5B633F2786D9}" type="slidenum">
              <a:rPr lang="en-US" altLang="en-US"/>
              <a:pPr>
                <a:defRPr/>
              </a:pPr>
              <a:t>‹#›</a:t>
            </a:fld>
            <a:endParaRPr lang="en-US" altLang="en-US"/>
          </a:p>
        </p:txBody>
      </p:sp>
    </p:spTree>
    <p:extLst>
      <p:ext uri="{BB962C8B-B14F-4D97-AF65-F5344CB8AC3E}">
        <p14:creationId xmlns:p14="http://schemas.microsoft.com/office/powerpoint/2010/main" val="6739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5D250F-D75C-4799-8505-6FE61106D0B9}" type="slidenum">
              <a:rPr lang="en-US" altLang="en-US"/>
              <a:pPr>
                <a:defRPr/>
              </a:pPr>
              <a:t>‹#›</a:t>
            </a:fld>
            <a:endParaRPr lang="en-US" altLang="en-US"/>
          </a:p>
        </p:txBody>
      </p:sp>
    </p:spTree>
    <p:extLst>
      <p:ext uri="{BB962C8B-B14F-4D97-AF65-F5344CB8AC3E}">
        <p14:creationId xmlns:p14="http://schemas.microsoft.com/office/powerpoint/2010/main" val="918869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7025" y="274638"/>
            <a:ext cx="1649413"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479742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66964C8-65C0-4D9F-A3A5-37043B5A2743}" type="slidenum">
              <a:rPr lang="en-US" altLang="en-US"/>
              <a:pPr>
                <a:defRPr/>
              </a:pPr>
              <a:t>‹#›</a:t>
            </a:fld>
            <a:endParaRPr lang="en-US" altLang="en-US"/>
          </a:p>
        </p:txBody>
      </p:sp>
    </p:spTree>
    <p:extLst>
      <p:ext uri="{BB962C8B-B14F-4D97-AF65-F5344CB8AC3E}">
        <p14:creationId xmlns:p14="http://schemas.microsoft.com/office/powerpoint/2010/main" val="26687621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599238"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6599238"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B188A2E-9531-44CB-9913-9F675209971C}" type="slidenum">
              <a:rPr lang="en-US" altLang="en-US"/>
              <a:pPr>
                <a:defRPr/>
              </a:pPr>
              <a:t>‹#›</a:t>
            </a:fld>
            <a:endParaRPr lang="en-US" altLang="en-US"/>
          </a:p>
        </p:txBody>
      </p:sp>
    </p:spTree>
    <p:extLst>
      <p:ext uri="{BB962C8B-B14F-4D97-AF65-F5344CB8AC3E}">
        <p14:creationId xmlns:p14="http://schemas.microsoft.com/office/powerpoint/2010/main" val="2321792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599238"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32226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832225" y="1600200"/>
            <a:ext cx="3224213"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ED25122-39EC-4D89-B72F-656B8554C243}" type="slidenum">
              <a:rPr lang="en-US" altLang="en-US"/>
              <a:pPr>
                <a:defRPr/>
              </a:pPr>
              <a:t>‹#›</a:t>
            </a:fld>
            <a:endParaRPr lang="en-US" altLang="en-US"/>
          </a:p>
        </p:txBody>
      </p:sp>
    </p:spTree>
    <p:extLst>
      <p:ext uri="{BB962C8B-B14F-4D97-AF65-F5344CB8AC3E}">
        <p14:creationId xmlns:p14="http://schemas.microsoft.com/office/powerpoint/2010/main" val="348936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FAE47DB-6333-447B-899D-5926EAD488D8}" type="slidenum">
              <a:rPr lang="en-US" altLang="en-US"/>
              <a:pPr>
                <a:defRPr/>
              </a:pPr>
              <a:t>‹#›</a:t>
            </a:fld>
            <a:endParaRPr lang="en-US" altLang="en-US"/>
          </a:p>
        </p:txBody>
      </p:sp>
    </p:spTree>
    <p:extLst>
      <p:ext uri="{BB962C8B-B14F-4D97-AF65-F5344CB8AC3E}">
        <p14:creationId xmlns:p14="http://schemas.microsoft.com/office/powerpoint/2010/main" val="4054411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0648051-DCDD-4993-9FA0-0FA6ED8259B1}" type="slidenum">
              <a:rPr lang="en-US" altLang="en-US"/>
              <a:pPr>
                <a:defRPr/>
              </a:pPr>
              <a:t>‹#›</a:t>
            </a:fld>
            <a:endParaRPr lang="en-US" altLang="en-US"/>
          </a:p>
        </p:txBody>
      </p:sp>
    </p:spTree>
    <p:extLst>
      <p:ext uri="{BB962C8B-B14F-4D97-AF65-F5344CB8AC3E}">
        <p14:creationId xmlns:p14="http://schemas.microsoft.com/office/powerpoint/2010/main" val="334786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32226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832225" y="1600200"/>
            <a:ext cx="3224213"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70E255B-2E8F-45DE-8427-7C75EB072A05}" type="slidenum">
              <a:rPr lang="en-US" altLang="en-US"/>
              <a:pPr>
                <a:defRPr/>
              </a:pPr>
              <a:t>‹#›</a:t>
            </a:fld>
            <a:endParaRPr lang="en-US" altLang="en-US"/>
          </a:p>
        </p:txBody>
      </p:sp>
    </p:spTree>
    <p:extLst>
      <p:ext uri="{BB962C8B-B14F-4D97-AF65-F5344CB8AC3E}">
        <p14:creationId xmlns:p14="http://schemas.microsoft.com/office/powerpoint/2010/main" val="724471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2DDFCB08-CC3C-4E3B-8EE2-779A3064EFAC}" type="slidenum">
              <a:rPr lang="en-US" altLang="en-US"/>
              <a:pPr>
                <a:defRPr/>
              </a:pPr>
              <a:t>‹#›</a:t>
            </a:fld>
            <a:endParaRPr lang="en-US" altLang="en-US"/>
          </a:p>
        </p:txBody>
      </p:sp>
    </p:spTree>
    <p:extLst>
      <p:ext uri="{BB962C8B-B14F-4D97-AF65-F5344CB8AC3E}">
        <p14:creationId xmlns:p14="http://schemas.microsoft.com/office/powerpoint/2010/main" val="3282699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FCC81A2-C164-48C6-987D-830E9BF25B35}" type="slidenum">
              <a:rPr lang="en-US" altLang="en-US"/>
              <a:pPr>
                <a:defRPr/>
              </a:pPr>
              <a:t>‹#›</a:t>
            </a:fld>
            <a:endParaRPr lang="en-US" altLang="en-US"/>
          </a:p>
        </p:txBody>
      </p:sp>
    </p:spTree>
    <p:extLst>
      <p:ext uri="{BB962C8B-B14F-4D97-AF65-F5344CB8AC3E}">
        <p14:creationId xmlns:p14="http://schemas.microsoft.com/office/powerpoint/2010/main" val="3224091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B0A55DB-7A70-44E5-9651-F58289116917}" type="slidenum">
              <a:rPr lang="en-US" altLang="en-US"/>
              <a:pPr>
                <a:defRPr/>
              </a:pPr>
              <a:t>‹#›</a:t>
            </a:fld>
            <a:endParaRPr lang="en-US" altLang="en-US"/>
          </a:p>
        </p:txBody>
      </p:sp>
    </p:spTree>
    <p:extLst>
      <p:ext uri="{BB962C8B-B14F-4D97-AF65-F5344CB8AC3E}">
        <p14:creationId xmlns:p14="http://schemas.microsoft.com/office/powerpoint/2010/main" val="2369815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05950D8-9704-4458-9392-1B198616DDCE}" type="slidenum">
              <a:rPr lang="en-US" altLang="en-US"/>
              <a:pPr>
                <a:defRPr/>
              </a:pPr>
              <a:t>‹#›</a:t>
            </a:fld>
            <a:endParaRPr lang="en-US" altLang="en-US"/>
          </a:p>
        </p:txBody>
      </p:sp>
    </p:spTree>
    <p:extLst>
      <p:ext uri="{BB962C8B-B14F-4D97-AF65-F5344CB8AC3E}">
        <p14:creationId xmlns:p14="http://schemas.microsoft.com/office/powerpoint/2010/main" val="3777437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09C21ED-8485-43A4-95BC-9A5B5D834AEA}" type="slidenum">
              <a:rPr lang="en-US" altLang="en-US"/>
              <a:pPr>
                <a:defRPr/>
              </a:pPr>
              <a:t>‹#›</a:t>
            </a:fld>
            <a:endParaRPr lang="en-US" altLang="en-US"/>
          </a:p>
        </p:txBody>
      </p:sp>
    </p:spTree>
    <p:extLst>
      <p:ext uri="{BB962C8B-B14F-4D97-AF65-F5344CB8AC3E}">
        <p14:creationId xmlns:p14="http://schemas.microsoft.com/office/powerpoint/2010/main" val="2271212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59923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6599238"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B9A9A96-57F4-4591-9116-1266D8A02525}" type="slidenum">
              <a:rPr lang="en-US" altLang="en-US"/>
              <a:pPr>
                <a:defRPr/>
              </a:pPr>
              <a:t>‹#›</a:t>
            </a:fld>
            <a:endParaRPr lang="en-US" altLang="en-US"/>
          </a:p>
        </p:txBody>
      </p:sp>
      <p:grpSp>
        <p:nvGrpSpPr>
          <p:cNvPr id="1031" name="Group 13"/>
          <p:cNvGrpSpPr>
            <a:grpSpLocks/>
          </p:cNvGrpSpPr>
          <p:nvPr userDrawn="1"/>
        </p:nvGrpSpPr>
        <p:grpSpPr bwMode="auto">
          <a:xfrm>
            <a:off x="7210425" y="549275"/>
            <a:ext cx="1817688" cy="1660525"/>
            <a:chOff x="4542" y="578"/>
            <a:chExt cx="1145" cy="1046"/>
          </a:xfrm>
        </p:grpSpPr>
        <p:sp>
          <p:nvSpPr>
            <p:cNvPr id="1038" name="Rectangle 11"/>
            <p:cNvSpPr>
              <a:spLocks noChangeAspect="1" noChangeArrowheads="1"/>
            </p:cNvSpPr>
            <p:nvPr userDrawn="1"/>
          </p:nvSpPr>
          <p:spPr bwMode="auto">
            <a:xfrm>
              <a:off x="4542" y="578"/>
              <a:ext cx="1145" cy="1046"/>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9" name="Freeform 12"/>
            <p:cNvSpPr>
              <a:spLocks noChangeAspect="1"/>
            </p:cNvSpPr>
            <p:nvPr userDrawn="1"/>
          </p:nvSpPr>
          <p:spPr bwMode="auto">
            <a:xfrm rot="47739" flipH="1">
              <a:off x="4672" y="690"/>
              <a:ext cx="885" cy="823"/>
            </a:xfrm>
            <a:custGeom>
              <a:avLst/>
              <a:gdLst>
                <a:gd name="T0" fmla="*/ 864 w 1723"/>
                <a:gd name="T1" fmla="*/ 161 h 1738"/>
                <a:gd name="T2" fmla="*/ 831 w 1723"/>
                <a:gd name="T3" fmla="*/ 95 h 1738"/>
                <a:gd name="T4" fmla="*/ 794 w 1723"/>
                <a:gd name="T5" fmla="*/ 49 h 1738"/>
                <a:gd name="T6" fmla="*/ 767 w 1723"/>
                <a:gd name="T7" fmla="*/ 28 h 1738"/>
                <a:gd name="T8" fmla="*/ 739 w 1723"/>
                <a:gd name="T9" fmla="*/ 12 h 1738"/>
                <a:gd name="T10" fmla="*/ 709 w 1723"/>
                <a:gd name="T11" fmla="*/ 3 h 1738"/>
                <a:gd name="T12" fmla="*/ 678 w 1723"/>
                <a:gd name="T13" fmla="*/ 0 h 1738"/>
                <a:gd name="T14" fmla="*/ 645 w 1723"/>
                <a:gd name="T15" fmla="*/ 5 h 1738"/>
                <a:gd name="T16" fmla="*/ 612 w 1723"/>
                <a:gd name="T17" fmla="*/ 18 h 1738"/>
                <a:gd name="T18" fmla="*/ 572 w 1723"/>
                <a:gd name="T19" fmla="*/ 42 h 1738"/>
                <a:gd name="T20" fmla="*/ 504 w 1723"/>
                <a:gd name="T21" fmla="*/ 96 h 1738"/>
                <a:gd name="T22" fmla="*/ 455 w 1723"/>
                <a:gd name="T23" fmla="*/ 147 h 1738"/>
                <a:gd name="T24" fmla="*/ 431 w 1723"/>
                <a:gd name="T25" fmla="*/ 147 h 1738"/>
                <a:gd name="T26" fmla="*/ 382 w 1723"/>
                <a:gd name="T27" fmla="*/ 96 h 1738"/>
                <a:gd name="T28" fmla="*/ 313 w 1723"/>
                <a:gd name="T29" fmla="*/ 42 h 1738"/>
                <a:gd name="T30" fmla="*/ 274 w 1723"/>
                <a:gd name="T31" fmla="*/ 18 h 1738"/>
                <a:gd name="T32" fmla="*/ 240 w 1723"/>
                <a:gd name="T33" fmla="*/ 5 h 1738"/>
                <a:gd name="T34" fmla="*/ 208 w 1723"/>
                <a:gd name="T35" fmla="*/ 0 h 1738"/>
                <a:gd name="T36" fmla="*/ 176 w 1723"/>
                <a:gd name="T37" fmla="*/ 3 h 1738"/>
                <a:gd name="T38" fmla="*/ 146 w 1723"/>
                <a:gd name="T39" fmla="*/ 12 h 1738"/>
                <a:gd name="T40" fmla="*/ 118 w 1723"/>
                <a:gd name="T41" fmla="*/ 28 h 1738"/>
                <a:gd name="T42" fmla="*/ 91 w 1723"/>
                <a:gd name="T43" fmla="*/ 49 h 1738"/>
                <a:gd name="T44" fmla="*/ 54 w 1723"/>
                <a:gd name="T45" fmla="*/ 95 h 1738"/>
                <a:gd name="T46" fmla="*/ 22 w 1723"/>
                <a:gd name="T47" fmla="*/ 161 h 1738"/>
                <a:gd name="T48" fmla="*/ 7 w 1723"/>
                <a:gd name="T49" fmla="*/ 216 h 1738"/>
                <a:gd name="T50" fmla="*/ 1 w 1723"/>
                <a:gd name="T51" fmla="*/ 272 h 1738"/>
                <a:gd name="T52" fmla="*/ 2 w 1723"/>
                <a:gd name="T53" fmla="*/ 310 h 1738"/>
                <a:gd name="T54" fmla="*/ 8 w 1723"/>
                <a:gd name="T55" fmla="*/ 345 h 1738"/>
                <a:gd name="T56" fmla="*/ 34 w 1723"/>
                <a:gd name="T57" fmla="*/ 412 h 1738"/>
                <a:gd name="T58" fmla="*/ 76 w 1723"/>
                <a:gd name="T59" fmla="*/ 480 h 1738"/>
                <a:gd name="T60" fmla="*/ 152 w 1723"/>
                <a:gd name="T61" fmla="*/ 581 h 1738"/>
                <a:gd name="T62" fmla="*/ 187 w 1723"/>
                <a:gd name="T63" fmla="*/ 623 h 1738"/>
                <a:gd name="T64" fmla="*/ 244 w 1723"/>
                <a:gd name="T65" fmla="*/ 680 h 1738"/>
                <a:gd name="T66" fmla="*/ 305 w 1723"/>
                <a:gd name="T67" fmla="*/ 729 h 1738"/>
                <a:gd name="T68" fmla="*/ 413 w 1723"/>
                <a:gd name="T69" fmla="*/ 803 h 1738"/>
                <a:gd name="T70" fmla="*/ 440 w 1723"/>
                <a:gd name="T71" fmla="*/ 823 h 1738"/>
                <a:gd name="T72" fmla="*/ 446 w 1723"/>
                <a:gd name="T73" fmla="*/ 823 h 1738"/>
                <a:gd name="T74" fmla="*/ 473 w 1723"/>
                <a:gd name="T75" fmla="*/ 803 h 1738"/>
                <a:gd name="T76" fmla="*/ 581 w 1723"/>
                <a:gd name="T77" fmla="*/ 729 h 1738"/>
                <a:gd name="T78" fmla="*/ 641 w 1723"/>
                <a:gd name="T79" fmla="*/ 680 h 1738"/>
                <a:gd name="T80" fmla="*/ 699 w 1723"/>
                <a:gd name="T81" fmla="*/ 623 h 1738"/>
                <a:gd name="T82" fmla="*/ 733 w 1723"/>
                <a:gd name="T83" fmla="*/ 581 h 1738"/>
                <a:gd name="T84" fmla="*/ 810 w 1723"/>
                <a:gd name="T85" fmla="*/ 480 h 1738"/>
                <a:gd name="T86" fmla="*/ 852 w 1723"/>
                <a:gd name="T87" fmla="*/ 412 h 1738"/>
                <a:gd name="T88" fmla="*/ 878 w 1723"/>
                <a:gd name="T89" fmla="*/ 345 h 1738"/>
                <a:gd name="T90" fmla="*/ 884 w 1723"/>
                <a:gd name="T91" fmla="*/ 310 h 1738"/>
                <a:gd name="T92" fmla="*/ 885 w 1723"/>
                <a:gd name="T93" fmla="*/ 272 h 1738"/>
                <a:gd name="T94" fmla="*/ 879 w 1723"/>
                <a:gd name="T95" fmla="*/ 216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32" name="Group 14"/>
          <p:cNvGrpSpPr>
            <a:grpSpLocks/>
          </p:cNvGrpSpPr>
          <p:nvPr userDrawn="1"/>
        </p:nvGrpSpPr>
        <p:grpSpPr bwMode="auto">
          <a:xfrm>
            <a:off x="7210425" y="2644775"/>
            <a:ext cx="1817688" cy="1660525"/>
            <a:chOff x="4542" y="578"/>
            <a:chExt cx="1145" cy="1046"/>
          </a:xfrm>
        </p:grpSpPr>
        <p:sp>
          <p:nvSpPr>
            <p:cNvPr id="1036" name="Rectangle 15"/>
            <p:cNvSpPr>
              <a:spLocks noChangeAspect="1" noChangeArrowheads="1"/>
            </p:cNvSpPr>
            <p:nvPr userDrawn="1"/>
          </p:nvSpPr>
          <p:spPr bwMode="auto">
            <a:xfrm>
              <a:off x="4542" y="578"/>
              <a:ext cx="1145" cy="1046"/>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7" name="Freeform 16"/>
            <p:cNvSpPr>
              <a:spLocks noChangeAspect="1"/>
            </p:cNvSpPr>
            <p:nvPr userDrawn="1"/>
          </p:nvSpPr>
          <p:spPr bwMode="auto">
            <a:xfrm rot="47739" flipH="1">
              <a:off x="4672" y="690"/>
              <a:ext cx="885" cy="823"/>
            </a:xfrm>
            <a:custGeom>
              <a:avLst/>
              <a:gdLst>
                <a:gd name="T0" fmla="*/ 864 w 1723"/>
                <a:gd name="T1" fmla="*/ 161 h 1738"/>
                <a:gd name="T2" fmla="*/ 831 w 1723"/>
                <a:gd name="T3" fmla="*/ 95 h 1738"/>
                <a:gd name="T4" fmla="*/ 794 w 1723"/>
                <a:gd name="T5" fmla="*/ 49 h 1738"/>
                <a:gd name="T6" fmla="*/ 767 w 1723"/>
                <a:gd name="T7" fmla="*/ 28 h 1738"/>
                <a:gd name="T8" fmla="*/ 739 w 1723"/>
                <a:gd name="T9" fmla="*/ 12 h 1738"/>
                <a:gd name="T10" fmla="*/ 709 w 1723"/>
                <a:gd name="T11" fmla="*/ 3 h 1738"/>
                <a:gd name="T12" fmla="*/ 678 w 1723"/>
                <a:gd name="T13" fmla="*/ 0 h 1738"/>
                <a:gd name="T14" fmla="*/ 645 w 1723"/>
                <a:gd name="T15" fmla="*/ 5 h 1738"/>
                <a:gd name="T16" fmla="*/ 612 w 1723"/>
                <a:gd name="T17" fmla="*/ 18 h 1738"/>
                <a:gd name="T18" fmla="*/ 572 w 1723"/>
                <a:gd name="T19" fmla="*/ 42 h 1738"/>
                <a:gd name="T20" fmla="*/ 504 w 1723"/>
                <a:gd name="T21" fmla="*/ 96 h 1738"/>
                <a:gd name="T22" fmla="*/ 455 w 1723"/>
                <a:gd name="T23" fmla="*/ 147 h 1738"/>
                <a:gd name="T24" fmla="*/ 431 w 1723"/>
                <a:gd name="T25" fmla="*/ 147 h 1738"/>
                <a:gd name="T26" fmla="*/ 382 w 1723"/>
                <a:gd name="T27" fmla="*/ 96 h 1738"/>
                <a:gd name="T28" fmla="*/ 313 w 1723"/>
                <a:gd name="T29" fmla="*/ 42 h 1738"/>
                <a:gd name="T30" fmla="*/ 274 w 1723"/>
                <a:gd name="T31" fmla="*/ 18 h 1738"/>
                <a:gd name="T32" fmla="*/ 240 w 1723"/>
                <a:gd name="T33" fmla="*/ 5 h 1738"/>
                <a:gd name="T34" fmla="*/ 208 w 1723"/>
                <a:gd name="T35" fmla="*/ 0 h 1738"/>
                <a:gd name="T36" fmla="*/ 176 w 1723"/>
                <a:gd name="T37" fmla="*/ 3 h 1738"/>
                <a:gd name="T38" fmla="*/ 146 w 1723"/>
                <a:gd name="T39" fmla="*/ 12 h 1738"/>
                <a:gd name="T40" fmla="*/ 118 w 1723"/>
                <a:gd name="T41" fmla="*/ 28 h 1738"/>
                <a:gd name="T42" fmla="*/ 91 w 1723"/>
                <a:gd name="T43" fmla="*/ 49 h 1738"/>
                <a:gd name="T44" fmla="*/ 54 w 1723"/>
                <a:gd name="T45" fmla="*/ 95 h 1738"/>
                <a:gd name="T46" fmla="*/ 22 w 1723"/>
                <a:gd name="T47" fmla="*/ 161 h 1738"/>
                <a:gd name="T48" fmla="*/ 7 w 1723"/>
                <a:gd name="T49" fmla="*/ 216 h 1738"/>
                <a:gd name="T50" fmla="*/ 1 w 1723"/>
                <a:gd name="T51" fmla="*/ 272 h 1738"/>
                <a:gd name="T52" fmla="*/ 2 w 1723"/>
                <a:gd name="T53" fmla="*/ 310 h 1738"/>
                <a:gd name="T54" fmla="*/ 8 w 1723"/>
                <a:gd name="T55" fmla="*/ 345 h 1738"/>
                <a:gd name="T56" fmla="*/ 34 w 1723"/>
                <a:gd name="T57" fmla="*/ 412 h 1738"/>
                <a:gd name="T58" fmla="*/ 76 w 1723"/>
                <a:gd name="T59" fmla="*/ 480 h 1738"/>
                <a:gd name="T60" fmla="*/ 152 w 1723"/>
                <a:gd name="T61" fmla="*/ 581 h 1738"/>
                <a:gd name="T62" fmla="*/ 187 w 1723"/>
                <a:gd name="T63" fmla="*/ 623 h 1738"/>
                <a:gd name="T64" fmla="*/ 244 w 1723"/>
                <a:gd name="T65" fmla="*/ 680 h 1738"/>
                <a:gd name="T66" fmla="*/ 305 w 1723"/>
                <a:gd name="T67" fmla="*/ 729 h 1738"/>
                <a:gd name="T68" fmla="*/ 413 w 1723"/>
                <a:gd name="T69" fmla="*/ 803 h 1738"/>
                <a:gd name="T70" fmla="*/ 440 w 1723"/>
                <a:gd name="T71" fmla="*/ 823 h 1738"/>
                <a:gd name="T72" fmla="*/ 446 w 1723"/>
                <a:gd name="T73" fmla="*/ 823 h 1738"/>
                <a:gd name="T74" fmla="*/ 473 w 1723"/>
                <a:gd name="T75" fmla="*/ 803 h 1738"/>
                <a:gd name="T76" fmla="*/ 581 w 1723"/>
                <a:gd name="T77" fmla="*/ 729 h 1738"/>
                <a:gd name="T78" fmla="*/ 641 w 1723"/>
                <a:gd name="T79" fmla="*/ 680 h 1738"/>
                <a:gd name="T80" fmla="*/ 699 w 1723"/>
                <a:gd name="T81" fmla="*/ 623 h 1738"/>
                <a:gd name="T82" fmla="*/ 733 w 1723"/>
                <a:gd name="T83" fmla="*/ 581 h 1738"/>
                <a:gd name="T84" fmla="*/ 810 w 1723"/>
                <a:gd name="T85" fmla="*/ 480 h 1738"/>
                <a:gd name="T86" fmla="*/ 852 w 1723"/>
                <a:gd name="T87" fmla="*/ 412 h 1738"/>
                <a:gd name="T88" fmla="*/ 878 w 1723"/>
                <a:gd name="T89" fmla="*/ 345 h 1738"/>
                <a:gd name="T90" fmla="*/ 884 w 1723"/>
                <a:gd name="T91" fmla="*/ 310 h 1738"/>
                <a:gd name="T92" fmla="*/ 885 w 1723"/>
                <a:gd name="T93" fmla="*/ 272 h 1738"/>
                <a:gd name="T94" fmla="*/ 879 w 1723"/>
                <a:gd name="T95" fmla="*/ 216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33" name="Group 17"/>
          <p:cNvGrpSpPr>
            <a:grpSpLocks/>
          </p:cNvGrpSpPr>
          <p:nvPr userDrawn="1"/>
        </p:nvGrpSpPr>
        <p:grpSpPr bwMode="auto">
          <a:xfrm>
            <a:off x="7210425" y="4740275"/>
            <a:ext cx="1817688" cy="1660525"/>
            <a:chOff x="4542" y="578"/>
            <a:chExt cx="1145" cy="1046"/>
          </a:xfrm>
        </p:grpSpPr>
        <p:sp>
          <p:nvSpPr>
            <p:cNvPr id="1034" name="Rectangle 18"/>
            <p:cNvSpPr>
              <a:spLocks noChangeAspect="1" noChangeArrowheads="1"/>
            </p:cNvSpPr>
            <p:nvPr userDrawn="1"/>
          </p:nvSpPr>
          <p:spPr bwMode="auto">
            <a:xfrm>
              <a:off x="4542" y="578"/>
              <a:ext cx="1145" cy="1046"/>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5" name="Freeform 19"/>
            <p:cNvSpPr>
              <a:spLocks noChangeAspect="1"/>
            </p:cNvSpPr>
            <p:nvPr userDrawn="1"/>
          </p:nvSpPr>
          <p:spPr bwMode="auto">
            <a:xfrm rot="47739" flipH="1">
              <a:off x="4672" y="690"/>
              <a:ext cx="885" cy="823"/>
            </a:xfrm>
            <a:custGeom>
              <a:avLst/>
              <a:gdLst>
                <a:gd name="T0" fmla="*/ 864 w 1723"/>
                <a:gd name="T1" fmla="*/ 161 h 1738"/>
                <a:gd name="T2" fmla="*/ 831 w 1723"/>
                <a:gd name="T3" fmla="*/ 95 h 1738"/>
                <a:gd name="T4" fmla="*/ 794 w 1723"/>
                <a:gd name="T5" fmla="*/ 49 h 1738"/>
                <a:gd name="T6" fmla="*/ 767 w 1723"/>
                <a:gd name="T7" fmla="*/ 28 h 1738"/>
                <a:gd name="T8" fmla="*/ 739 w 1723"/>
                <a:gd name="T9" fmla="*/ 12 h 1738"/>
                <a:gd name="T10" fmla="*/ 709 w 1723"/>
                <a:gd name="T11" fmla="*/ 3 h 1738"/>
                <a:gd name="T12" fmla="*/ 678 w 1723"/>
                <a:gd name="T13" fmla="*/ 0 h 1738"/>
                <a:gd name="T14" fmla="*/ 645 w 1723"/>
                <a:gd name="T15" fmla="*/ 5 h 1738"/>
                <a:gd name="T16" fmla="*/ 612 w 1723"/>
                <a:gd name="T17" fmla="*/ 18 h 1738"/>
                <a:gd name="T18" fmla="*/ 572 w 1723"/>
                <a:gd name="T19" fmla="*/ 42 h 1738"/>
                <a:gd name="T20" fmla="*/ 504 w 1723"/>
                <a:gd name="T21" fmla="*/ 96 h 1738"/>
                <a:gd name="T22" fmla="*/ 455 w 1723"/>
                <a:gd name="T23" fmla="*/ 147 h 1738"/>
                <a:gd name="T24" fmla="*/ 431 w 1723"/>
                <a:gd name="T25" fmla="*/ 147 h 1738"/>
                <a:gd name="T26" fmla="*/ 382 w 1723"/>
                <a:gd name="T27" fmla="*/ 96 h 1738"/>
                <a:gd name="T28" fmla="*/ 313 w 1723"/>
                <a:gd name="T29" fmla="*/ 42 h 1738"/>
                <a:gd name="T30" fmla="*/ 274 w 1723"/>
                <a:gd name="T31" fmla="*/ 18 h 1738"/>
                <a:gd name="T32" fmla="*/ 240 w 1723"/>
                <a:gd name="T33" fmla="*/ 5 h 1738"/>
                <a:gd name="T34" fmla="*/ 208 w 1723"/>
                <a:gd name="T35" fmla="*/ 0 h 1738"/>
                <a:gd name="T36" fmla="*/ 176 w 1723"/>
                <a:gd name="T37" fmla="*/ 3 h 1738"/>
                <a:gd name="T38" fmla="*/ 146 w 1723"/>
                <a:gd name="T39" fmla="*/ 12 h 1738"/>
                <a:gd name="T40" fmla="*/ 118 w 1723"/>
                <a:gd name="T41" fmla="*/ 28 h 1738"/>
                <a:gd name="T42" fmla="*/ 91 w 1723"/>
                <a:gd name="T43" fmla="*/ 49 h 1738"/>
                <a:gd name="T44" fmla="*/ 54 w 1723"/>
                <a:gd name="T45" fmla="*/ 95 h 1738"/>
                <a:gd name="T46" fmla="*/ 22 w 1723"/>
                <a:gd name="T47" fmla="*/ 161 h 1738"/>
                <a:gd name="T48" fmla="*/ 7 w 1723"/>
                <a:gd name="T49" fmla="*/ 216 h 1738"/>
                <a:gd name="T50" fmla="*/ 1 w 1723"/>
                <a:gd name="T51" fmla="*/ 272 h 1738"/>
                <a:gd name="T52" fmla="*/ 2 w 1723"/>
                <a:gd name="T53" fmla="*/ 310 h 1738"/>
                <a:gd name="T54" fmla="*/ 8 w 1723"/>
                <a:gd name="T55" fmla="*/ 345 h 1738"/>
                <a:gd name="T56" fmla="*/ 34 w 1723"/>
                <a:gd name="T57" fmla="*/ 412 h 1738"/>
                <a:gd name="T58" fmla="*/ 76 w 1723"/>
                <a:gd name="T59" fmla="*/ 480 h 1738"/>
                <a:gd name="T60" fmla="*/ 152 w 1723"/>
                <a:gd name="T61" fmla="*/ 581 h 1738"/>
                <a:gd name="T62" fmla="*/ 187 w 1723"/>
                <a:gd name="T63" fmla="*/ 623 h 1738"/>
                <a:gd name="T64" fmla="*/ 244 w 1723"/>
                <a:gd name="T65" fmla="*/ 680 h 1738"/>
                <a:gd name="T66" fmla="*/ 305 w 1723"/>
                <a:gd name="T67" fmla="*/ 729 h 1738"/>
                <a:gd name="T68" fmla="*/ 413 w 1723"/>
                <a:gd name="T69" fmla="*/ 803 h 1738"/>
                <a:gd name="T70" fmla="*/ 440 w 1723"/>
                <a:gd name="T71" fmla="*/ 823 h 1738"/>
                <a:gd name="T72" fmla="*/ 446 w 1723"/>
                <a:gd name="T73" fmla="*/ 823 h 1738"/>
                <a:gd name="T74" fmla="*/ 473 w 1723"/>
                <a:gd name="T75" fmla="*/ 803 h 1738"/>
                <a:gd name="T76" fmla="*/ 581 w 1723"/>
                <a:gd name="T77" fmla="*/ 729 h 1738"/>
                <a:gd name="T78" fmla="*/ 641 w 1723"/>
                <a:gd name="T79" fmla="*/ 680 h 1738"/>
                <a:gd name="T80" fmla="*/ 699 w 1723"/>
                <a:gd name="T81" fmla="*/ 623 h 1738"/>
                <a:gd name="T82" fmla="*/ 733 w 1723"/>
                <a:gd name="T83" fmla="*/ 581 h 1738"/>
                <a:gd name="T84" fmla="*/ 810 w 1723"/>
                <a:gd name="T85" fmla="*/ 480 h 1738"/>
                <a:gd name="T86" fmla="*/ 852 w 1723"/>
                <a:gd name="T87" fmla="*/ 412 h 1738"/>
                <a:gd name="T88" fmla="*/ 878 w 1723"/>
                <a:gd name="T89" fmla="*/ 345 h 1738"/>
                <a:gd name="T90" fmla="*/ 884 w 1723"/>
                <a:gd name="T91" fmla="*/ 310 h 1738"/>
                <a:gd name="T92" fmla="*/ 885 w 1723"/>
                <a:gd name="T93" fmla="*/ 272 h 1738"/>
                <a:gd name="T94" fmla="*/ 879 w 1723"/>
                <a:gd name="T95" fmla="*/ 216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anose="020B0604020202020204" pitchFamily="34" charset="0"/>
        </a:defRPr>
      </a:lvl2pPr>
      <a:lvl3pPr algn="ctr" rtl="0" eaLnBrk="0" fontAlgn="base" hangingPunct="0">
        <a:spcBef>
          <a:spcPct val="0"/>
        </a:spcBef>
        <a:spcAft>
          <a:spcPct val="0"/>
        </a:spcAft>
        <a:defRPr sz="3600">
          <a:solidFill>
            <a:schemeClr val="tx2"/>
          </a:solidFill>
          <a:latin typeface="Arial" panose="020B0604020202020204" pitchFamily="34" charset="0"/>
        </a:defRPr>
      </a:lvl3pPr>
      <a:lvl4pPr algn="ctr" rtl="0" eaLnBrk="0" fontAlgn="base" hangingPunct="0">
        <a:spcBef>
          <a:spcPct val="0"/>
        </a:spcBef>
        <a:spcAft>
          <a:spcPct val="0"/>
        </a:spcAft>
        <a:defRPr sz="3600">
          <a:solidFill>
            <a:schemeClr val="tx2"/>
          </a:solidFill>
          <a:latin typeface="Arial" panose="020B0604020202020204" pitchFamily="34" charset="0"/>
        </a:defRPr>
      </a:lvl4pPr>
      <a:lvl5pPr algn="ctr" rtl="0" eaLnBrk="0" fontAlgn="base" hangingPunct="0">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Hearts 2</a:t>
            </a:r>
            <a:br>
              <a:rPr lang="en-GB" altLang="en-US" smtClean="0"/>
            </a:br>
            <a:r>
              <a:rPr lang="en-GB" altLang="en-US" smtClean="0"/>
              <a:t>Template</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0" y="2241550"/>
            <a:ext cx="9144000" cy="4616450"/>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cs typeface="Arial" panose="020B0604020202020204" pitchFamily="34" charset="0"/>
            </a:endParaRPr>
          </a:p>
        </p:txBody>
      </p:sp>
      <p:sp>
        <p:nvSpPr>
          <p:cNvPr id="8196" name="Rectangle 4"/>
          <p:cNvSpPr>
            <a:spLocks noChangeArrowheads="1"/>
          </p:cNvSpPr>
          <p:nvPr/>
        </p:nvSpPr>
        <p:spPr bwMode="auto">
          <a:xfrm>
            <a:off x="1430338" y="3322638"/>
            <a:ext cx="827087" cy="611187"/>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7" name="Rectangle 5"/>
          <p:cNvSpPr>
            <a:spLocks noChangeArrowheads="1"/>
          </p:cNvSpPr>
          <p:nvPr/>
        </p:nvSpPr>
        <p:spPr bwMode="auto">
          <a:xfrm>
            <a:off x="2506663" y="3322638"/>
            <a:ext cx="827087" cy="611187"/>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8" name="Rectangle 6"/>
          <p:cNvSpPr>
            <a:spLocks noChangeArrowheads="1"/>
          </p:cNvSpPr>
          <p:nvPr/>
        </p:nvSpPr>
        <p:spPr bwMode="auto">
          <a:xfrm>
            <a:off x="4635500" y="3322638"/>
            <a:ext cx="827088" cy="611187"/>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9" name="Rectangle 7"/>
          <p:cNvSpPr>
            <a:spLocks noChangeArrowheads="1"/>
          </p:cNvSpPr>
          <p:nvPr/>
        </p:nvSpPr>
        <p:spPr bwMode="auto">
          <a:xfrm>
            <a:off x="5703888" y="3322638"/>
            <a:ext cx="827087" cy="611187"/>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0" name="Rectangle 8"/>
          <p:cNvSpPr>
            <a:spLocks noChangeArrowheads="1"/>
          </p:cNvSpPr>
          <p:nvPr/>
        </p:nvSpPr>
        <p:spPr bwMode="auto">
          <a:xfrm>
            <a:off x="6772275" y="3322638"/>
            <a:ext cx="827088" cy="611187"/>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1" name="Rectangle 9"/>
          <p:cNvSpPr>
            <a:spLocks noChangeArrowheads="1"/>
          </p:cNvSpPr>
          <p:nvPr/>
        </p:nvSpPr>
        <p:spPr bwMode="auto">
          <a:xfrm>
            <a:off x="7842250" y="3322638"/>
            <a:ext cx="827088" cy="611187"/>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2" name="Rectangle 10"/>
          <p:cNvSpPr>
            <a:spLocks noChangeArrowheads="1"/>
          </p:cNvSpPr>
          <p:nvPr/>
        </p:nvSpPr>
        <p:spPr bwMode="auto">
          <a:xfrm>
            <a:off x="3567113" y="3322638"/>
            <a:ext cx="827087" cy="611187"/>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3" name="Rectangle 11"/>
          <p:cNvSpPr>
            <a:spLocks noChangeArrowheads="1"/>
          </p:cNvSpPr>
          <p:nvPr/>
        </p:nvSpPr>
        <p:spPr bwMode="auto">
          <a:xfrm>
            <a:off x="361950" y="3322638"/>
            <a:ext cx="827088" cy="611187"/>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4" name="Text Box 12"/>
          <p:cNvSpPr txBox="1">
            <a:spLocks noChangeArrowheads="1"/>
          </p:cNvSpPr>
          <p:nvPr/>
        </p:nvSpPr>
        <p:spPr bwMode="auto">
          <a:xfrm>
            <a:off x="142875" y="268287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Background</a:t>
            </a:r>
            <a:endParaRPr lang="en-US" altLang="en-US" sz="1600">
              <a:solidFill>
                <a:srgbClr val="000000"/>
              </a:solidFill>
              <a:cs typeface="Arial" panose="020B0604020202020204" pitchFamily="34" charset="0"/>
            </a:endParaRPr>
          </a:p>
        </p:txBody>
      </p:sp>
      <p:sp>
        <p:nvSpPr>
          <p:cNvPr id="8205" name="Text Box 13"/>
          <p:cNvSpPr txBox="1">
            <a:spLocks noChangeArrowheads="1"/>
          </p:cNvSpPr>
          <p:nvPr/>
        </p:nvSpPr>
        <p:spPr bwMode="auto">
          <a:xfrm>
            <a:off x="1460500" y="256063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Text &amp;</a:t>
            </a:r>
          </a:p>
          <a:p>
            <a:pPr algn="ctr" eaLnBrk="1" hangingPunct="1"/>
            <a:r>
              <a:rPr lang="en-GB" altLang="en-US" sz="1600">
                <a:solidFill>
                  <a:srgbClr val="000000"/>
                </a:solidFill>
                <a:cs typeface="Arial" panose="020B0604020202020204" pitchFamily="34" charset="0"/>
              </a:rPr>
              <a:t>Lines</a:t>
            </a:r>
            <a:endParaRPr lang="en-US" altLang="en-US" sz="1600">
              <a:solidFill>
                <a:srgbClr val="000000"/>
              </a:solidFill>
              <a:cs typeface="Arial" panose="020B0604020202020204" pitchFamily="34" charset="0"/>
            </a:endParaRPr>
          </a:p>
        </p:txBody>
      </p:sp>
      <p:sp>
        <p:nvSpPr>
          <p:cNvPr id="8206" name="Text Box 14"/>
          <p:cNvSpPr txBox="1">
            <a:spLocks noChangeArrowheads="1"/>
          </p:cNvSpPr>
          <p:nvPr/>
        </p:nvSpPr>
        <p:spPr bwMode="auto">
          <a:xfrm>
            <a:off x="2411413" y="268287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Shadows</a:t>
            </a:r>
            <a:endParaRPr lang="en-US" altLang="en-US" sz="1600">
              <a:solidFill>
                <a:srgbClr val="000000"/>
              </a:solidFill>
              <a:cs typeface="Arial" panose="020B0604020202020204" pitchFamily="34" charset="0"/>
            </a:endParaRPr>
          </a:p>
        </p:txBody>
      </p:sp>
      <p:sp>
        <p:nvSpPr>
          <p:cNvPr id="8207" name="Text Box 15"/>
          <p:cNvSpPr txBox="1">
            <a:spLocks noChangeArrowheads="1"/>
          </p:cNvSpPr>
          <p:nvPr/>
        </p:nvSpPr>
        <p:spPr bwMode="auto">
          <a:xfrm>
            <a:off x="3690938" y="256063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Title</a:t>
            </a:r>
            <a:br>
              <a:rPr lang="en-GB" altLang="en-US" sz="1600">
                <a:solidFill>
                  <a:srgbClr val="000000"/>
                </a:solidFill>
                <a:cs typeface="Arial" panose="020B0604020202020204" pitchFamily="34" charset="0"/>
              </a:rPr>
            </a:br>
            <a:r>
              <a:rPr lang="en-GB" altLang="en-US" sz="1600">
                <a:solidFill>
                  <a:srgbClr val="000000"/>
                </a:solidFill>
                <a:cs typeface="Arial" panose="020B0604020202020204" pitchFamily="34" charset="0"/>
              </a:rPr>
              <a:t>Text</a:t>
            </a:r>
            <a:endParaRPr lang="en-US" altLang="en-US" sz="1600">
              <a:solidFill>
                <a:srgbClr val="000000"/>
              </a:solidFill>
              <a:cs typeface="Arial" panose="020B0604020202020204" pitchFamily="34" charset="0"/>
            </a:endParaRPr>
          </a:p>
        </p:txBody>
      </p:sp>
      <p:sp>
        <p:nvSpPr>
          <p:cNvPr id="8208" name="Text Box 16"/>
          <p:cNvSpPr txBox="1">
            <a:spLocks noChangeArrowheads="1"/>
          </p:cNvSpPr>
          <p:nvPr/>
        </p:nvSpPr>
        <p:spPr bwMode="auto">
          <a:xfrm>
            <a:off x="4778375" y="26828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Fills</a:t>
            </a:r>
            <a:endParaRPr lang="en-US" altLang="en-US" sz="1600">
              <a:solidFill>
                <a:srgbClr val="000000"/>
              </a:solidFill>
              <a:cs typeface="Arial" panose="020B0604020202020204" pitchFamily="34" charset="0"/>
            </a:endParaRPr>
          </a:p>
        </p:txBody>
      </p:sp>
      <p:sp>
        <p:nvSpPr>
          <p:cNvPr id="8209" name="Text Box 17"/>
          <p:cNvSpPr txBox="1">
            <a:spLocks noChangeArrowheads="1"/>
          </p:cNvSpPr>
          <p:nvPr/>
        </p:nvSpPr>
        <p:spPr bwMode="auto">
          <a:xfrm>
            <a:off x="5724525" y="2682875"/>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a:t>
            </a:r>
            <a:endParaRPr lang="en-US" altLang="en-US" sz="1600">
              <a:solidFill>
                <a:srgbClr val="000000"/>
              </a:solidFill>
              <a:cs typeface="Arial" panose="020B0604020202020204" pitchFamily="34" charset="0"/>
            </a:endParaRPr>
          </a:p>
        </p:txBody>
      </p:sp>
      <p:sp>
        <p:nvSpPr>
          <p:cNvPr id="8210" name="Text Box 18"/>
          <p:cNvSpPr txBox="1">
            <a:spLocks noChangeArrowheads="1"/>
          </p:cNvSpPr>
          <p:nvPr/>
        </p:nvSpPr>
        <p:spPr bwMode="auto">
          <a:xfrm>
            <a:off x="6659563" y="25606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 &amp;</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
        <p:nvSpPr>
          <p:cNvPr id="8211" name="Text Box 19"/>
          <p:cNvSpPr txBox="1">
            <a:spLocks noChangeArrowheads="1"/>
          </p:cNvSpPr>
          <p:nvPr/>
        </p:nvSpPr>
        <p:spPr bwMode="auto">
          <a:xfrm>
            <a:off x="7740650" y="25590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Followed</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0243" name="Rectangle 3"/>
          <p:cNvSpPr>
            <a:spLocks noGrp="1" noChangeArrowheads="1"/>
          </p:cNvSpPr>
          <p:nvPr>
            <p:ph type="body" sz="half" idx="1"/>
          </p:nvPr>
        </p:nvSpPr>
        <p:spPr>
          <a:xfrm>
            <a:off x="457200" y="1600200"/>
            <a:ext cx="3236913" cy="4525963"/>
          </a:xfrm>
        </p:spPr>
        <p:txBody>
          <a:bodyPr/>
          <a:lstStyle/>
          <a:p>
            <a:pPr eaLnBrk="1" hangingPunct="1"/>
            <a:r>
              <a:rPr lang="en-GB" altLang="en-US" sz="2800" smtClean="0"/>
              <a:t>Bullets go in here</a:t>
            </a:r>
            <a:endParaRPr lang="en-US" altLang="en-US" sz="2800" smtClean="0"/>
          </a:p>
        </p:txBody>
      </p:sp>
      <p:sp>
        <p:nvSpPr>
          <p:cNvPr id="10244" name="Rectangle 4"/>
          <p:cNvSpPr>
            <a:spLocks noGrp="1" noChangeArrowheads="1"/>
          </p:cNvSpPr>
          <p:nvPr>
            <p:ph type="body" sz="half" idx="2"/>
          </p:nvPr>
        </p:nvSpPr>
        <p:spPr>
          <a:xfrm>
            <a:off x="3817938" y="1600200"/>
            <a:ext cx="3238500" cy="4525963"/>
          </a:xfrm>
        </p:spPr>
        <p:txBody>
          <a:bodyPr/>
          <a:lstStyle/>
          <a:p>
            <a:pPr eaLnBrk="1" hangingPunct="1"/>
            <a:r>
              <a:rPr lang="en-GB" altLang="en-US" sz="2800" smtClean="0"/>
              <a:t>And also in here</a:t>
            </a:r>
            <a:endParaRPr lang="en-US" altLang="en-US" sz="280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14339" name="Group 3"/>
          <p:cNvGraphicFramePr>
            <a:graphicFrameLocks noGrp="1"/>
          </p:cNvGraphicFramePr>
          <p:nvPr>
            <p:ph type="tbl" idx="1"/>
          </p:nvPr>
        </p:nvGraphicFramePr>
        <p:xfrm>
          <a:off x="431800" y="1916113"/>
          <a:ext cx="6229350" cy="3276600"/>
        </p:xfrm>
        <a:graphic>
          <a:graphicData uri="http://schemas.openxmlformats.org/drawingml/2006/table">
            <a:tbl>
              <a:tblPr/>
              <a:tblGrid>
                <a:gridCol w="3114675"/>
                <a:gridCol w="3114675"/>
              </a:tblGrid>
              <a:tr h="52033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17" name="Text Box 29"/>
          <p:cNvSpPr txBox="1">
            <a:spLocks noChangeArrowheads="1"/>
          </p:cNvSpPr>
          <p:nvPr/>
        </p:nvSpPr>
        <p:spPr bwMode="auto">
          <a:xfrm>
            <a:off x="2232025"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4339" name="Object 3"/>
          <p:cNvGraphicFramePr>
            <a:graphicFrameLocks noChangeAspect="1"/>
          </p:cNvGraphicFramePr>
          <p:nvPr/>
        </p:nvGraphicFramePr>
        <p:xfrm>
          <a:off x="252413" y="1873250"/>
          <a:ext cx="6732587" cy="3740150"/>
        </p:xfrm>
        <a:graphic>
          <a:graphicData uri="http://schemas.openxmlformats.org/presentationml/2006/ole">
            <mc:AlternateContent xmlns:mc="http://schemas.openxmlformats.org/markup-compatibility/2006">
              <mc:Choice xmlns:v="urn:schemas-microsoft-com:vml" Requires="v">
                <p:oleObj spid="_x0000_s14340"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2413" y="1873250"/>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6387" name="Rectangle 3"/>
          <p:cNvSpPr>
            <a:spLocks noGrp="1" noChangeArrowheads="1"/>
          </p:cNvSpPr>
          <p:nvPr>
            <p:ph type="body" sz="half" idx="1"/>
          </p:nvPr>
        </p:nvSpPr>
        <p:spPr>
          <a:xfrm>
            <a:off x="457200" y="1600200"/>
            <a:ext cx="3230563"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6388"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0200" y="1916113"/>
            <a:ext cx="2093913" cy="3529012"/>
          </a:xfrm>
          <a:prstGeom prst="rect">
            <a:avLst/>
          </a:prstGeom>
          <a:solidFill>
            <a:schemeClr val="accent1"/>
          </a:solidFill>
          <a:ln w="38100">
            <a:solidFill>
              <a:schemeClr val="accent2"/>
            </a:solid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457200" y="1600200"/>
            <a:ext cx="3760788" cy="4525963"/>
          </a:xfrm>
          <a:solidFill>
            <a:schemeClr val="accent1"/>
          </a:solid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0484" name="Group 4"/>
          <p:cNvGraphicFramePr>
            <a:graphicFrameLocks noGrp="1"/>
          </p:cNvGraphicFramePr>
          <p:nvPr>
            <p:ph sz="half" idx="2"/>
          </p:nvPr>
        </p:nvGraphicFramePr>
        <p:xfrm>
          <a:off x="4457700" y="1781175"/>
          <a:ext cx="2543175" cy="1501775"/>
        </p:xfrm>
        <a:graphic>
          <a:graphicData uri="http://schemas.openxmlformats.org/drawingml/2006/table">
            <a:tbl>
              <a:tblPr/>
              <a:tblGrid>
                <a:gridCol w="1271588"/>
                <a:gridCol w="1271587"/>
              </a:tblGrid>
              <a:tr h="750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792163" y="525303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endParaRPr lang="en-US" altLang="en-US">
              <a:cs typeface="Arial" panose="020B0604020202020204" pitchFamily="34" charset="0"/>
            </a:endParaRPr>
          </a:p>
        </p:txBody>
      </p:sp>
      <p:sp>
        <p:nvSpPr>
          <p:cNvPr id="18448" name="Rectangle 16"/>
          <p:cNvSpPr>
            <a:spLocks noChangeArrowheads="1"/>
          </p:cNvSpPr>
          <p:nvPr/>
        </p:nvSpPr>
        <p:spPr bwMode="auto">
          <a:xfrm>
            <a:off x="3671888" y="525303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p>
          <a:p>
            <a:pPr algn="ctr" eaLnBrk="1" hangingPunct="1"/>
            <a:r>
              <a:rPr lang="en-GB" altLang="en-US">
                <a:cs typeface="Arial" panose="020B0604020202020204" pitchFamily="34" charset="0"/>
              </a:rPr>
              <a:t>With shadow</a:t>
            </a:r>
            <a:endParaRPr lang="en-US" altLang="en-US">
              <a:cs typeface="Arial" panose="020B0604020202020204" pitchFamily="34" charset="0"/>
            </a:endParaRPr>
          </a:p>
        </p:txBody>
      </p:sp>
      <p:sp>
        <p:nvSpPr>
          <p:cNvPr id="18449"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A50021"/>
      </a:dk1>
      <a:lt1>
        <a:srgbClr val="FFFFFF"/>
      </a:lt1>
      <a:dk2>
        <a:srgbClr val="A50021"/>
      </a:dk2>
      <a:lt2>
        <a:srgbClr val="808080"/>
      </a:lt2>
      <a:accent1>
        <a:srgbClr val="FFCCFF"/>
      </a:accent1>
      <a:accent2>
        <a:srgbClr val="CC0066"/>
      </a:accent2>
      <a:accent3>
        <a:srgbClr val="FFFFFF"/>
      </a:accent3>
      <a:accent4>
        <a:srgbClr val="8C001B"/>
      </a:accent4>
      <a:accent5>
        <a:srgbClr val="FFE2FF"/>
      </a:accent5>
      <a:accent6>
        <a:srgbClr val="B9005C"/>
      </a:accent6>
      <a:hlink>
        <a:srgbClr val="A50021"/>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A50021"/>
        </a:dk1>
        <a:lt1>
          <a:srgbClr val="FFFFFF"/>
        </a:lt1>
        <a:dk2>
          <a:srgbClr val="A50021"/>
        </a:dk2>
        <a:lt2>
          <a:srgbClr val="808080"/>
        </a:lt2>
        <a:accent1>
          <a:srgbClr val="BBE0E3"/>
        </a:accent1>
        <a:accent2>
          <a:srgbClr val="333399"/>
        </a:accent2>
        <a:accent3>
          <a:srgbClr val="FFFFFF"/>
        </a:accent3>
        <a:accent4>
          <a:srgbClr val="8C001B"/>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A50021"/>
        </a:dk1>
        <a:lt1>
          <a:srgbClr val="FFFFFF"/>
        </a:lt1>
        <a:dk2>
          <a:srgbClr val="A50021"/>
        </a:dk2>
        <a:lt2>
          <a:srgbClr val="808080"/>
        </a:lt2>
        <a:accent1>
          <a:srgbClr val="FFCCFF"/>
        </a:accent1>
        <a:accent2>
          <a:srgbClr val="CC0066"/>
        </a:accent2>
        <a:accent3>
          <a:srgbClr val="FFFFFF"/>
        </a:accent3>
        <a:accent4>
          <a:srgbClr val="8C001B"/>
        </a:accent4>
        <a:accent5>
          <a:srgbClr val="FFE2FF"/>
        </a:accent5>
        <a:accent6>
          <a:srgbClr val="B9005C"/>
        </a:accent6>
        <a:hlink>
          <a:srgbClr val="A50021"/>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273</Words>
  <Application>Microsoft Office PowerPoint</Application>
  <PresentationFormat>On-screen Show (4:3)</PresentationFormat>
  <Paragraphs>59</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Hearts 2 Template</vt:lpstr>
      <vt:lpstr>Example Bullet Point Slide</vt:lpstr>
      <vt:lpstr>Colour scheme</vt:lpstr>
      <vt:lpstr>Two column bullet points</vt:lpstr>
      <vt:lpstr>Example of a table</vt:lpstr>
      <vt:lpstr>Sample Graph (3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Hearts2</dc:title>
  <dc:creator>Presentation Magazine</dc:creator>
  <cp:lastModifiedBy>Jonty Pearce</cp:lastModifiedBy>
  <cp:revision>6</cp:revision>
  <dcterms:created xsi:type="dcterms:W3CDTF">2006-02-11T19:17:34Z</dcterms:created>
  <dcterms:modified xsi:type="dcterms:W3CDTF">2015-02-22T11:10:38Z</dcterms:modified>
</cp:coreProperties>
</file>