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9" r:id="rId3"/>
    <p:sldId id="260" r:id="rId4"/>
    <p:sldId id="265" r:id="rId5"/>
    <p:sldId id="261" r:id="rId6"/>
    <p:sldId id="262" r:id="rId7"/>
    <p:sldId id="263" r:id="rId8"/>
    <p:sldId id="264" r:id="rId9"/>
    <p:sldId id="267" r:id="rId1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18" d="100"/>
          <a:sy n="118" d="100"/>
        </p:scale>
        <p:origin x="-1350"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729436F4-6C1B-4CD0-BA1B-497CD200FD03}" type="slidenum">
              <a:rPr lang="en-US" altLang="en-US"/>
              <a:pPr>
                <a:defRPr/>
              </a:pPr>
              <a:t>‹#›</a:t>
            </a:fld>
            <a:endParaRPr lang="en-US" altLang="en-US"/>
          </a:p>
        </p:txBody>
      </p:sp>
    </p:spTree>
    <p:extLst>
      <p:ext uri="{BB962C8B-B14F-4D97-AF65-F5344CB8AC3E}">
        <p14:creationId xmlns:p14="http://schemas.microsoft.com/office/powerpoint/2010/main" val="3616636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387DEBD-2606-4EC8-A0F8-051618716FDC}" type="slidenum">
              <a:rPr lang="en-US" altLang="en-US"/>
              <a:pPr/>
              <a:t>1</a:t>
            </a:fld>
            <a:endParaRPr lang="en-US" altLang="en-US"/>
          </a:p>
        </p:txBody>
      </p:sp>
      <p:sp>
        <p:nvSpPr>
          <p:cNvPr id="5123" name="Rectangle 2"/>
          <p:cNvSpPr>
            <a:spLocks noRot="1" noChangeArrowheads="1" noTextEdit="1"/>
          </p:cNvSpPr>
          <p:nvPr>
            <p:ph type="sldImg"/>
          </p:nvPr>
        </p:nvSpPr>
        <p:spPr>
          <a:ln/>
        </p:spPr>
      </p:sp>
      <p:sp>
        <p:nvSpPr>
          <p:cNvPr id="512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83775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A01F3DB4-2D0F-4C1E-8D70-60405701F348}" type="slidenum">
              <a:rPr lang="en-US" altLang="en-US"/>
              <a:pPr/>
              <a:t>2</a:t>
            </a:fld>
            <a:endParaRPr lang="en-US" altLang="en-US"/>
          </a:p>
        </p:txBody>
      </p:sp>
      <p:sp>
        <p:nvSpPr>
          <p:cNvPr id="7171" name="Rectangle 2"/>
          <p:cNvSpPr>
            <a:spLocks noRot="1" noChangeArrowheads="1" noTextEdit="1"/>
          </p:cNvSpPr>
          <p:nvPr>
            <p:ph type="sldImg"/>
          </p:nvPr>
        </p:nvSpPr>
        <p:spPr>
          <a:ln/>
        </p:spPr>
      </p:sp>
      <p:sp>
        <p:nvSpPr>
          <p:cNvPr id="717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7409140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D0189B39-10E3-4C41-851C-81E9FFFBD7F0}" type="slidenum">
              <a:rPr lang="en-US" altLang="en-US"/>
              <a:pPr/>
              <a:t>3</a:t>
            </a:fld>
            <a:endParaRPr lang="en-US" altLang="en-US"/>
          </a:p>
        </p:txBody>
      </p:sp>
      <p:sp>
        <p:nvSpPr>
          <p:cNvPr id="9219" name="Rectangle 2"/>
          <p:cNvSpPr>
            <a:spLocks noRot="1" noChangeArrowheads="1" noTextEdit="1"/>
          </p:cNvSpPr>
          <p:nvPr>
            <p:ph type="sldImg"/>
          </p:nvPr>
        </p:nvSpPr>
        <p:spPr>
          <a:ln/>
        </p:spPr>
      </p:sp>
      <p:sp>
        <p:nvSpPr>
          <p:cNvPr id="922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0367440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CB0E160-513C-4159-AA7A-F848992B50DE}" type="slidenum">
              <a:rPr lang="en-US" altLang="en-US"/>
              <a:pPr/>
              <a:t>4</a:t>
            </a:fld>
            <a:endParaRPr lang="en-US" altLang="en-US"/>
          </a:p>
        </p:txBody>
      </p:sp>
      <p:sp>
        <p:nvSpPr>
          <p:cNvPr id="11267" name="Rectangle 2"/>
          <p:cNvSpPr>
            <a:spLocks noRot="1" noChangeArrowheads="1" noTextEdit="1"/>
          </p:cNvSpPr>
          <p:nvPr>
            <p:ph type="sldImg"/>
          </p:nvPr>
        </p:nvSpPr>
        <p:spPr>
          <a:ln/>
        </p:spPr>
      </p:sp>
      <p:sp>
        <p:nvSpPr>
          <p:cNvPr id="1126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7786204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3EAF71F0-D9C7-47B2-91EC-9514821FC918}" type="slidenum">
              <a:rPr lang="en-US" altLang="en-US"/>
              <a:pPr/>
              <a:t>5</a:t>
            </a:fld>
            <a:endParaRPr lang="en-US" altLang="en-US"/>
          </a:p>
        </p:txBody>
      </p:sp>
      <p:sp>
        <p:nvSpPr>
          <p:cNvPr id="13315" name="Rectangle 2"/>
          <p:cNvSpPr>
            <a:spLocks noRo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66361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4E6D0A93-072E-4FDE-B955-D96AE40EB64A}" type="slidenum">
              <a:rPr lang="en-US" altLang="en-US"/>
              <a:pPr/>
              <a:t>6</a:t>
            </a:fld>
            <a:endParaRPr lang="en-US" altLang="en-US"/>
          </a:p>
        </p:txBody>
      </p:sp>
      <p:sp>
        <p:nvSpPr>
          <p:cNvPr id="15363" name="Rectangle 2"/>
          <p:cNvSpPr>
            <a:spLocks noRot="1" noChangeArrowheads="1" noTextEdit="1"/>
          </p:cNvSpPr>
          <p:nvPr>
            <p:ph type="sldImg"/>
          </p:nvPr>
        </p:nvSpPr>
        <p:spPr>
          <a:ln/>
        </p:spPr>
      </p:sp>
      <p:sp>
        <p:nvSpPr>
          <p:cNvPr id="1536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927145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0191E949-26F8-4158-B908-44E45233CF07}" type="slidenum">
              <a:rPr lang="en-US" altLang="en-US"/>
              <a:pPr/>
              <a:t>7</a:t>
            </a:fld>
            <a:endParaRPr lang="en-US" altLang="en-US"/>
          </a:p>
        </p:txBody>
      </p:sp>
      <p:sp>
        <p:nvSpPr>
          <p:cNvPr id="17411" name="Rectangle 2"/>
          <p:cNvSpPr>
            <a:spLocks noRo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144750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05F495D-2186-4212-AD7E-A221B0855707}" type="slidenum">
              <a:rPr lang="en-US" altLang="en-US"/>
              <a:pPr/>
              <a:t>8</a:t>
            </a:fld>
            <a:endParaRPr lang="en-US" altLang="en-US"/>
          </a:p>
        </p:txBody>
      </p:sp>
      <p:sp>
        <p:nvSpPr>
          <p:cNvPr id="19459" name="Rectangle 2"/>
          <p:cNvSpPr>
            <a:spLocks noRo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70852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C15F6C9A-4C8B-41B0-B0B3-AE25CC901265}" type="slidenum">
              <a:rPr lang="en-US" altLang="en-US"/>
              <a:pPr/>
              <a:t>9</a:t>
            </a:fld>
            <a:endParaRPr lang="en-US" altLang="en-US"/>
          </a:p>
        </p:txBody>
      </p:sp>
      <p:sp>
        <p:nvSpPr>
          <p:cNvPr id="21507" name="Rectangle 2"/>
          <p:cNvSpPr>
            <a:spLocks noRo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0657150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AutoShape 10"/>
          <p:cNvSpPr>
            <a:spLocks noChangeAspect="1" noChangeArrowheads="1" noTextEdit="1"/>
          </p:cNvSpPr>
          <p:nvPr userDrawn="1"/>
        </p:nvSpPr>
        <p:spPr bwMode="auto">
          <a:xfrm>
            <a:off x="1835150" y="3140075"/>
            <a:ext cx="2735263" cy="275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5" name="Freeform 11"/>
          <p:cNvSpPr>
            <a:spLocks/>
          </p:cNvSpPr>
          <p:nvPr userDrawn="1"/>
        </p:nvSpPr>
        <p:spPr bwMode="auto">
          <a:xfrm rot="20001216">
            <a:off x="611188" y="2924175"/>
            <a:ext cx="2735262" cy="2759075"/>
          </a:xfrm>
          <a:custGeom>
            <a:avLst/>
            <a:gdLst>
              <a:gd name="T0" fmla="*/ 2670175 w 1723"/>
              <a:gd name="T1" fmla="*/ 539750 h 1738"/>
              <a:gd name="T2" fmla="*/ 2568575 w 1723"/>
              <a:gd name="T3" fmla="*/ 317500 h 1738"/>
              <a:gd name="T4" fmla="*/ 2454275 w 1723"/>
              <a:gd name="T5" fmla="*/ 165100 h 1738"/>
              <a:gd name="T6" fmla="*/ 2371725 w 1723"/>
              <a:gd name="T7" fmla="*/ 95250 h 1738"/>
              <a:gd name="T8" fmla="*/ 2284412 w 1723"/>
              <a:gd name="T9" fmla="*/ 41275 h 1738"/>
              <a:gd name="T10" fmla="*/ 2192337 w 1723"/>
              <a:gd name="T11" fmla="*/ 9525 h 1738"/>
              <a:gd name="T12" fmla="*/ 2095500 w 1723"/>
              <a:gd name="T13" fmla="*/ 0 h 1738"/>
              <a:gd name="T14" fmla="*/ 1993900 w 1723"/>
              <a:gd name="T15" fmla="*/ 15875 h 1738"/>
              <a:gd name="T16" fmla="*/ 1890712 w 1723"/>
              <a:gd name="T17" fmla="*/ 60325 h 1738"/>
              <a:gd name="T18" fmla="*/ 1768475 w 1723"/>
              <a:gd name="T19" fmla="*/ 139700 h 1738"/>
              <a:gd name="T20" fmla="*/ 1557337 w 1723"/>
              <a:gd name="T21" fmla="*/ 320675 h 1738"/>
              <a:gd name="T22" fmla="*/ 1404937 w 1723"/>
              <a:gd name="T23" fmla="*/ 492125 h 1738"/>
              <a:gd name="T24" fmla="*/ 1331912 w 1723"/>
              <a:gd name="T25" fmla="*/ 492125 h 1738"/>
              <a:gd name="T26" fmla="*/ 1179512 w 1723"/>
              <a:gd name="T27" fmla="*/ 320675 h 1738"/>
              <a:gd name="T28" fmla="*/ 966787 w 1723"/>
              <a:gd name="T29" fmla="*/ 139700 h 1738"/>
              <a:gd name="T30" fmla="*/ 847725 w 1723"/>
              <a:gd name="T31" fmla="*/ 60325 h 1738"/>
              <a:gd name="T32" fmla="*/ 742950 w 1723"/>
              <a:gd name="T33" fmla="*/ 15875 h 1738"/>
              <a:gd name="T34" fmla="*/ 642937 w 1723"/>
              <a:gd name="T35" fmla="*/ 0 h 1738"/>
              <a:gd name="T36" fmla="*/ 542925 w 1723"/>
              <a:gd name="T37" fmla="*/ 9525 h 1738"/>
              <a:gd name="T38" fmla="*/ 450850 w 1723"/>
              <a:gd name="T39" fmla="*/ 41275 h 1738"/>
              <a:gd name="T40" fmla="*/ 363537 w 1723"/>
              <a:gd name="T41" fmla="*/ 95250 h 1738"/>
              <a:gd name="T42" fmla="*/ 280987 w 1723"/>
              <a:gd name="T43" fmla="*/ 165100 h 1738"/>
              <a:gd name="T44" fmla="*/ 166687 w 1723"/>
              <a:gd name="T45" fmla="*/ 317500 h 1738"/>
              <a:gd name="T46" fmla="*/ 68262 w 1723"/>
              <a:gd name="T47" fmla="*/ 539750 h 1738"/>
              <a:gd name="T48" fmla="*/ 22225 w 1723"/>
              <a:gd name="T49" fmla="*/ 723900 h 1738"/>
              <a:gd name="T50" fmla="*/ 3175 w 1723"/>
              <a:gd name="T51" fmla="*/ 911225 h 1738"/>
              <a:gd name="T52" fmla="*/ 6350 w 1723"/>
              <a:gd name="T53" fmla="*/ 1038225 h 1738"/>
              <a:gd name="T54" fmla="*/ 25400 w 1723"/>
              <a:gd name="T55" fmla="*/ 1155700 h 1738"/>
              <a:gd name="T56" fmla="*/ 104775 w 1723"/>
              <a:gd name="T57" fmla="*/ 1381125 h 1738"/>
              <a:gd name="T58" fmla="*/ 233362 w 1723"/>
              <a:gd name="T59" fmla="*/ 1609725 h 1738"/>
              <a:gd name="T60" fmla="*/ 469900 w 1723"/>
              <a:gd name="T61" fmla="*/ 1949450 h 1738"/>
              <a:gd name="T62" fmla="*/ 577850 w 1723"/>
              <a:gd name="T63" fmla="*/ 2089150 h 1738"/>
              <a:gd name="T64" fmla="*/ 755650 w 1723"/>
              <a:gd name="T65" fmla="*/ 2279650 h 1738"/>
              <a:gd name="T66" fmla="*/ 941387 w 1723"/>
              <a:gd name="T67" fmla="*/ 2444750 h 1738"/>
              <a:gd name="T68" fmla="*/ 1276350 w 1723"/>
              <a:gd name="T69" fmla="*/ 2692400 h 1738"/>
              <a:gd name="T70" fmla="*/ 1360487 w 1723"/>
              <a:gd name="T71" fmla="*/ 2759075 h 1738"/>
              <a:gd name="T72" fmla="*/ 1377950 w 1723"/>
              <a:gd name="T73" fmla="*/ 2759075 h 1738"/>
              <a:gd name="T74" fmla="*/ 1462087 w 1723"/>
              <a:gd name="T75" fmla="*/ 2692400 h 1738"/>
              <a:gd name="T76" fmla="*/ 1797050 w 1723"/>
              <a:gd name="T77" fmla="*/ 2444750 h 1738"/>
              <a:gd name="T78" fmla="*/ 1979612 w 1723"/>
              <a:gd name="T79" fmla="*/ 2279650 h 1738"/>
              <a:gd name="T80" fmla="*/ 2160587 w 1723"/>
              <a:gd name="T81" fmla="*/ 2089150 h 1738"/>
              <a:gd name="T82" fmla="*/ 2266950 w 1723"/>
              <a:gd name="T83" fmla="*/ 1949450 h 1738"/>
              <a:gd name="T84" fmla="*/ 2503487 w 1723"/>
              <a:gd name="T85" fmla="*/ 1609725 h 1738"/>
              <a:gd name="T86" fmla="*/ 2633662 w 1723"/>
              <a:gd name="T87" fmla="*/ 1381125 h 1738"/>
              <a:gd name="T88" fmla="*/ 2713037 w 1723"/>
              <a:gd name="T89" fmla="*/ 1155700 h 1738"/>
              <a:gd name="T90" fmla="*/ 2732087 w 1723"/>
              <a:gd name="T91" fmla="*/ 1038225 h 1738"/>
              <a:gd name="T92" fmla="*/ 2735262 w 1723"/>
              <a:gd name="T93" fmla="*/ 911225 h 1738"/>
              <a:gd name="T94" fmla="*/ 2716212 w 1723"/>
              <a:gd name="T95" fmla="*/ 723900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rgbClr val="CD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6" name="Freeform 12"/>
          <p:cNvSpPr>
            <a:spLocks/>
          </p:cNvSpPr>
          <p:nvPr userDrawn="1"/>
        </p:nvSpPr>
        <p:spPr bwMode="auto">
          <a:xfrm rot="1598785" flipH="1">
            <a:off x="5938838" y="2924175"/>
            <a:ext cx="2735262" cy="2759075"/>
          </a:xfrm>
          <a:custGeom>
            <a:avLst/>
            <a:gdLst>
              <a:gd name="T0" fmla="*/ 2670175 w 1723"/>
              <a:gd name="T1" fmla="*/ 539750 h 1738"/>
              <a:gd name="T2" fmla="*/ 2568575 w 1723"/>
              <a:gd name="T3" fmla="*/ 317500 h 1738"/>
              <a:gd name="T4" fmla="*/ 2454275 w 1723"/>
              <a:gd name="T5" fmla="*/ 165100 h 1738"/>
              <a:gd name="T6" fmla="*/ 2371725 w 1723"/>
              <a:gd name="T7" fmla="*/ 95250 h 1738"/>
              <a:gd name="T8" fmla="*/ 2284412 w 1723"/>
              <a:gd name="T9" fmla="*/ 41275 h 1738"/>
              <a:gd name="T10" fmla="*/ 2192337 w 1723"/>
              <a:gd name="T11" fmla="*/ 9525 h 1738"/>
              <a:gd name="T12" fmla="*/ 2095500 w 1723"/>
              <a:gd name="T13" fmla="*/ 0 h 1738"/>
              <a:gd name="T14" fmla="*/ 1993900 w 1723"/>
              <a:gd name="T15" fmla="*/ 15875 h 1738"/>
              <a:gd name="T16" fmla="*/ 1890712 w 1723"/>
              <a:gd name="T17" fmla="*/ 60325 h 1738"/>
              <a:gd name="T18" fmla="*/ 1768475 w 1723"/>
              <a:gd name="T19" fmla="*/ 139700 h 1738"/>
              <a:gd name="T20" fmla="*/ 1557337 w 1723"/>
              <a:gd name="T21" fmla="*/ 320675 h 1738"/>
              <a:gd name="T22" fmla="*/ 1404937 w 1723"/>
              <a:gd name="T23" fmla="*/ 492125 h 1738"/>
              <a:gd name="T24" fmla="*/ 1331912 w 1723"/>
              <a:gd name="T25" fmla="*/ 492125 h 1738"/>
              <a:gd name="T26" fmla="*/ 1179512 w 1723"/>
              <a:gd name="T27" fmla="*/ 320675 h 1738"/>
              <a:gd name="T28" fmla="*/ 966787 w 1723"/>
              <a:gd name="T29" fmla="*/ 139700 h 1738"/>
              <a:gd name="T30" fmla="*/ 847725 w 1723"/>
              <a:gd name="T31" fmla="*/ 60325 h 1738"/>
              <a:gd name="T32" fmla="*/ 742950 w 1723"/>
              <a:gd name="T33" fmla="*/ 15875 h 1738"/>
              <a:gd name="T34" fmla="*/ 642937 w 1723"/>
              <a:gd name="T35" fmla="*/ 0 h 1738"/>
              <a:gd name="T36" fmla="*/ 542925 w 1723"/>
              <a:gd name="T37" fmla="*/ 9525 h 1738"/>
              <a:gd name="T38" fmla="*/ 450850 w 1723"/>
              <a:gd name="T39" fmla="*/ 41275 h 1738"/>
              <a:gd name="T40" fmla="*/ 363537 w 1723"/>
              <a:gd name="T41" fmla="*/ 95250 h 1738"/>
              <a:gd name="T42" fmla="*/ 280987 w 1723"/>
              <a:gd name="T43" fmla="*/ 165100 h 1738"/>
              <a:gd name="T44" fmla="*/ 166687 w 1723"/>
              <a:gd name="T45" fmla="*/ 317500 h 1738"/>
              <a:gd name="T46" fmla="*/ 68262 w 1723"/>
              <a:gd name="T47" fmla="*/ 539750 h 1738"/>
              <a:gd name="T48" fmla="*/ 22225 w 1723"/>
              <a:gd name="T49" fmla="*/ 723900 h 1738"/>
              <a:gd name="T50" fmla="*/ 3175 w 1723"/>
              <a:gd name="T51" fmla="*/ 911225 h 1738"/>
              <a:gd name="T52" fmla="*/ 6350 w 1723"/>
              <a:gd name="T53" fmla="*/ 1038225 h 1738"/>
              <a:gd name="T54" fmla="*/ 25400 w 1723"/>
              <a:gd name="T55" fmla="*/ 1155700 h 1738"/>
              <a:gd name="T56" fmla="*/ 104775 w 1723"/>
              <a:gd name="T57" fmla="*/ 1381125 h 1738"/>
              <a:gd name="T58" fmla="*/ 233362 w 1723"/>
              <a:gd name="T59" fmla="*/ 1609725 h 1738"/>
              <a:gd name="T60" fmla="*/ 469900 w 1723"/>
              <a:gd name="T61" fmla="*/ 1949450 h 1738"/>
              <a:gd name="T62" fmla="*/ 577850 w 1723"/>
              <a:gd name="T63" fmla="*/ 2089150 h 1738"/>
              <a:gd name="T64" fmla="*/ 755650 w 1723"/>
              <a:gd name="T65" fmla="*/ 2279650 h 1738"/>
              <a:gd name="T66" fmla="*/ 941387 w 1723"/>
              <a:gd name="T67" fmla="*/ 2444750 h 1738"/>
              <a:gd name="T68" fmla="*/ 1276350 w 1723"/>
              <a:gd name="T69" fmla="*/ 2692400 h 1738"/>
              <a:gd name="T70" fmla="*/ 1360487 w 1723"/>
              <a:gd name="T71" fmla="*/ 2759075 h 1738"/>
              <a:gd name="T72" fmla="*/ 1377950 w 1723"/>
              <a:gd name="T73" fmla="*/ 2759075 h 1738"/>
              <a:gd name="T74" fmla="*/ 1462087 w 1723"/>
              <a:gd name="T75" fmla="*/ 2692400 h 1738"/>
              <a:gd name="T76" fmla="*/ 1797050 w 1723"/>
              <a:gd name="T77" fmla="*/ 2444750 h 1738"/>
              <a:gd name="T78" fmla="*/ 1979612 w 1723"/>
              <a:gd name="T79" fmla="*/ 2279650 h 1738"/>
              <a:gd name="T80" fmla="*/ 2160587 w 1723"/>
              <a:gd name="T81" fmla="*/ 2089150 h 1738"/>
              <a:gd name="T82" fmla="*/ 2266950 w 1723"/>
              <a:gd name="T83" fmla="*/ 1949450 h 1738"/>
              <a:gd name="T84" fmla="*/ 2503487 w 1723"/>
              <a:gd name="T85" fmla="*/ 1609725 h 1738"/>
              <a:gd name="T86" fmla="*/ 2633662 w 1723"/>
              <a:gd name="T87" fmla="*/ 1381125 h 1738"/>
              <a:gd name="T88" fmla="*/ 2713037 w 1723"/>
              <a:gd name="T89" fmla="*/ 1155700 h 1738"/>
              <a:gd name="T90" fmla="*/ 2732087 w 1723"/>
              <a:gd name="T91" fmla="*/ 1038225 h 1738"/>
              <a:gd name="T92" fmla="*/ 2735262 w 1723"/>
              <a:gd name="T93" fmla="*/ 911225 h 1738"/>
              <a:gd name="T94" fmla="*/ 2716212 w 1723"/>
              <a:gd name="T95" fmla="*/ 723900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rgbClr val="CD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 name="Freeform 13"/>
          <p:cNvSpPr>
            <a:spLocks/>
          </p:cNvSpPr>
          <p:nvPr userDrawn="1"/>
        </p:nvSpPr>
        <p:spPr bwMode="auto">
          <a:xfrm rot="47739" flipH="1">
            <a:off x="3706813" y="3140075"/>
            <a:ext cx="1727200" cy="1606550"/>
          </a:xfrm>
          <a:custGeom>
            <a:avLst/>
            <a:gdLst>
              <a:gd name="T0" fmla="*/ 1686100 w 1723"/>
              <a:gd name="T1" fmla="*/ 314285 h 1738"/>
              <a:gd name="T2" fmla="*/ 1621944 w 1723"/>
              <a:gd name="T3" fmla="*/ 184873 h 1738"/>
              <a:gd name="T4" fmla="*/ 1549769 w 1723"/>
              <a:gd name="T5" fmla="*/ 96134 h 1738"/>
              <a:gd name="T6" fmla="*/ 1497642 w 1723"/>
              <a:gd name="T7" fmla="*/ 55462 h 1738"/>
              <a:gd name="T8" fmla="*/ 1442508 w 1723"/>
              <a:gd name="T9" fmla="*/ 24034 h 1738"/>
              <a:gd name="T10" fmla="*/ 1384366 w 1723"/>
              <a:gd name="T11" fmla="*/ 5546 h 1738"/>
              <a:gd name="T12" fmla="*/ 1323218 w 1723"/>
              <a:gd name="T13" fmla="*/ 0 h 1738"/>
              <a:gd name="T14" fmla="*/ 1259062 w 1723"/>
              <a:gd name="T15" fmla="*/ 9244 h 1738"/>
              <a:gd name="T16" fmla="*/ 1193903 w 1723"/>
              <a:gd name="T17" fmla="*/ 35126 h 1738"/>
              <a:gd name="T18" fmla="*/ 1116715 w 1723"/>
              <a:gd name="T19" fmla="*/ 81344 h 1738"/>
              <a:gd name="T20" fmla="*/ 983391 w 1723"/>
              <a:gd name="T21" fmla="*/ 186722 h 1738"/>
              <a:gd name="T22" fmla="*/ 887157 w 1723"/>
              <a:gd name="T23" fmla="*/ 286554 h 1738"/>
              <a:gd name="T24" fmla="*/ 841045 w 1723"/>
              <a:gd name="T25" fmla="*/ 286554 h 1738"/>
              <a:gd name="T26" fmla="*/ 744811 w 1723"/>
              <a:gd name="T27" fmla="*/ 186722 h 1738"/>
              <a:gd name="T28" fmla="*/ 610485 w 1723"/>
              <a:gd name="T29" fmla="*/ 81344 h 1738"/>
              <a:gd name="T30" fmla="*/ 535302 w 1723"/>
              <a:gd name="T31" fmla="*/ 35126 h 1738"/>
              <a:gd name="T32" fmla="*/ 469141 w 1723"/>
              <a:gd name="T33" fmla="*/ 9244 h 1738"/>
              <a:gd name="T34" fmla="*/ 405987 w 1723"/>
              <a:gd name="T35" fmla="*/ 0 h 1738"/>
              <a:gd name="T36" fmla="*/ 342834 w 1723"/>
              <a:gd name="T37" fmla="*/ 5546 h 1738"/>
              <a:gd name="T38" fmla="*/ 284692 w 1723"/>
              <a:gd name="T39" fmla="*/ 24034 h 1738"/>
              <a:gd name="T40" fmla="*/ 229558 w 1723"/>
              <a:gd name="T41" fmla="*/ 55462 h 1738"/>
              <a:gd name="T42" fmla="*/ 177431 w 1723"/>
              <a:gd name="T43" fmla="*/ 96134 h 1738"/>
              <a:gd name="T44" fmla="*/ 105256 w 1723"/>
              <a:gd name="T45" fmla="*/ 184873 h 1738"/>
              <a:gd name="T46" fmla="*/ 43105 w 1723"/>
              <a:gd name="T47" fmla="*/ 314285 h 1738"/>
              <a:gd name="T48" fmla="*/ 14034 w 1723"/>
              <a:gd name="T49" fmla="*/ 421511 h 1738"/>
              <a:gd name="T50" fmla="*/ 2005 w 1723"/>
              <a:gd name="T51" fmla="*/ 530587 h 1738"/>
              <a:gd name="T52" fmla="*/ 4010 w 1723"/>
              <a:gd name="T53" fmla="*/ 604536 h 1738"/>
              <a:gd name="T54" fmla="*/ 16039 w 1723"/>
              <a:gd name="T55" fmla="*/ 672939 h 1738"/>
              <a:gd name="T56" fmla="*/ 66161 w 1723"/>
              <a:gd name="T57" fmla="*/ 804199 h 1738"/>
              <a:gd name="T58" fmla="*/ 147358 w 1723"/>
              <a:gd name="T59" fmla="*/ 937308 h 1738"/>
              <a:gd name="T60" fmla="*/ 296722 w 1723"/>
              <a:gd name="T61" fmla="*/ 1135123 h 1738"/>
              <a:gd name="T62" fmla="*/ 364887 w 1723"/>
              <a:gd name="T63" fmla="*/ 1216467 h 1738"/>
              <a:gd name="T64" fmla="*/ 477160 w 1723"/>
              <a:gd name="T65" fmla="*/ 1327391 h 1738"/>
              <a:gd name="T66" fmla="*/ 594446 w 1723"/>
              <a:gd name="T67" fmla="*/ 1423525 h 1738"/>
              <a:gd name="T68" fmla="*/ 805960 w 1723"/>
              <a:gd name="T69" fmla="*/ 1567727 h 1738"/>
              <a:gd name="T70" fmla="*/ 859089 w 1723"/>
              <a:gd name="T71" fmla="*/ 1606550 h 1738"/>
              <a:gd name="T72" fmla="*/ 870116 w 1723"/>
              <a:gd name="T73" fmla="*/ 1606550 h 1738"/>
              <a:gd name="T74" fmla="*/ 923245 w 1723"/>
              <a:gd name="T75" fmla="*/ 1567727 h 1738"/>
              <a:gd name="T76" fmla="*/ 1134759 w 1723"/>
              <a:gd name="T77" fmla="*/ 1423525 h 1738"/>
              <a:gd name="T78" fmla="*/ 1250040 w 1723"/>
              <a:gd name="T79" fmla="*/ 1327391 h 1738"/>
              <a:gd name="T80" fmla="*/ 1364318 w 1723"/>
              <a:gd name="T81" fmla="*/ 1216467 h 1738"/>
              <a:gd name="T82" fmla="*/ 1431481 w 1723"/>
              <a:gd name="T83" fmla="*/ 1135123 h 1738"/>
              <a:gd name="T84" fmla="*/ 1580844 w 1723"/>
              <a:gd name="T85" fmla="*/ 937308 h 1738"/>
              <a:gd name="T86" fmla="*/ 1663044 w 1723"/>
              <a:gd name="T87" fmla="*/ 804199 h 1738"/>
              <a:gd name="T88" fmla="*/ 1713166 w 1723"/>
              <a:gd name="T89" fmla="*/ 672939 h 1738"/>
              <a:gd name="T90" fmla="*/ 1725195 w 1723"/>
              <a:gd name="T91" fmla="*/ 604536 h 1738"/>
              <a:gd name="T92" fmla="*/ 1727200 w 1723"/>
              <a:gd name="T93" fmla="*/ 530587 h 1738"/>
              <a:gd name="T94" fmla="*/ 1715171 w 1723"/>
              <a:gd name="T95" fmla="*/ 421511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rgbClr val="CD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4" name="Rectangle 2"/>
          <p:cNvSpPr>
            <a:spLocks noGrp="1" noChangeArrowheads="1"/>
          </p:cNvSpPr>
          <p:nvPr>
            <p:ph type="ctrTitle"/>
          </p:nvPr>
        </p:nvSpPr>
        <p:spPr>
          <a:xfrm>
            <a:off x="685800" y="152400"/>
            <a:ext cx="7772400" cy="1470025"/>
          </a:xfrm>
        </p:spPr>
        <p:txBody>
          <a:bodyPr/>
          <a:lstStyle>
            <a:lvl1pPr>
              <a:defRPr/>
            </a:lvl1pPr>
          </a:lstStyle>
          <a:p>
            <a:pPr lvl="0"/>
            <a:r>
              <a:rPr lang="en-US" altLang="en-US" noProof="0" smtClean="0"/>
              <a:t>Click to edit Master title style</a:t>
            </a:r>
          </a:p>
        </p:txBody>
      </p:sp>
      <p:sp>
        <p:nvSpPr>
          <p:cNvPr id="3075" name="Rectangle 3"/>
          <p:cNvSpPr>
            <a:spLocks noGrp="1" noChangeArrowheads="1"/>
          </p:cNvSpPr>
          <p:nvPr>
            <p:ph type="subTitle" idx="1"/>
          </p:nvPr>
        </p:nvSpPr>
        <p:spPr>
          <a:xfrm>
            <a:off x="1371600" y="1700213"/>
            <a:ext cx="6400800" cy="1223962"/>
          </a:xfrm>
        </p:spPr>
        <p:txBody>
          <a:bodyPr/>
          <a:lstStyle>
            <a:lvl1pPr marL="0" indent="0" algn="ctr">
              <a:buFontTx/>
              <a:buNone/>
              <a:defRPr/>
            </a:lvl1pPr>
          </a:lstStyle>
          <a:p>
            <a:pPr lvl="0"/>
            <a:r>
              <a:rPr lang="en-US" altLang="en-US" noProof="0" smtClean="0"/>
              <a:t>Click to edit Master subtitle style</a:t>
            </a:r>
          </a:p>
        </p:txBody>
      </p:sp>
      <p:sp>
        <p:nvSpPr>
          <p:cNvPr id="8" name="Rectangle 4"/>
          <p:cNvSpPr>
            <a:spLocks noGrp="1" noChangeArrowheads="1"/>
          </p:cNvSpPr>
          <p:nvPr>
            <p:ph type="dt" sz="half" idx="10"/>
          </p:nvPr>
        </p:nvSpPr>
        <p:spPr/>
        <p:txBody>
          <a:bodyPr/>
          <a:lstStyle>
            <a:lvl1pPr>
              <a:defRPr smtClean="0"/>
            </a:lvl1pPr>
          </a:lstStyle>
          <a:p>
            <a:pPr>
              <a:defRPr/>
            </a:pPr>
            <a:endParaRPr lang="en-US" altLang="en-US"/>
          </a:p>
        </p:txBody>
      </p:sp>
      <p:sp>
        <p:nvSpPr>
          <p:cNvPr id="9" name="Rectangle 5"/>
          <p:cNvSpPr>
            <a:spLocks noGrp="1" noChangeArrowheads="1"/>
          </p:cNvSpPr>
          <p:nvPr>
            <p:ph type="ftr" sz="quarter" idx="11"/>
          </p:nvPr>
        </p:nvSpPr>
        <p:spPr/>
        <p:txBody>
          <a:bodyPr/>
          <a:lstStyle>
            <a:lvl1pPr>
              <a:defRPr smtClean="0"/>
            </a:lvl1pPr>
          </a:lstStyle>
          <a:p>
            <a:pPr>
              <a:defRPr/>
            </a:pPr>
            <a:endParaRPr lang="en-US" altLang="en-US"/>
          </a:p>
        </p:txBody>
      </p:sp>
      <p:sp>
        <p:nvSpPr>
          <p:cNvPr id="10" name="Rectangle 6"/>
          <p:cNvSpPr>
            <a:spLocks noGrp="1" noChangeArrowheads="1"/>
          </p:cNvSpPr>
          <p:nvPr>
            <p:ph type="sldNum" sz="quarter" idx="12"/>
          </p:nvPr>
        </p:nvSpPr>
        <p:spPr/>
        <p:txBody>
          <a:bodyPr/>
          <a:lstStyle>
            <a:lvl1pPr>
              <a:defRPr smtClean="0"/>
            </a:lvl1pPr>
          </a:lstStyle>
          <a:p>
            <a:pPr>
              <a:defRPr/>
            </a:pPr>
            <a:fld id="{CA1BB8EE-D322-4211-9C83-17D123CC1982}" type="slidenum">
              <a:rPr lang="en-US" altLang="en-US"/>
              <a:pPr>
                <a:defRPr/>
              </a:pPr>
              <a:t>‹#›</a:t>
            </a:fld>
            <a:endParaRPr lang="en-US" altLang="en-US"/>
          </a:p>
        </p:txBody>
      </p:sp>
    </p:spTree>
    <p:extLst>
      <p:ext uri="{BB962C8B-B14F-4D97-AF65-F5344CB8AC3E}">
        <p14:creationId xmlns:p14="http://schemas.microsoft.com/office/powerpoint/2010/main" val="2954775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3D9E477-4A54-4979-8DB5-B1063CD20B8B}" type="slidenum">
              <a:rPr lang="en-US" altLang="en-US"/>
              <a:pPr>
                <a:defRPr/>
              </a:pPr>
              <a:t>‹#›</a:t>
            </a:fld>
            <a:endParaRPr lang="en-US" altLang="en-US"/>
          </a:p>
        </p:txBody>
      </p:sp>
    </p:spTree>
    <p:extLst>
      <p:ext uri="{BB962C8B-B14F-4D97-AF65-F5344CB8AC3E}">
        <p14:creationId xmlns:p14="http://schemas.microsoft.com/office/powerpoint/2010/main" val="1303709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53050" y="274638"/>
            <a:ext cx="163195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4743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BE09A19B-C815-4EA2-A820-875D56DCA41E}" type="slidenum">
              <a:rPr lang="en-US" altLang="en-US"/>
              <a:pPr>
                <a:defRPr/>
              </a:pPr>
              <a:t>‹#›</a:t>
            </a:fld>
            <a:endParaRPr lang="en-US" altLang="en-US"/>
          </a:p>
        </p:txBody>
      </p:sp>
    </p:spTree>
    <p:extLst>
      <p:ext uri="{BB962C8B-B14F-4D97-AF65-F5344CB8AC3E}">
        <p14:creationId xmlns:p14="http://schemas.microsoft.com/office/powerpoint/2010/main" val="4850840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278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600200"/>
            <a:ext cx="6527800" cy="4525963"/>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310599D5-26EA-4E85-973A-213C232D556C}" type="slidenum">
              <a:rPr lang="en-US" altLang="en-US"/>
              <a:pPr>
                <a:defRPr/>
              </a:pPr>
              <a:t>‹#›</a:t>
            </a:fld>
            <a:endParaRPr lang="en-US" altLang="en-US"/>
          </a:p>
        </p:txBody>
      </p:sp>
    </p:spTree>
    <p:extLst>
      <p:ext uri="{BB962C8B-B14F-4D97-AF65-F5344CB8AC3E}">
        <p14:creationId xmlns:p14="http://schemas.microsoft.com/office/powerpoint/2010/main" val="536778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527800" cy="11430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600200"/>
            <a:ext cx="31877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97300" y="1600200"/>
            <a:ext cx="31877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C39D508F-3215-4BE2-A9A2-814F9124E715}" type="slidenum">
              <a:rPr lang="en-US" altLang="en-US"/>
              <a:pPr>
                <a:defRPr/>
              </a:pPr>
              <a:t>‹#›</a:t>
            </a:fld>
            <a:endParaRPr lang="en-US" altLang="en-US"/>
          </a:p>
        </p:txBody>
      </p:sp>
    </p:spTree>
    <p:extLst>
      <p:ext uri="{BB962C8B-B14F-4D97-AF65-F5344CB8AC3E}">
        <p14:creationId xmlns:p14="http://schemas.microsoft.com/office/powerpoint/2010/main" val="3432748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A708FBA-8E9F-4AD4-8CBF-32DEABB93DC0}" type="slidenum">
              <a:rPr lang="en-US" altLang="en-US"/>
              <a:pPr>
                <a:defRPr/>
              </a:pPr>
              <a:t>‹#›</a:t>
            </a:fld>
            <a:endParaRPr lang="en-US" altLang="en-US"/>
          </a:p>
        </p:txBody>
      </p:sp>
    </p:spTree>
    <p:extLst>
      <p:ext uri="{BB962C8B-B14F-4D97-AF65-F5344CB8AC3E}">
        <p14:creationId xmlns:p14="http://schemas.microsoft.com/office/powerpoint/2010/main" val="2870779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84F9245-B7AB-4337-9E91-7C8003A46B5B}" type="slidenum">
              <a:rPr lang="en-US" altLang="en-US"/>
              <a:pPr>
                <a:defRPr/>
              </a:pPr>
              <a:t>‹#›</a:t>
            </a:fld>
            <a:endParaRPr lang="en-US" altLang="en-US"/>
          </a:p>
        </p:txBody>
      </p:sp>
    </p:spTree>
    <p:extLst>
      <p:ext uri="{BB962C8B-B14F-4D97-AF65-F5344CB8AC3E}">
        <p14:creationId xmlns:p14="http://schemas.microsoft.com/office/powerpoint/2010/main" val="10867818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31877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3797300" y="1600200"/>
            <a:ext cx="31877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7FF3C4D8-3B3B-4A4E-8C04-00F74EE555EA}" type="slidenum">
              <a:rPr lang="en-US" altLang="en-US"/>
              <a:pPr>
                <a:defRPr/>
              </a:pPr>
              <a:t>‹#›</a:t>
            </a:fld>
            <a:endParaRPr lang="en-US" altLang="en-US"/>
          </a:p>
        </p:txBody>
      </p:sp>
    </p:spTree>
    <p:extLst>
      <p:ext uri="{BB962C8B-B14F-4D97-AF65-F5344CB8AC3E}">
        <p14:creationId xmlns:p14="http://schemas.microsoft.com/office/powerpoint/2010/main" val="56041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AE871BB1-338C-41A7-B99A-06CBDB232B03}" type="slidenum">
              <a:rPr lang="en-US" altLang="en-US"/>
              <a:pPr>
                <a:defRPr/>
              </a:pPr>
              <a:t>‹#›</a:t>
            </a:fld>
            <a:endParaRPr lang="en-US" altLang="en-US"/>
          </a:p>
        </p:txBody>
      </p:sp>
    </p:spTree>
    <p:extLst>
      <p:ext uri="{BB962C8B-B14F-4D97-AF65-F5344CB8AC3E}">
        <p14:creationId xmlns:p14="http://schemas.microsoft.com/office/powerpoint/2010/main" val="38395854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68502654-E897-43CD-8992-729004DFEB2A}" type="slidenum">
              <a:rPr lang="en-US" altLang="en-US"/>
              <a:pPr>
                <a:defRPr/>
              </a:pPr>
              <a:t>‹#›</a:t>
            </a:fld>
            <a:endParaRPr lang="en-US" altLang="en-US"/>
          </a:p>
        </p:txBody>
      </p:sp>
    </p:spTree>
    <p:extLst>
      <p:ext uri="{BB962C8B-B14F-4D97-AF65-F5344CB8AC3E}">
        <p14:creationId xmlns:p14="http://schemas.microsoft.com/office/powerpoint/2010/main" val="1100944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5D7AD86B-D7F0-4E85-86BF-968C50B37BFB}" type="slidenum">
              <a:rPr lang="en-US" altLang="en-US"/>
              <a:pPr>
                <a:defRPr/>
              </a:pPr>
              <a:t>‹#›</a:t>
            </a:fld>
            <a:endParaRPr lang="en-US" altLang="en-US"/>
          </a:p>
        </p:txBody>
      </p:sp>
    </p:spTree>
    <p:extLst>
      <p:ext uri="{BB962C8B-B14F-4D97-AF65-F5344CB8AC3E}">
        <p14:creationId xmlns:p14="http://schemas.microsoft.com/office/powerpoint/2010/main" val="182782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819AFEC-BCB9-4530-AC29-718DA6B1AF4C}" type="slidenum">
              <a:rPr lang="en-US" altLang="en-US"/>
              <a:pPr>
                <a:defRPr/>
              </a:pPr>
              <a:t>‹#›</a:t>
            </a:fld>
            <a:endParaRPr lang="en-US" altLang="en-US"/>
          </a:p>
        </p:txBody>
      </p:sp>
    </p:spTree>
    <p:extLst>
      <p:ext uri="{BB962C8B-B14F-4D97-AF65-F5344CB8AC3E}">
        <p14:creationId xmlns:p14="http://schemas.microsoft.com/office/powerpoint/2010/main" val="3913053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D42CE51-DFDA-432F-8743-82FE5B5DD2E5}" type="slidenum">
              <a:rPr lang="en-US" altLang="en-US"/>
              <a:pPr>
                <a:defRPr/>
              </a:pPr>
              <a:t>‹#›</a:t>
            </a:fld>
            <a:endParaRPr lang="en-US" altLang="en-US"/>
          </a:p>
        </p:txBody>
      </p:sp>
    </p:spTree>
    <p:extLst>
      <p:ext uri="{BB962C8B-B14F-4D97-AF65-F5344CB8AC3E}">
        <p14:creationId xmlns:p14="http://schemas.microsoft.com/office/powerpoint/2010/main" val="7230107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6527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65278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6363AC67-FCDE-47D2-8C84-4BF1FD07FF7B}" type="slidenum">
              <a:rPr lang="en-US" altLang="en-US"/>
              <a:pPr>
                <a:defRPr/>
              </a:pPr>
              <a:t>‹#›</a:t>
            </a:fld>
            <a:endParaRPr lang="en-US" altLang="en-US"/>
          </a:p>
        </p:txBody>
      </p:sp>
      <p:sp>
        <p:nvSpPr>
          <p:cNvPr id="1031" name="Freeform 7"/>
          <p:cNvSpPr>
            <a:spLocks/>
          </p:cNvSpPr>
          <p:nvPr userDrawn="1"/>
        </p:nvSpPr>
        <p:spPr bwMode="auto">
          <a:xfrm rot="47739" flipH="1">
            <a:off x="7210425" y="2565400"/>
            <a:ext cx="1727200" cy="1606550"/>
          </a:xfrm>
          <a:custGeom>
            <a:avLst/>
            <a:gdLst>
              <a:gd name="T0" fmla="*/ 1686100 w 1723"/>
              <a:gd name="T1" fmla="*/ 314285 h 1738"/>
              <a:gd name="T2" fmla="*/ 1621944 w 1723"/>
              <a:gd name="T3" fmla="*/ 184873 h 1738"/>
              <a:gd name="T4" fmla="*/ 1549769 w 1723"/>
              <a:gd name="T5" fmla="*/ 96134 h 1738"/>
              <a:gd name="T6" fmla="*/ 1497642 w 1723"/>
              <a:gd name="T7" fmla="*/ 55462 h 1738"/>
              <a:gd name="T8" fmla="*/ 1442508 w 1723"/>
              <a:gd name="T9" fmla="*/ 24034 h 1738"/>
              <a:gd name="T10" fmla="*/ 1384366 w 1723"/>
              <a:gd name="T11" fmla="*/ 5546 h 1738"/>
              <a:gd name="T12" fmla="*/ 1323218 w 1723"/>
              <a:gd name="T13" fmla="*/ 0 h 1738"/>
              <a:gd name="T14" fmla="*/ 1259062 w 1723"/>
              <a:gd name="T15" fmla="*/ 9244 h 1738"/>
              <a:gd name="T16" fmla="*/ 1193903 w 1723"/>
              <a:gd name="T17" fmla="*/ 35126 h 1738"/>
              <a:gd name="T18" fmla="*/ 1116715 w 1723"/>
              <a:gd name="T19" fmla="*/ 81344 h 1738"/>
              <a:gd name="T20" fmla="*/ 983391 w 1723"/>
              <a:gd name="T21" fmla="*/ 186722 h 1738"/>
              <a:gd name="T22" fmla="*/ 887157 w 1723"/>
              <a:gd name="T23" fmla="*/ 286554 h 1738"/>
              <a:gd name="T24" fmla="*/ 841045 w 1723"/>
              <a:gd name="T25" fmla="*/ 286554 h 1738"/>
              <a:gd name="T26" fmla="*/ 744811 w 1723"/>
              <a:gd name="T27" fmla="*/ 186722 h 1738"/>
              <a:gd name="T28" fmla="*/ 610485 w 1723"/>
              <a:gd name="T29" fmla="*/ 81344 h 1738"/>
              <a:gd name="T30" fmla="*/ 535302 w 1723"/>
              <a:gd name="T31" fmla="*/ 35126 h 1738"/>
              <a:gd name="T32" fmla="*/ 469141 w 1723"/>
              <a:gd name="T33" fmla="*/ 9244 h 1738"/>
              <a:gd name="T34" fmla="*/ 405987 w 1723"/>
              <a:gd name="T35" fmla="*/ 0 h 1738"/>
              <a:gd name="T36" fmla="*/ 342834 w 1723"/>
              <a:gd name="T37" fmla="*/ 5546 h 1738"/>
              <a:gd name="T38" fmla="*/ 284692 w 1723"/>
              <a:gd name="T39" fmla="*/ 24034 h 1738"/>
              <a:gd name="T40" fmla="*/ 229558 w 1723"/>
              <a:gd name="T41" fmla="*/ 55462 h 1738"/>
              <a:gd name="T42" fmla="*/ 177431 w 1723"/>
              <a:gd name="T43" fmla="*/ 96134 h 1738"/>
              <a:gd name="T44" fmla="*/ 105256 w 1723"/>
              <a:gd name="T45" fmla="*/ 184873 h 1738"/>
              <a:gd name="T46" fmla="*/ 43105 w 1723"/>
              <a:gd name="T47" fmla="*/ 314285 h 1738"/>
              <a:gd name="T48" fmla="*/ 14034 w 1723"/>
              <a:gd name="T49" fmla="*/ 421511 h 1738"/>
              <a:gd name="T50" fmla="*/ 2005 w 1723"/>
              <a:gd name="T51" fmla="*/ 530587 h 1738"/>
              <a:gd name="T52" fmla="*/ 4010 w 1723"/>
              <a:gd name="T53" fmla="*/ 604536 h 1738"/>
              <a:gd name="T54" fmla="*/ 16039 w 1723"/>
              <a:gd name="T55" fmla="*/ 672939 h 1738"/>
              <a:gd name="T56" fmla="*/ 66161 w 1723"/>
              <a:gd name="T57" fmla="*/ 804199 h 1738"/>
              <a:gd name="T58" fmla="*/ 147358 w 1723"/>
              <a:gd name="T59" fmla="*/ 937308 h 1738"/>
              <a:gd name="T60" fmla="*/ 296722 w 1723"/>
              <a:gd name="T61" fmla="*/ 1135123 h 1738"/>
              <a:gd name="T62" fmla="*/ 364887 w 1723"/>
              <a:gd name="T63" fmla="*/ 1216467 h 1738"/>
              <a:gd name="T64" fmla="*/ 477160 w 1723"/>
              <a:gd name="T65" fmla="*/ 1327391 h 1738"/>
              <a:gd name="T66" fmla="*/ 594446 w 1723"/>
              <a:gd name="T67" fmla="*/ 1423525 h 1738"/>
              <a:gd name="T68" fmla="*/ 805960 w 1723"/>
              <a:gd name="T69" fmla="*/ 1567727 h 1738"/>
              <a:gd name="T70" fmla="*/ 859089 w 1723"/>
              <a:gd name="T71" fmla="*/ 1606550 h 1738"/>
              <a:gd name="T72" fmla="*/ 870116 w 1723"/>
              <a:gd name="T73" fmla="*/ 1606550 h 1738"/>
              <a:gd name="T74" fmla="*/ 923245 w 1723"/>
              <a:gd name="T75" fmla="*/ 1567727 h 1738"/>
              <a:gd name="T76" fmla="*/ 1134759 w 1723"/>
              <a:gd name="T77" fmla="*/ 1423525 h 1738"/>
              <a:gd name="T78" fmla="*/ 1250040 w 1723"/>
              <a:gd name="T79" fmla="*/ 1327391 h 1738"/>
              <a:gd name="T80" fmla="*/ 1364318 w 1723"/>
              <a:gd name="T81" fmla="*/ 1216467 h 1738"/>
              <a:gd name="T82" fmla="*/ 1431481 w 1723"/>
              <a:gd name="T83" fmla="*/ 1135123 h 1738"/>
              <a:gd name="T84" fmla="*/ 1580844 w 1723"/>
              <a:gd name="T85" fmla="*/ 937308 h 1738"/>
              <a:gd name="T86" fmla="*/ 1663044 w 1723"/>
              <a:gd name="T87" fmla="*/ 804199 h 1738"/>
              <a:gd name="T88" fmla="*/ 1713166 w 1723"/>
              <a:gd name="T89" fmla="*/ 672939 h 1738"/>
              <a:gd name="T90" fmla="*/ 1725195 w 1723"/>
              <a:gd name="T91" fmla="*/ 604536 h 1738"/>
              <a:gd name="T92" fmla="*/ 1727200 w 1723"/>
              <a:gd name="T93" fmla="*/ 530587 h 1738"/>
              <a:gd name="T94" fmla="*/ 1715171 w 1723"/>
              <a:gd name="T95" fmla="*/ 421511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rgbClr val="CD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2" name="Freeform 8"/>
          <p:cNvSpPr>
            <a:spLocks/>
          </p:cNvSpPr>
          <p:nvPr userDrawn="1"/>
        </p:nvSpPr>
        <p:spPr bwMode="auto">
          <a:xfrm rot="20571685" flipH="1">
            <a:off x="7210425" y="549275"/>
            <a:ext cx="1727200" cy="1606550"/>
          </a:xfrm>
          <a:custGeom>
            <a:avLst/>
            <a:gdLst>
              <a:gd name="T0" fmla="*/ 1686100 w 1723"/>
              <a:gd name="T1" fmla="*/ 314285 h 1738"/>
              <a:gd name="T2" fmla="*/ 1621944 w 1723"/>
              <a:gd name="T3" fmla="*/ 184873 h 1738"/>
              <a:gd name="T4" fmla="*/ 1549769 w 1723"/>
              <a:gd name="T5" fmla="*/ 96134 h 1738"/>
              <a:gd name="T6" fmla="*/ 1497642 w 1723"/>
              <a:gd name="T7" fmla="*/ 55462 h 1738"/>
              <a:gd name="T8" fmla="*/ 1442508 w 1723"/>
              <a:gd name="T9" fmla="*/ 24034 h 1738"/>
              <a:gd name="T10" fmla="*/ 1384366 w 1723"/>
              <a:gd name="T11" fmla="*/ 5546 h 1738"/>
              <a:gd name="T12" fmla="*/ 1323218 w 1723"/>
              <a:gd name="T13" fmla="*/ 0 h 1738"/>
              <a:gd name="T14" fmla="*/ 1259062 w 1723"/>
              <a:gd name="T15" fmla="*/ 9244 h 1738"/>
              <a:gd name="T16" fmla="*/ 1193903 w 1723"/>
              <a:gd name="T17" fmla="*/ 35126 h 1738"/>
              <a:gd name="T18" fmla="*/ 1116715 w 1723"/>
              <a:gd name="T19" fmla="*/ 81344 h 1738"/>
              <a:gd name="T20" fmla="*/ 983391 w 1723"/>
              <a:gd name="T21" fmla="*/ 186722 h 1738"/>
              <a:gd name="T22" fmla="*/ 887157 w 1723"/>
              <a:gd name="T23" fmla="*/ 286554 h 1738"/>
              <a:gd name="T24" fmla="*/ 841045 w 1723"/>
              <a:gd name="T25" fmla="*/ 286554 h 1738"/>
              <a:gd name="T26" fmla="*/ 744811 w 1723"/>
              <a:gd name="T27" fmla="*/ 186722 h 1738"/>
              <a:gd name="T28" fmla="*/ 610485 w 1723"/>
              <a:gd name="T29" fmla="*/ 81344 h 1738"/>
              <a:gd name="T30" fmla="*/ 535302 w 1723"/>
              <a:gd name="T31" fmla="*/ 35126 h 1738"/>
              <a:gd name="T32" fmla="*/ 469141 w 1723"/>
              <a:gd name="T33" fmla="*/ 9244 h 1738"/>
              <a:gd name="T34" fmla="*/ 405987 w 1723"/>
              <a:gd name="T35" fmla="*/ 0 h 1738"/>
              <a:gd name="T36" fmla="*/ 342834 w 1723"/>
              <a:gd name="T37" fmla="*/ 5546 h 1738"/>
              <a:gd name="T38" fmla="*/ 284692 w 1723"/>
              <a:gd name="T39" fmla="*/ 24034 h 1738"/>
              <a:gd name="T40" fmla="*/ 229558 w 1723"/>
              <a:gd name="T41" fmla="*/ 55462 h 1738"/>
              <a:gd name="T42" fmla="*/ 177431 w 1723"/>
              <a:gd name="T43" fmla="*/ 96134 h 1738"/>
              <a:gd name="T44" fmla="*/ 105256 w 1723"/>
              <a:gd name="T45" fmla="*/ 184873 h 1738"/>
              <a:gd name="T46" fmla="*/ 43105 w 1723"/>
              <a:gd name="T47" fmla="*/ 314285 h 1738"/>
              <a:gd name="T48" fmla="*/ 14034 w 1723"/>
              <a:gd name="T49" fmla="*/ 421511 h 1738"/>
              <a:gd name="T50" fmla="*/ 2005 w 1723"/>
              <a:gd name="T51" fmla="*/ 530587 h 1738"/>
              <a:gd name="T52" fmla="*/ 4010 w 1723"/>
              <a:gd name="T53" fmla="*/ 604536 h 1738"/>
              <a:gd name="T54" fmla="*/ 16039 w 1723"/>
              <a:gd name="T55" fmla="*/ 672939 h 1738"/>
              <a:gd name="T56" fmla="*/ 66161 w 1723"/>
              <a:gd name="T57" fmla="*/ 804199 h 1738"/>
              <a:gd name="T58" fmla="*/ 147358 w 1723"/>
              <a:gd name="T59" fmla="*/ 937308 h 1738"/>
              <a:gd name="T60" fmla="*/ 296722 w 1723"/>
              <a:gd name="T61" fmla="*/ 1135123 h 1738"/>
              <a:gd name="T62" fmla="*/ 364887 w 1723"/>
              <a:gd name="T63" fmla="*/ 1216467 h 1738"/>
              <a:gd name="T64" fmla="*/ 477160 w 1723"/>
              <a:gd name="T65" fmla="*/ 1327391 h 1738"/>
              <a:gd name="T66" fmla="*/ 594446 w 1723"/>
              <a:gd name="T67" fmla="*/ 1423525 h 1738"/>
              <a:gd name="T68" fmla="*/ 805960 w 1723"/>
              <a:gd name="T69" fmla="*/ 1567727 h 1738"/>
              <a:gd name="T70" fmla="*/ 859089 w 1723"/>
              <a:gd name="T71" fmla="*/ 1606550 h 1738"/>
              <a:gd name="T72" fmla="*/ 870116 w 1723"/>
              <a:gd name="T73" fmla="*/ 1606550 h 1738"/>
              <a:gd name="T74" fmla="*/ 923245 w 1723"/>
              <a:gd name="T75" fmla="*/ 1567727 h 1738"/>
              <a:gd name="T76" fmla="*/ 1134759 w 1723"/>
              <a:gd name="T77" fmla="*/ 1423525 h 1738"/>
              <a:gd name="T78" fmla="*/ 1250040 w 1723"/>
              <a:gd name="T79" fmla="*/ 1327391 h 1738"/>
              <a:gd name="T80" fmla="*/ 1364318 w 1723"/>
              <a:gd name="T81" fmla="*/ 1216467 h 1738"/>
              <a:gd name="T82" fmla="*/ 1431481 w 1723"/>
              <a:gd name="T83" fmla="*/ 1135123 h 1738"/>
              <a:gd name="T84" fmla="*/ 1580844 w 1723"/>
              <a:gd name="T85" fmla="*/ 937308 h 1738"/>
              <a:gd name="T86" fmla="*/ 1663044 w 1723"/>
              <a:gd name="T87" fmla="*/ 804199 h 1738"/>
              <a:gd name="T88" fmla="*/ 1713166 w 1723"/>
              <a:gd name="T89" fmla="*/ 672939 h 1738"/>
              <a:gd name="T90" fmla="*/ 1725195 w 1723"/>
              <a:gd name="T91" fmla="*/ 604536 h 1738"/>
              <a:gd name="T92" fmla="*/ 1727200 w 1723"/>
              <a:gd name="T93" fmla="*/ 530587 h 1738"/>
              <a:gd name="T94" fmla="*/ 1715171 w 1723"/>
              <a:gd name="T95" fmla="*/ 421511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rgbClr val="CD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33" name="Freeform 9"/>
          <p:cNvSpPr>
            <a:spLocks/>
          </p:cNvSpPr>
          <p:nvPr userDrawn="1"/>
        </p:nvSpPr>
        <p:spPr bwMode="auto">
          <a:xfrm rot="1166711" flipH="1">
            <a:off x="7210425" y="4797425"/>
            <a:ext cx="1727200" cy="1606550"/>
          </a:xfrm>
          <a:custGeom>
            <a:avLst/>
            <a:gdLst>
              <a:gd name="T0" fmla="*/ 1686100 w 1723"/>
              <a:gd name="T1" fmla="*/ 314285 h 1738"/>
              <a:gd name="T2" fmla="*/ 1621944 w 1723"/>
              <a:gd name="T3" fmla="*/ 184873 h 1738"/>
              <a:gd name="T4" fmla="*/ 1549769 w 1723"/>
              <a:gd name="T5" fmla="*/ 96134 h 1738"/>
              <a:gd name="T6" fmla="*/ 1497642 w 1723"/>
              <a:gd name="T7" fmla="*/ 55462 h 1738"/>
              <a:gd name="T8" fmla="*/ 1442508 w 1723"/>
              <a:gd name="T9" fmla="*/ 24034 h 1738"/>
              <a:gd name="T10" fmla="*/ 1384366 w 1723"/>
              <a:gd name="T11" fmla="*/ 5546 h 1738"/>
              <a:gd name="T12" fmla="*/ 1323218 w 1723"/>
              <a:gd name="T13" fmla="*/ 0 h 1738"/>
              <a:gd name="T14" fmla="*/ 1259062 w 1723"/>
              <a:gd name="T15" fmla="*/ 9244 h 1738"/>
              <a:gd name="T16" fmla="*/ 1193903 w 1723"/>
              <a:gd name="T17" fmla="*/ 35126 h 1738"/>
              <a:gd name="T18" fmla="*/ 1116715 w 1723"/>
              <a:gd name="T19" fmla="*/ 81344 h 1738"/>
              <a:gd name="T20" fmla="*/ 983391 w 1723"/>
              <a:gd name="T21" fmla="*/ 186722 h 1738"/>
              <a:gd name="T22" fmla="*/ 887157 w 1723"/>
              <a:gd name="T23" fmla="*/ 286554 h 1738"/>
              <a:gd name="T24" fmla="*/ 841045 w 1723"/>
              <a:gd name="T25" fmla="*/ 286554 h 1738"/>
              <a:gd name="T26" fmla="*/ 744811 w 1723"/>
              <a:gd name="T27" fmla="*/ 186722 h 1738"/>
              <a:gd name="T28" fmla="*/ 610485 w 1723"/>
              <a:gd name="T29" fmla="*/ 81344 h 1738"/>
              <a:gd name="T30" fmla="*/ 535302 w 1723"/>
              <a:gd name="T31" fmla="*/ 35126 h 1738"/>
              <a:gd name="T32" fmla="*/ 469141 w 1723"/>
              <a:gd name="T33" fmla="*/ 9244 h 1738"/>
              <a:gd name="T34" fmla="*/ 405987 w 1723"/>
              <a:gd name="T35" fmla="*/ 0 h 1738"/>
              <a:gd name="T36" fmla="*/ 342834 w 1723"/>
              <a:gd name="T37" fmla="*/ 5546 h 1738"/>
              <a:gd name="T38" fmla="*/ 284692 w 1723"/>
              <a:gd name="T39" fmla="*/ 24034 h 1738"/>
              <a:gd name="T40" fmla="*/ 229558 w 1723"/>
              <a:gd name="T41" fmla="*/ 55462 h 1738"/>
              <a:gd name="T42" fmla="*/ 177431 w 1723"/>
              <a:gd name="T43" fmla="*/ 96134 h 1738"/>
              <a:gd name="T44" fmla="*/ 105256 w 1723"/>
              <a:gd name="T45" fmla="*/ 184873 h 1738"/>
              <a:gd name="T46" fmla="*/ 43105 w 1723"/>
              <a:gd name="T47" fmla="*/ 314285 h 1738"/>
              <a:gd name="T48" fmla="*/ 14034 w 1723"/>
              <a:gd name="T49" fmla="*/ 421511 h 1738"/>
              <a:gd name="T50" fmla="*/ 2005 w 1723"/>
              <a:gd name="T51" fmla="*/ 530587 h 1738"/>
              <a:gd name="T52" fmla="*/ 4010 w 1723"/>
              <a:gd name="T53" fmla="*/ 604536 h 1738"/>
              <a:gd name="T54" fmla="*/ 16039 w 1723"/>
              <a:gd name="T55" fmla="*/ 672939 h 1738"/>
              <a:gd name="T56" fmla="*/ 66161 w 1723"/>
              <a:gd name="T57" fmla="*/ 804199 h 1738"/>
              <a:gd name="T58" fmla="*/ 147358 w 1723"/>
              <a:gd name="T59" fmla="*/ 937308 h 1738"/>
              <a:gd name="T60" fmla="*/ 296722 w 1723"/>
              <a:gd name="T61" fmla="*/ 1135123 h 1738"/>
              <a:gd name="T62" fmla="*/ 364887 w 1723"/>
              <a:gd name="T63" fmla="*/ 1216467 h 1738"/>
              <a:gd name="T64" fmla="*/ 477160 w 1723"/>
              <a:gd name="T65" fmla="*/ 1327391 h 1738"/>
              <a:gd name="T66" fmla="*/ 594446 w 1723"/>
              <a:gd name="T67" fmla="*/ 1423525 h 1738"/>
              <a:gd name="T68" fmla="*/ 805960 w 1723"/>
              <a:gd name="T69" fmla="*/ 1567727 h 1738"/>
              <a:gd name="T70" fmla="*/ 859089 w 1723"/>
              <a:gd name="T71" fmla="*/ 1606550 h 1738"/>
              <a:gd name="T72" fmla="*/ 870116 w 1723"/>
              <a:gd name="T73" fmla="*/ 1606550 h 1738"/>
              <a:gd name="T74" fmla="*/ 923245 w 1723"/>
              <a:gd name="T75" fmla="*/ 1567727 h 1738"/>
              <a:gd name="T76" fmla="*/ 1134759 w 1723"/>
              <a:gd name="T77" fmla="*/ 1423525 h 1738"/>
              <a:gd name="T78" fmla="*/ 1250040 w 1723"/>
              <a:gd name="T79" fmla="*/ 1327391 h 1738"/>
              <a:gd name="T80" fmla="*/ 1364318 w 1723"/>
              <a:gd name="T81" fmla="*/ 1216467 h 1738"/>
              <a:gd name="T82" fmla="*/ 1431481 w 1723"/>
              <a:gd name="T83" fmla="*/ 1135123 h 1738"/>
              <a:gd name="T84" fmla="*/ 1580844 w 1723"/>
              <a:gd name="T85" fmla="*/ 937308 h 1738"/>
              <a:gd name="T86" fmla="*/ 1663044 w 1723"/>
              <a:gd name="T87" fmla="*/ 804199 h 1738"/>
              <a:gd name="T88" fmla="*/ 1713166 w 1723"/>
              <a:gd name="T89" fmla="*/ 672939 h 1738"/>
              <a:gd name="T90" fmla="*/ 1725195 w 1723"/>
              <a:gd name="T91" fmla="*/ 604536 h 1738"/>
              <a:gd name="T92" fmla="*/ 1727200 w 1723"/>
              <a:gd name="T93" fmla="*/ 530587 h 1738"/>
              <a:gd name="T94" fmla="*/ 1715171 w 1723"/>
              <a:gd name="T95" fmla="*/ 421511 h 173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723" h="1738">
                <a:moveTo>
                  <a:pt x="1696" y="392"/>
                </a:moveTo>
                <a:lnTo>
                  <a:pt x="1696" y="392"/>
                </a:lnTo>
                <a:lnTo>
                  <a:pt x="1682" y="340"/>
                </a:lnTo>
                <a:lnTo>
                  <a:pt x="1664" y="290"/>
                </a:lnTo>
                <a:lnTo>
                  <a:pt x="1643" y="244"/>
                </a:lnTo>
                <a:lnTo>
                  <a:pt x="1618" y="200"/>
                </a:lnTo>
                <a:lnTo>
                  <a:pt x="1592" y="160"/>
                </a:lnTo>
                <a:lnTo>
                  <a:pt x="1562" y="122"/>
                </a:lnTo>
                <a:lnTo>
                  <a:pt x="1546" y="104"/>
                </a:lnTo>
                <a:lnTo>
                  <a:pt x="1530" y="88"/>
                </a:lnTo>
                <a:lnTo>
                  <a:pt x="1512" y="74"/>
                </a:lnTo>
                <a:lnTo>
                  <a:pt x="1494" y="60"/>
                </a:lnTo>
                <a:lnTo>
                  <a:pt x="1476" y="48"/>
                </a:lnTo>
                <a:lnTo>
                  <a:pt x="1459" y="36"/>
                </a:lnTo>
                <a:lnTo>
                  <a:pt x="1439" y="26"/>
                </a:lnTo>
                <a:lnTo>
                  <a:pt x="1421" y="18"/>
                </a:lnTo>
                <a:lnTo>
                  <a:pt x="1402" y="12"/>
                </a:lnTo>
                <a:lnTo>
                  <a:pt x="1381" y="6"/>
                </a:lnTo>
                <a:lnTo>
                  <a:pt x="1361" y="2"/>
                </a:lnTo>
                <a:lnTo>
                  <a:pt x="1340" y="0"/>
                </a:lnTo>
                <a:lnTo>
                  <a:pt x="1320" y="0"/>
                </a:lnTo>
                <a:lnTo>
                  <a:pt x="1299" y="2"/>
                </a:lnTo>
                <a:lnTo>
                  <a:pt x="1278" y="6"/>
                </a:lnTo>
                <a:lnTo>
                  <a:pt x="1256" y="10"/>
                </a:lnTo>
                <a:lnTo>
                  <a:pt x="1233" y="18"/>
                </a:lnTo>
                <a:lnTo>
                  <a:pt x="1212" y="26"/>
                </a:lnTo>
                <a:lnTo>
                  <a:pt x="1191" y="38"/>
                </a:lnTo>
                <a:lnTo>
                  <a:pt x="1169" y="50"/>
                </a:lnTo>
                <a:lnTo>
                  <a:pt x="1114" y="88"/>
                </a:lnTo>
                <a:lnTo>
                  <a:pt x="1066" y="126"/>
                </a:lnTo>
                <a:lnTo>
                  <a:pt x="1022" y="164"/>
                </a:lnTo>
                <a:lnTo>
                  <a:pt x="981" y="202"/>
                </a:lnTo>
                <a:lnTo>
                  <a:pt x="946" y="240"/>
                </a:lnTo>
                <a:lnTo>
                  <a:pt x="914" y="276"/>
                </a:lnTo>
                <a:lnTo>
                  <a:pt x="885" y="310"/>
                </a:lnTo>
                <a:lnTo>
                  <a:pt x="862" y="340"/>
                </a:lnTo>
                <a:lnTo>
                  <a:pt x="839" y="310"/>
                </a:lnTo>
                <a:lnTo>
                  <a:pt x="811" y="276"/>
                </a:lnTo>
                <a:lnTo>
                  <a:pt x="779" y="240"/>
                </a:lnTo>
                <a:lnTo>
                  <a:pt x="743" y="202"/>
                </a:lnTo>
                <a:lnTo>
                  <a:pt x="703" y="164"/>
                </a:lnTo>
                <a:lnTo>
                  <a:pt x="658" y="126"/>
                </a:lnTo>
                <a:lnTo>
                  <a:pt x="609" y="88"/>
                </a:lnTo>
                <a:lnTo>
                  <a:pt x="555" y="50"/>
                </a:lnTo>
                <a:lnTo>
                  <a:pt x="534" y="38"/>
                </a:lnTo>
                <a:lnTo>
                  <a:pt x="511" y="26"/>
                </a:lnTo>
                <a:lnTo>
                  <a:pt x="490" y="16"/>
                </a:lnTo>
                <a:lnTo>
                  <a:pt x="468" y="10"/>
                </a:lnTo>
                <a:lnTo>
                  <a:pt x="447" y="4"/>
                </a:lnTo>
                <a:lnTo>
                  <a:pt x="426" y="2"/>
                </a:lnTo>
                <a:lnTo>
                  <a:pt x="405" y="0"/>
                </a:lnTo>
                <a:lnTo>
                  <a:pt x="383" y="0"/>
                </a:lnTo>
                <a:lnTo>
                  <a:pt x="364" y="2"/>
                </a:lnTo>
                <a:lnTo>
                  <a:pt x="342" y="6"/>
                </a:lnTo>
                <a:lnTo>
                  <a:pt x="323" y="12"/>
                </a:lnTo>
                <a:lnTo>
                  <a:pt x="303" y="18"/>
                </a:lnTo>
                <a:lnTo>
                  <a:pt x="284" y="26"/>
                </a:lnTo>
                <a:lnTo>
                  <a:pt x="266" y="36"/>
                </a:lnTo>
                <a:lnTo>
                  <a:pt x="247" y="48"/>
                </a:lnTo>
                <a:lnTo>
                  <a:pt x="229" y="60"/>
                </a:lnTo>
                <a:lnTo>
                  <a:pt x="211" y="74"/>
                </a:lnTo>
                <a:lnTo>
                  <a:pt x="195" y="88"/>
                </a:lnTo>
                <a:lnTo>
                  <a:pt x="177" y="104"/>
                </a:lnTo>
                <a:lnTo>
                  <a:pt x="163" y="122"/>
                </a:lnTo>
                <a:lnTo>
                  <a:pt x="133" y="158"/>
                </a:lnTo>
                <a:lnTo>
                  <a:pt x="105" y="200"/>
                </a:lnTo>
                <a:lnTo>
                  <a:pt x="82" y="244"/>
                </a:lnTo>
                <a:lnTo>
                  <a:pt x="60" y="290"/>
                </a:lnTo>
                <a:lnTo>
                  <a:pt x="43" y="340"/>
                </a:lnTo>
                <a:lnTo>
                  <a:pt x="28" y="390"/>
                </a:lnTo>
                <a:lnTo>
                  <a:pt x="14" y="456"/>
                </a:lnTo>
                <a:lnTo>
                  <a:pt x="5" y="516"/>
                </a:lnTo>
                <a:lnTo>
                  <a:pt x="2" y="546"/>
                </a:lnTo>
                <a:lnTo>
                  <a:pt x="2" y="574"/>
                </a:lnTo>
                <a:lnTo>
                  <a:pt x="0" y="600"/>
                </a:lnTo>
                <a:lnTo>
                  <a:pt x="2" y="628"/>
                </a:lnTo>
                <a:lnTo>
                  <a:pt x="4" y="654"/>
                </a:lnTo>
                <a:lnTo>
                  <a:pt x="7" y="678"/>
                </a:lnTo>
                <a:lnTo>
                  <a:pt x="11" y="704"/>
                </a:lnTo>
                <a:lnTo>
                  <a:pt x="16" y="728"/>
                </a:lnTo>
                <a:lnTo>
                  <a:pt x="28" y="776"/>
                </a:lnTo>
                <a:lnTo>
                  <a:pt x="44" y="824"/>
                </a:lnTo>
                <a:lnTo>
                  <a:pt x="66" y="870"/>
                </a:lnTo>
                <a:lnTo>
                  <a:pt x="89" y="918"/>
                </a:lnTo>
                <a:lnTo>
                  <a:pt x="117" y="964"/>
                </a:lnTo>
                <a:lnTo>
                  <a:pt x="147" y="1014"/>
                </a:lnTo>
                <a:lnTo>
                  <a:pt x="181" y="1064"/>
                </a:lnTo>
                <a:lnTo>
                  <a:pt x="216" y="1116"/>
                </a:lnTo>
                <a:lnTo>
                  <a:pt x="296" y="1228"/>
                </a:lnTo>
                <a:lnTo>
                  <a:pt x="328" y="1272"/>
                </a:lnTo>
                <a:lnTo>
                  <a:pt x="364" y="1316"/>
                </a:lnTo>
                <a:lnTo>
                  <a:pt x="399" y="1358"/>
                </a:lnTo>
                <a:lnTo>
                  <a:pt x="438" y="1396"/>
                </a:lnTo>
                <a:lnTo>
                  <a:pt x="476" y="1436"/>
                </a:lnTo>
                <a:lnTo>
                  <a:pt x="515" y="1472"/>
                </a:lnTo>
                <a:lnTo>
                  <a:pt x="554" y="1506"/>
                </a:lnTo>
                <a:lnTo>
                  <a:pt x="593" y="1540"/>
                </a:lnTo>
                <a:lnTo>
                  <a:pt x="669" y="1600"/>
                </a:lnTo>
                <a:lnTo>
                  <a:pt x="740" y="1652"/>
                </a:lnTo>
                <a:lnTo>
                  <a:pt x="804" y="1696"/>
                </a:lnTo>
                <a:lnTo>
                  <a:pt x="857" y="1732"/>
                </a:lnTo>
                <a:lnTo>
                  <a:pt x="857" y="1738"/>
                </a:lnTo>
                <a:lnTo>
                  <a:pt x="862" y="1734"/>
                </a:lnTo>
                <a:lnTo>
                  <a:pt x="868" y="1738"/>
                </a:lnTo>
                <a:lnTo>
                  <a:pt x="868" y="1732"/>
                </a:lnTo>
                <a:lnTo>
                  <a:pt x="921" y="1696"/>
                </a:lnTo>
                <a:lnTo>
                  <a:pt x="985" y="1654"/>
                </a:lnTo>
                <a:lnTo>
                  <a:pt x="1056" y="1600"/>
                </a:lnTo>
                <a:lnTo>
                  <a:pt x="1132" y="1540"/>
                </a:lnTo>
                <a:lnTo>
                  <a:pt x="1169" y="1508"/>
                </a:lnTo>
                <a:lnTo>
                  <a:pt x="1208" y="1472"/>
                </a:lnTo>
                <a:lnTo>
                  <a:pt x="1247" y="1436"/>
                </a:lnTo>
                <a:lnTo>
                  <a:pt x="1286" y="1398"/>
                </a:lnTo>
                <a:lnTo>
                  <a:pt x="1324" y="1358"/>
                </a:lnTo>
                <a:lnTo>
                  <a:pt x="1361" y="1316"/>
                </a:lnTo>
                <a:lnTo>
                  <a:pt x="1395" y="1274"/>
                </a:lnTo>
                <a:lnTo>
                  <a:pt x="1428" y="1228"/>
                </a:lnTo>
                <a:lnTo>
                  <a:pt x="1508" y="1116"/>
                </a:lnTo>
                <a:lnTo>
                  <a:pt x="1544" y="1064"/>
                </a:lnTo>
                <a:lnTo>
                  <a:pt x="1577" y="1014"/>
                </a:lnTo>
                <a:lnTo>
                  <a:pt x="1608" y="966"/>
                </a:lnTo>
                <a:lnTo>
                  <a:pt x="1634" y="918"/>
                </a:lnTo>
                <a:lnTo>
                  <a:pt x="1659" y="870"/>
                </a:lnTo>
                <a:lnTo>
                  <a:pt x="1679" y="824"/>
                </a:lnTo>
                <a:lnTo>
                  <a:pt x="1696" y="778"/>
                </a:lnTo>
                <a:lnTo>
                  <a:pt x="1709" y="728"/>
                </a:lnTo>
                <a:lnTo>
                  <a:pt x="1714" y="704"/>
                </a:lnTo>
                <a:lnTo>
                  <a:pt x="1718" y="680"/>
                </a:lnTo>
                <a:lnTo>
                  <a:pt x="1721" y="654"/>
                </a:lnTo>
                <a:lnTo>
                  <a:pt x="1723" y="628"/>
                </a:lnTo>
                <a:lnTo>
                  <a:pt x="1723" y="602"/>
                </a:lnTo>
                <a:lnTo>
                  <a:pt x="1723" y="574"/>
                </a:lnTo>
                <a:lnTo>
                  <a:pt x="1721" y="546"/>
                </a:lnTo>
                <a:lnTo>
                  <a:pt x="1719" y="516"/>
                </a:lnTo>
                <a:lnTo>
                  <a:pt x="1711" y="456"/>
                </a:lnTo>
                <a:lnTo>
                  <a:pt x="1696" y="392"/>
                </a:lnTo>
                <a:close/>
              </a:path>
            </a:pathLst>
          </a:custGeom>
          <a:solidFill>
            <a:srgbClr val="CD00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675"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ctr" rtl="0" eaLnBrk="0" fontAlgn="base" hangingPunct="0">
        <a:spcBef>
          <a:spcPct val="0"/>
        </a:spcBef>
        <a:spcAft>
          <a:spcPct val="0"/>
        </a:spcAft>
        <a:defRPr sz="3600" kern="12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anose="020B0604020202020204" pitchFamily="34" charset="0"/>
        </a:defRPr>
      </a:lvl2pPr>
      <a:lvl3pPr algn="ctr" rtl="0" eaLnBrk="0" fontAlgn="base" hangingPunct="0">
        <a:spcBef>
          <a:spcPct val="0"/>
        </a:spcBef>
        <a:spcAft>
          <a:spcPct val="0"/>
        </a:spcAft>
        <a:defRPr sz="3600">
          <a:solidFill>
            <a:schemeClr val="tx2"/>
          </a:solidFill>
          <a:latin typeface="Arial" panose="020B0604020202020204" pitchFamily="34" charset="0"/>
        </a:defRPr>
      </a:lvl3pPr>
      <a:lvl4pPr algn="ctr" rtl="0" eaLnBrk="0" fontAlgn="base" hangingPunct="0">
        <a:spcBef>
          <a:spcPct val="0"/>
        </a:spcBef>
        <a:spcAft>
          <a:spcPct val="0"/>
        </a:spcAft>
        <a:defRPr sz="3600">
          <a:solidFill>
            <a:schemeClr val="tx2"/>
          </a:solidFill>
          <a:latin typeface="Arial" panose="020B0604020202020204" pitchFamily="34" charset="0"/>
        </a:defRPr>
      </a:lvl4pPr>
      <a:lvl5pPr algn="ctr" rtl="0" eaLnBrk="0" fontAlgn="base" hangingPunct="0">
        <a:spcBef>
          <a:spcPct val="0"/>
        </a:spcBef>
        <a:spcAft>
          <a:spcPct val="0"/>
        </a:spcAft>
        <a:defRPr sz="3600">
          <a:solidFill>
            <a:schemeClr val="tx2"/>
          </a:solidFill>
          <a:latin typeface="Arial" panose="020B0604020202020204" pitchFamily="34" charset="0"/>
        </a:defRPr>
      </a:lvl5pPr>
      <a:lvl6pPr marL="457200" algn="ctr" rtl="0" fontAlgn="base">
        <a:spcBef>
          <a:spcPct val="0"/>
        </a:spcBef>
        <a:spcAft>
          <a:spcPct val="0"/>
        </a:spcAft>
        <a:defRPr sz="3600">
          <a:solidFill>
            <a:schemeClr val="tx2"/>
          </a:solidFill>
          <a:latin typeface="Arial" panose="020B0604020202020204" pitchFamily="34" charset="0"/>
        </a:defRPr>
      </a:lvl6pPr>
      <a:lvl7pPr marL="914400" algn="ctr" rtl="0" fontAlgn="base">
        <a:spcBef>
          <a:spcPct val="0"/>
        </a:spcBef>
        <a:spcAft>
          <a:spcPct val="0"/>
        </a:spcAft>
        <a:defRPr sz="3600">
          <a:solidFill>
            <a:schemeClr val="tx2"/>
          </a:solidFill>
          <a:latin typeface="Arial" panose="020B0604020202020204" pitchFamily="34" charset="0"/>
        </a:defRPr>
      </a:lvl7pPr>
      <a:lvl8pPr marL="1371600" algn="ctr" rtl="0" fontAlgn="base">
        <a:spcBef>
          <a:spcPct val="0"/>
        </a:spcBef>
        <a:spcAft>
          <a:spcPct val="0"/>
        </a:spcAft>
        <a:defRPr sz="3600">
          <a:solidFill>
            <a:schemeClr val="tx2"/>
          </a:solidFill>
          <a:latin typeface="Arial" panose="020B0604020202020204" pitchFamily="34" charset="0"/>
        </a:defRPr>
      </a:lvl8pPr>
      <a:lvl9pPr marL="1828800" algn="ctr" rtl="0" fontAlgn="base">
        <a:spcBef>
          <a:spcPct val="0"/>
        </a:spcBef>
        <a:spcAft>
          <a:spcPct val="0"/>
        </a:spcAft>
        <a:defRPr sz="36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eaLnBrk="1" hangingPunct="1"/>
            <a:r>
              <a:rPr lang="en-GB" altLang="en-US" smtClean="0"/>
              <a:t>Hearts 1 Template</a:t>
            </a:r>
            <a:endParaRPr lang="en-US" alt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6147" name="Rectangle 3"/>
          <p:cNvSpPr>
            <a:spLocks noGrp="1" noChangeArrowheads="1"/>
          </p:cNvSpPr>
          <p:nvPr>
            <p:ph type="body" idx="1"/>
          </p:nvPr>
        </p:nvSpPr>
        <p:spPr/>
        <p:txBody>
          <a:bodyPr/>
          <a:lstStyle/>
          <a:p>
            <a:pPr eaLnBrk="1" hangingPunct="1"/>
            <a:r>
              <a:rPr lang="en-US" altLang="en-US" smtClean="0"/>
              <a:t>Bullet point</a:t>
            </a:r>
          </a:p>
          <a:p>
            <a:pPr eaLnBrk="1" hangingPunct="1"/>
            <a:r>
              <a:rPr lang="en-US" altLang="en-US" smtClean="0"/>
              <a:t>Bullet point</a:t>
            </a:r>
          </a:p>
          <a:p>
            <a:pPr lvl="1" eaLnBrk="1" hangingPunct="1"/>
            <a:r>
              <a:rPr lang="en-US" altLang="en-US" smtClean="0"/>
              <a:t>Sub Bullet</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8195" name="Rectangle 3"/>
          <p:cNvSpPr>
            <a:spLocks noGrp="1" noChangeArrowheads="1"/>
          </p:cNvSpPr>
          <p:nvPr>
            <p:ph type="body" sz="half" idx="1"/>
          </p:nvPr>
        </p:nvSpPr>
        <p:spPr>
          <a:xfrm>
            <a:off x="457200" y="1600200"/>
            <a:ext cx="3201988" cy="4525963"/>
          </a:xfrm>
        </p:spPr>
        <p:txBody>
          <a:bodyPr/>
          <a:lstStyle/>
          <a:p>
            <a:pPr eaLnBrk="1" hangingPunct="1"/>
            <a:r>
              <a:rPr lang="en-GB" altLang="en-US" sz="2800" smtClean="0"/>
              <a:t>Bullets go in here</a:t>
            </a:r>
            <a:endParaRPr lang="en-US" altLang="en-US" sz="2800" smtClean="0"/>
          </a:p>
        </p:txBody>
      </p:sp>
      <p:sp>
        <p:nvSpPr>
          <p:cNvPr id="8196" name="Rectangle 4"/>
          <p:cNvSpPr>
            <a:spLocks noGrp="1" noChangeArrowheads="1"/>
          </p:cNvSpPr>
          <p:nvPr>
            <p:ph type="body" sz="half" idx="2"/>
          </p:nvPr>
        </p:nvSpPr>
        <p:spPr>
          <a:xfrm>
            <a:off x="3781425" y="1600200"/>
            <a:ext cx="3203575" cy="4525963"/>
          </a:xfrm>
        </p:spPr>
        <p:txBody>
          <a:bodyPr/>
          <a:lstStyle/>
          <a:p>
            <a:pPr eaLnBrk="1" hangingPunct="1"/>
            <a:r>
              <a:rPr lang="en-GB" altLang="en-US" sz="2800" smtClean="0"/>
              <a:t>And also in here</a:t>
            </a:r>
            <a:endParaRPr lang="en-US" altLang="en-US" sz="280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pPr eaLnBrk="1" hangingPunct="1"/>
            <a:r>
              <a:rPr lang="en-GB" altLang="en-US" smtClean="0"/>
              <a:t>Colour scheme</a:t>
            </a:r>
            <a:endParaRPr lang="en-US" altLang="en-US" smtClean="0"/>
          </a:p>
        </p:txBody>
      </p:sp>
      <p:sp>
        <p:nvSpPr>
          <p:cNvPr id="10243" name="Rectangle 3"/>
          <p:cNvSpPr>
            <a:spLocks noChangeArrowheads="1"/>
          </p:cNvSpPr>
          <p:nvPr/>
        </p:nvSpPr>
        <p:spPr bwMode="auto">
          <a:xfrm>
            <a:off x="0" y="2241550"/>
            <a:ext cx="9144000" cy="4616450"/>
          </a:xfrm>
          <a:prstGeom prst="rect">
            <a:avLst/>
          </a:prstGeom>
          <a:solidFill>
            <a:srgbClr val="FFFFFE"/>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endParaRPr lang="en-GB" altLang="en-US">
              <a:cs typeface="Arial" panose="020B0604020202020204" pitchFamily="34" charset="0"/>
            </a:endParaRPr>
          </a:p>
        </p:txBody>
      </p:sp>
      <p:sp>
        <p:nvSpPr>
          <p:cNvPr id="10244" name="Rectangle 4"/>
          <p:cNvSpPr>
            <a:spLocks noChangeArrowheads="1"/>
          </p:cNvSpPr>
          <p:nvPr/>
        </p:nvSpPr>
        <p:spPr bwMode="auto">
          <a:xfrm>
            <a:off x="1430338" y="3322638"/>
            <a:ext cx="827087" cy="611187"/>
          </a:xfrm>
          <a:prstGeom prst="rect">
            <a:avLst/>
          </a:prstGeom>
          <a:solidFill>
            <a:schemeClr val="tx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45" name="Rectangle 5"/>
          <p:cNvSpPr>
            <a:spLocks noChangeArrowheads="1"/>
          </p:cNvSpPr>
          <p:nvPr/>
        </p:nvSpPr>
        <p:spPr bwMode="auto">
          <a:xfrm>
            <a:off x="2506663" y="3322638"/>
            <a:ext cx="827087" cy="611187"/>
          </a:xfrm>
          <a:prstGeom prst="rect">
            <a:avLst/>
          </a:prstGeom>
          <a:solidFill>
            <a:schemeClr val="bg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46" name="Rectangle 6"/>
          <p:cNvSpPr>
            <a:spLocks noChangeArrowheads="1"/>
          </p:cNvSpPr>
          <p:nvPr/>
        </p:nvSpPr>
        <p:spPr bwMode="auto">
          <a:xfrm>
            <a:off x="4635500" y="3322638"/>
            <a:ext cx="827088" cy="611187"/>
          </a:xfrm>
          <a:prstGeom prst="rect">
            <a:avLst/>
          </a:prstGeom>
          <a:solidFill>
            <a:schemeClr val="accent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47" name="Rectangle 7"/>
          <p:cNvSpPr>
            <a:spLocks noChangeArrowheads="1"/>
          </p:cNvSpPr>
          <p:nvPr/>
        </p:nvSpPr>
        <p:spPr bwMode="auto">
          <a:xfrm>
            <a:off x="5703888" y="3322638"/>
            <a:ext cx="827087" cy="611187"/>
          </a:xfrm>
          <a:prstGeom prst="rect">
            <a:avLst/>
          </a:prstGeom>
          <a:solidFill>
            <a:schemeClr val="accent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48" name="Rectangle 8"/>
          <p:cNvSpPr>
            <a:spLocks noChangeArrowheads="1"/>
          </p:cNvSpPr>
          <p:nvPr/>
        </p:nvSpPr>
        <p:spPr bwMode="auto">
          <a:xfrm>
            <a:off x="6772275" y="3322638"/>
            <a:ext cx="827088" cy="611187"/>
          </a:xfrm>
          <a:prstGeom prst="rect">
            <a:avLst/>
          </a:prstGeom>
          <a:solidFill>
            <a:schemeClr va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49" name="Rectangle 9"/>
          <p:cNvSpPr>
            <a:spLocks noChangeArrowheads="1"/>
          </p:cNvSpPr>
          <p:nvPr/>
        </p:nvSpPr>
        <p:spPr bwMode="auto">
          <a:xfrm>
            <a:off x="7842250" y="3322638"/>
            <a:ext cx="827088" cy="611187"/>
          </a:xfrm>
          <a:prstGeom prst="rect">
            <a:avLst/>
          </a:prstGeom>
          <a:solidFill>
            <a:schemeClr val="folHlink"/>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50" name="Rectangle 10"/>
          <p:cNvSpPr>
            <a:spLocks noChangeArrowheads="1"/>
          </p:cNvSpPr>
          <p:nvPr/>
        </p:nvSpPr>
        <p:spPr bwMode="auto">
          <a:xfrm>
            <a:off x="3567113" y="3322638"/>
            <a:ext cx="827087" cy="611187"/>
          </a:xfrm>
          <a:prstGeom prst="rect">
            <a:avLst/>
          </a:prstGeom>
          <a:solidFill>
            <a:schemeClr val="tx2"/>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51" name="Rectangle 11"/>
          <p:cNvSpPr>
            <a:spLocks noChangeArrowheads="1"/>
          </p:cNvSpPr>
          <p:nvPr/>
        </p:nvSpPr>
        <p:spPr bwMode="auto">
          <a:xfrm>
            <a:off x="361950" y="3322638"/>
            <a:ext cx="827088" cy="611187"/>
          </a:xfrm>
          <a:prstGeom prst="rect">
            <a:avLst/>
          </a:prstGeom>
          <a:solidFill>
            <a:schemeClr val="bg1"/>
          </a:solidFill>
          <a:ln w="9525">
            <a:solidFill>
              <a:schemeClr val="accent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0252" name="Text Box 12"/>
          <p:cNvSpPr txBox="1">
            <a:spLocks noChangeArrowheads="1"/>
          </p:cNvSpPr>
          <p:nvPr/>
        </p:nvSpPr>
        <p:spPr bwMode="auto">
          <a:xfrm>
            <a:off x="142875" y="2682875"/>
            <a:ext cx="12668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Background</a:t>
            </a:r>
            <a:endParaRPr lang="en-US" altLang="en-US" sz="1600">
              <a:solidFill>
                <a:srgbClr val="000000"/>
              </a:solidFill>
              <a:cs typeface="Arial" panose="020B0604020202020204" pitchFamily="34" charset="0"/>
            </a:endParaRPr>
          </a:p>
        </p:txBody>
      </p:sp>
      <p:sp>
        <p:nvSpPr>
          <p:cNvPr id="10253" name="Text Box 13"/>
          <p:cNvSpPr txBox="1">
            <a:spLocks noChangeArrowheads="1"/>
          </p:cNvSpPr>
          <p:nvPr/>
        </p:nvSpPr>
        <p:spPr bwMode="auto">
          <a:xfrm>
            <a:off x="1460500" y="2560638"/>
            <a:ext cx="77152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Text &amp;</a:t>
            </a:r>
          </a:p>
          <a:p>
            <a:pPr algn="ctr" eaLnBrk="1" hangingPunct="1"/>
            <a:r>
              <a:rPr lang="en-GB" altLang="en-US" sz="1600">
                <a:solidFill>
                  <a:srgbClr val="000000"/>
                </a:solidFill>
                <a:cs typeface="Arial" panose="020B0604020202020204" pitchFamily="34" charset="0"/>
              </a:rPr>
              <a:t>Lines</a:t>
            </a:r>
            <a:endParaRPr lang="en-US" altLang="en-US" sz="1600">
              <a:solidFill>
                <a:srgbClr val="000000"/>
              </a:solidFill>
              <a:cs typeface="Arial" panose="020B0604020202020204" pitchFamily="34" charset="0"/>
            </a:endParaRPr>
          </a:p>
        </p:txBody>
      </p:sp>
      <p:sp>
        <p:nvSpPr>
          <p:cNvPr id="10254" name="Text Box 14"/>
          <p:cNvSpPr txBox="1">
            <a:spLocks noChangeArrowheads="1"/>
          </p:cNvSpPr>
          <p:nvPr/>
        </p:nvSpPr>
        <p:spPr bwMode="auto">
          <a:xfrm>
            <a:off x="2411413" y="2682875"/>
            <a:ext cx="1017587"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Shadows</a:t>
            </a:r>
            <a:endParaRPr lang="en-US" altLang="en-US" sz="1600">
              <a:solidFill>
                <a:srgbClr val="000000"/>
              </a:solidFill>
              <a:cs typeface="Arial" panose="020B0604020202020204" pitchFamily="34" charset="0"/>
            </a:endParaRPr>
          </a:p>
        </p:txBody>
      </p:sp>
      <p:sp>
        <p:nvSpPr>
          <p:cNvPr id="10255" name="Text Box 15"/>
          <p:cNvSpPr txBox="1">
            <a:spLocks noChangeArrowheads="1"/>
          </p:cNvSpPr>
          <p:nvPr/>
        </p:nvSpPr>
        <p:spPr bwMode="auto">
          <a:xfrm>
            <a:off x="3690938" y="2560638"/>
            <a:ext cx="579437"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Title</a:t>
            </a:r>
            <a:br>
              <a:rPr lang="en-GB" altLang="en-US" sz="1600">
                <a:solidFill>
                  <a:srgbClr val="000000"/>
                </a:solidFill>
                <a:cs typeface="Arial" panose="020B0604020202020204" pitchFamily="34" charset="0"/>
              </a:rPr>
            </a:br>
            <a:r>
              <a:rPr lang="en-GB" altLang="en-US" sz="1600">
                <a:solidFill>
                  <a:srgbClr val="000000"/>
                </a:solidFill>
                <a:cs typeface="Arial" panose="020B0604020202020204" pitchFamily="34" charset="0"/>
              </a:rPr>
              <a:t>Text</a:t>
            </a:r>
            <a:endParaRPr lang="en-US" altLang="en-US" sz="1600">
              <a:solidFill>
                <a:srgbClr val="000000"/>
              </a:solidFill>
              <a:cs typeface="Arial" panose="020B0604020202020204" pitchFamily="34" charset="0"/>
            </a:endParaRPr>
          </a:p>
        </p:txBody>
      </p:sp>
      <p:sp>
        <p:nvSpPr>
          <p:cNvPr id="10256" name="Text Box 16"/>
          <p:cNvSpPr txBox="1">
            <a:spLocks noChangeArrowheads="1"/>
          </p:cNvSpPr>
          <p:nvPr/>
        </p:nvSpPr>
        <p:spPr bwMode="auto">
          <a:xfrm>
            <a:off x="4778375" y="2682875"/>
            <a:ext cx="542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Fills</a:t>
            </a:r>
            <a:endParaRPr lang="en-US" altLang="en-US" sz="1600">
              <a:solidFill>
                <a:srgbClr val="000000"/>
              </a:solidFill>
              <a:cs typeface="Arial" panose="020B0604020202020204" pitchFamily="34" charset="0"/>
            </a:endParaRPr>
          </a:p>
        </p:txBody>
      </p:sp>
      <p:sp>
        <p:nvSpPr>
          <p:cNvPr id="10257" name="Text Box 17"/>
          <p:cNvSpPr txBox="1">
            <a:spLocks noChangeArrowheads="1"/>
          </p:cNvSpPr>
          <p:nvPr/>
        </p:nvSpPr>
        <p:spPr bwMode="auto">
          <a:xfrm>
            <a:off x="5724525" y="2682875"/>
            <a:ext cx="8048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a:t>
            </a:r>
            <a:endParaRPr lang="en-US" altLang="en-US" sz="1600">
              <a:solidFill>
                <a:srgbClr val="000000"/>
              </a:solidFill>
              <a:cs typeface="Arial" panose="020B0604020202020204" pitchFamily="34" charset="0"/>
            </a:endParaRPr>
          </a:p>
        </p:txBody>
      </p:sp>
      <p:sp>
        <p:nvSpPr>
          <p:cNvPr id="10258" name="Text Box 18"/>
          <p:cNvSpPr txBox="1">
            <a:spLocks noChangeArrowheads="1"/>
          </p:cNvSpPr>
          <p:nvPr/>
        </p:nvSpPr>
        <p:spPr bwMode="auto">
          <a:xfrm>
            <a:off x="6659563" y="2560638"/>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Accent &amp;</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
        <p:nvSpPr>
          <p:cNvPr id="10259" name="Text Box 19"/>
          <p:cNvSpPr txBox="1">
            <a:spLocks noChangeArrowheads="1"/>
          </p:cNvSpPr>
          <p:nvPr/>
        </p:nvSpPr>
        <p:spPr bwMode="auto">
          <a:xfrm>
            <a:off x="7740650" y="2559050"/>
            <a:ext cx="10287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1600">
                <a:solidFill>
                  <a:srgbClr val="000000"/>
                </a:solidFill>
                <a:cs typeface="Arial" panose="020B0604020202020204" pitchFamily="34" charset="0"/>
              </a:rPr>
              <a:t>Followed</a:t>
            </a:r>
          </a:p>
          <a:p>
            <a:pPr algn="ctr" eaLnBrk="1" hangingPunct="1"/>
            <a:r>
              <a:rPr lang="en-GB" altLang="en-US" sz="1600">
                <a:solidFill>
                  <a:srgbClr val="000000"/>
                </a:solidFill>
                <a:cs typeface="Arial" panose="020B0604020202020204" pitchFamily="34" charset="0"/>
              </a:rPr>
              <a:t>Hyperlink</a:t>
            </a:r>
            <a:endParaRPr lang="en-US" altLang="en-US" sz="1600">
              <a:solidFill>
                <a:srgbClr val="000000"/>
              </a:solidFill>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14366" name="Group 30"/>
          <p:cNvGraphicFramePr>
            <a:graphicFrameLocks noGrp="1"/>
          </p:cNvGraphicFramePr>
          <p:nvPr>
            <p:ph type="tbl" idx="1"/>
          </p:nvPr>
        </p:nvGraphicFramePr>
        <p:xfrm>
          <a:off x="431800" y="1916113"/>
          <a:ext cx="6229350" cy="3276600"/>
        </p:xfrm>
        <a:graphic>
          <a:graphicData uri="http://schemas.openxmlformats.org/drawingml/2006/table">
            <a:tbl>
              <a:tblPr/>
              <a:tblGrid>
                <a:gridCol w="3114675"/>
                <a:gridCol w="3114675"/>
              </a:tblGrid>
              <a:tr h="520339">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9377">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endParaRPr>
                    </a:p>
                  </a:txBody>
                  <a:tcPr marL="90000" marR="90000" marT="46802" marB="46802"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2317" name="Text Box 29"/>
          <p:cNvSpPr txBox="1">
            <a:spLocks noChangeArrowheads="1"/>
          </p:cNvSpPr>
          <p:nvPr/>
        </p:nvSpPr>
        <p:spPr bwMode="auto">
          <a:xfrm>
            <a:off x="2232025"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b="1">
                <a:cs typeface="Arial" panose="020B0604020202020204" pitchFamily="34" charset="0"/>
              </a:rPr>
              <a:t>Note:  </a:t>
            </a:r>
            <a:r>
              <a:rPr lang="en-GB" altLang="en-US">
                <a:cs typeface="Arial" panose="020B0604020202020204" pitchFamily="34" charset="0"/>
              </a:rPr>
              <a:t>PowerPoint does not allow have nice default tables – but you can cut and paste this one</a:t>
            </a:r>
            <a:endParaRPr lang="en-US" altLang="en-US">
              <a:cs typeface="Arial" panose="020B0604020202020204"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4339" name="Object 3"/>
          <p:cNvGraphicFramePr>
            <a:graphicFrameLocks noChangeAspect="1"/>
          </p:cNvGraphicFramePr>
          <p:nvPr/>
        </p:nvGraphicFramePr>
        <p:xfrm>
          <a:off x="252413" y="1873250"/>
          <a:ext cx="6732587" cy="3740150"/>
        </p:xfrm>
        <a:graphic>
          <a:graphicData uri="http://schemas.openxmlformats.org/presentationml/2006/ole">
            <mc:AlternateContent xmlns:mc="http://schemas.openxmlformats.org/markup-compatibility/2006">
              <mc:Choice xmlns:v="urn:schemas-microsoft-com:vml" Requires="v">
                <p:oleObj spid="_x0000_s14340" name="Chart" r:id="rId4" imgW="8296351" imgH="4610100" progId="MSGraph.Chart.8">
                  <p:embed followColorScheme="full"/>
                </p:oleObj>
              </mc:Choice>
              <mc:Fallback>
                <p:oleObj name="Chart" r:id="rId4" imgW="8296351" imgH="4610100"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2413" y="1873250"/>
                        <a:ext cx="6732587" cy="3740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6387" name="Rectangle 3"/>
          <p:cNvSpPr>
            <a:spLocks noGrp="1" noChangeArrowheads="1"/>
          </p:cNvSpPr>
          <p:nvPr>
            <p:ph type="body" sz="half" idx="1"/>
          </p:nvPr>
        </p:nvSpPr>
        <p:spPr>
          <a:xfrm>
            <a:off x="457200" y="1600200"/>
            <a:ext cx="3195638" cy="4525963"/>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6388"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40200" y="1916113"/>
            <a:ext cx="2093913" cy="3529012"/>
          </a:xfrm>
          <a:prstGeom prst="rect">
            <a:avLst/>
          </a:prstGeom>
          <a:solidFill>
            <a:schemeClr val="accent1"/>
          </a:solidFill>
          <a:ln w="38100">
            <a:solidFill>
              <a:schemeClr val="accent2"/>
            </a:solidFill>
            <a:miter lim="800000"/>
            <a:headEnd/>
            <a:tailEnd/>
          </a:ln>
        </p:spPr>
      </p:pic>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8435" name="Rectangle 3"/>
          <p:cNvSpPr>
            <a:spLocks noGrp="1" noChangeArrowheads="1"/>
          </p:cNvSpPr>
          <p:nvPr>
            <p:ph type="body" sz="half" idx="1"/>
          </p:nvPr>
        </p:nvSpPr>
        <p:spPr>
          <a:xfrm>
            <a:off x="457200" y="1600200"/>
            <a:ext cx="3719513" cy="4525963"/>
          </a:xfrm>
          <a:solidFill>
            <a:schemeClr val="accent1"/>
          </a:solidFill>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20484" name="Group 4"/>
          <p:cNvGraphicFramePr>
            <a:graphicFrameLocks noGrp="1"/>
          </p:cNvGraphicFramePr>
          <p:nvPr>
            <p:ph sz="half" idx="2"/>
          </p:nvPr>
        </p:nvGraphicFramePr>
        <p:xfrm>
          <a:off x="4414838" y="1781175"/>
          <a:ext cx="2514600" cy="1501775"/>
        </p:xfrm>
        <a:graphic>
          <a:graphicData uri="http://schemas.openxmlformats.org/drawingml/2006/table">
            <a:tbl>
              <a:tblPr/>
              <a:tblGrid>
                <a:gridCol w="1257300"/>
                <a:gridCol w="1257300"/>
              </a:tblGrid>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8447" name="Rectangle 15"/>
          <p:cNvSpPr>
            <a:spLocks noChangeArrowheads="1"/>
          </p:cNvSpPr>
          <p:nvPr/>
        </p:nvSpPr>
        <p:spPr bwMode="auto">
          <a:xfrm>
            <a:off x="792163" y="5253038"/>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endParaRPr lang="en-US" altLang="en-US">
              <a:cs typeface="Arial" panose="020B0604020202020204" pitchFamily="34" charset="0"/>
            </a:endParaRPr>
          </a:p>
        </p:txBody>
      </p:sp>
      <p:sp>
        <p:nvSpPr>
          <p:cNvPr id="18448" name="Rectangle 16"/>
          <p:cNvSpPr>
            <a:spLocks noChangeArrowheads="1"/>
          </p:cNvSpPr>
          <p:nvPr/>
        </p:nvSpPr>
        <p:spPr bwMode="auto">
          <a:xfrm>
            <a:off x="3671888" y="5253038"/>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a:cs typeface="Arial" panose="020B0604020202020204" pitchFamily="34" charset="0"/>
              </a:rPr>
              <a:t>Text box</a:t>
            </a:r>
          </a:p>
          <a:p>
            <a:pPr algn="ctr" eaLnBrk="1" hangingPunct="1"/>
            <a:r>
              <a:rPr lang="en-GB" altLang="en-US">
                <a:cs typeface="Arial" panose="020B0604020202020204" pitchFamily="34" charset="0"/>
              </a:rPr>
              <a:t>With shadow</a:t>
            </a:r>
            <a:endParaRPr lang="en-US" altLang="en-US">
              <a:cs typeface="Arial" panose="020B0604020202020204" pitchFamily="34" charset="0"/>
            </a:endParaRPr>
          </a:p>
        </p:txBody>
      </p:sp>
      <p:sp>
        <p:nvSpPr>
          <p:cNvPr id="18449"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20483"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0484"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20485"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20486"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20487"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20488"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A50021"/>
        </a:dk1>
        <a:lt1>
          <a:srgbClr val="FFFFFF"/>
        </a:lt1>
        <a:dk2>
          <a:srgbClr val="A50021"/>
        </a:dk2>
        <a:lt2>
          <a:srgbClr val="808080"/>
        </a:lt2>
        <a:accent1>
          <a:srgbClr val="BBE0E3"/>
        </a:accent1>
        <a:accent2>
          <a:srgbClr val="333399"/>
        </a:accent2>
        <a:accent3>
          <a:srgbClr val="FFFFFF"/>
        </a:accent3>
        <a:accent4>
          <a:srgbClr val="8C001B"/>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A50021"/>
        </a:dk1>
        <a:lt1>
          <a:srgbClr val="FFFFFF"/>
        </a:lt1>
        <a:dk2>
          <a:srgbClr val="A50021"/>
        </a:dk2>
        <a:lt2>
          <a:srgbClr val="808080"/>
        </a:lt2>
        <a:accent1>
          <a:srgbClr val="FFCCFF"/>
        </a:accent1>
        <a:accent2>
          <a:srgbClr val="CC0066"/>
        </a:accent2>
        <a:accent3>
          <a:srgbClr val="FFFFFF"/>
        </a:accent3>
        <a:accent4>
          <a:srgbClr val="8C001B"/>
        </a:accent4>
        <a:accent5>
          <a:srgbClr val="FFE2FF"/>
        </a:accent5>
        <a:accent6>
          <a:srgbClr val="B9005C"/>
        </a:accent6>
        <a:hlink>
          <a:srgbClr val="A50021"/>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274</Words>
  <Application>Microsoft Office PowerPoint</Application>
  <PresentationFormat>On-screen Show (4:3)</PresentationFormat>
  <Paragraphs>59</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Hearts 1 Template</vt:lpstr>
      <vt:lpstr>Example Bullet Point Slide</vt:lpstr>
      <vt:lpstr>Two column bullet points</vt:lpstr>
      <vt:lpstr>Colour scheme</vt:lpstr>
      <vt:lpstr>Example of a table</vt:lpstr>
      <vt:lpstr>Sample Graph (3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Hearts1</dc:title>
  <dc:creator>Presentation Magazine</dc:creator>
  <cp:lastModifiedBy>Jonty Pearce</cp:lastModifiedBy>
  <cp:revision>5</cp:revision>
  <dcterms:created xsi:type="dcterms:W3CDTF">2006-02-11T19:17:34Z</dcterms:created>
  <dcterms:modified xsi:type="dcterms:W3CDTF">2015-02-22T11:10:37Z</dcterms:modified>
</cp:coreProperties>
</file>