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72" r:id="rId2"/>
    <p:sldId id="273" r:id="rId3"/>
    <p:sldId id="274" r:id="rId4"/>
    <p:sldId id="275" r:id="rId5"/>
    <p:sldId id="276" r:id="rId6"/>
    <p:sldId id="278" r:id="rId7"/>
    <p:sldId id="279" r:id="rId8"/>
    <p:sldId id="280" r:id="rId9"/>
    <p:sldId id="282"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Grid="0" snapToObjects="1">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5840FAA-4DB6-45D5-A631-8534289A5738}" type="slidenum">
              <a:rPr lang="en-US" altLang="en-US"/>
              <a:pPr>
                <a:defRPr/>
              </a:pPr>
              <a:t>‹#›</a:t>
            </a:fld>
            <a:endParaRPr lang="en-US" altLang="en-US"/>
          </a:p>
        </p:txBody>
      </p:sp>
    </p:spTree>
    <p:extLst>
      <p:ext uri="{BB962C8B-B14F-4D97-AF65-F5344CB8AC3E}">
        <p14:creationId xmlns:p14="http://schemas.microsoft.com/office/powerpoint/2010/main" val="3416115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50A6F44-F5BC-411D-9A58-D36E5A537E08}" type="slidenum">
              <a:rPr lang="en-US" altLang="en-US"/>
              <a:pPr>
                <a:defRPr/>
              </a:pPr>
              <a:t>‹#›</a:t>
            </a:fld>
            <a:endParaRPr lang="en-US" altLang="en-US"/>
          </a:p>
        </p:txBody>
      </p:sp>
    </p:spTree>
    <p:extLst>
      <p:ext uri="{BB962C8B-B14F-4D97-AF65-F5344CB8AC3E}">
        <p14:creationId xmlns:p14="http://schemas.microsoft.com/office/powerpoint/2010/main" val="2370884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7952D9-8EF0-40F5-8F5A-4175869417ED}"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8137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D8E10C-19B0-44E1-AFFC-04A973AB6744}"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6262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8882388-1D74-4C01-8073-E3B4ADE6936D}"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5285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D3589AC-1884-4DB2-A260-9F78B4CB94D9}"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98831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4B678C8-1035-4627-B4DD-627070F6C3DF}"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7524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04EB59-D989-44C8-90C6-B8EAB020A69D}"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13993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21373A-ED43-4D40-B42E-69C7E5DCD6D5}"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8264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8AE740-0C80-4FE1-BF95-C06D9CD47A9E}" type="slidenum">
              <a:rPr lang="en-US" altLang="en-US"/>
              <a:pPr/>
              <a:t>8</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16361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23A691D-6888-4481-A6A1-803AFDB4DA35}" type="slidenum">
              <a:rPr lang="en-US" altLang="en-US"/>
              <a:pPr/>
              <a:t>9</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03620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1"/>
          <p:cNvGrpSpPr>
            <a:grpSpLocks noChangeAspect="1"/>
          </p:cNvGrpSpPr>
          <p:nvPr userDrawn="1"/>
        </p:nvGrpSpPr>
        <p:grpSpPr bwMode="auto">
          <a:xfrm>
            <a:off x="287338" y="2889250"/>
            <a:ext cx="3875087" cy="3876675"/>
            <a:chOff x="1120" y="528"/>
            <a:chExt cx="3255" cy="3256"/>
          </a:xfrm>
        </p:grpSpPr>
        <p:sp>
          <p:nvSpPr>
            <p:cNvPr id="5" name="Freeform 52"/>
            <p:cNvSpPr>
              <a:spLocks noChangeAspect="1"/>
            </p:cNvSpPr>
            <p:nvPr userDrawn="1"/>
          </p:nvSpPr>
          <p:spPr bwMode="auto">
            <a:xfrm>
              <a:off x="3112" y="570"/>
              <a:ext cx="200" cy="116"/>
            </a:xfrm>
            <a:custGeom>
              <a:avLst/>
              <a:gdLst>
                <a:gd name="T0" fmla="*/ 0 w 200"/>
                <a:gd name="T1" fmla="*/ 0 h 116"/>
                <a:gd name="T2" fmla="*/ 112 w 200"/>
                <a:gd name="T3" fmla="*/ 116 h 116"/>
                <a:gd name="T4" fmla="*/ 200 w 200"/>
                <a:gd name="T5" fmla="*/ 62 h 116"/>
                <a:gd name="T6" fmla="*/ 0 w 200"/>
                <a:gd name="T7" fmla="*/ 0 h 1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 h="116">
                  <a:moveTo>
                    <a:pt x="0" y="0"/>
                  </a:moveTo>
                  <a:lnTo>
                    <a:pt x="112" y="116"/>
                  </a:lnTo>
                  <a:lnTo>
                    <a:pt x="200" y="62"/>
                  </a:lnTo>
                  <a:lnTo>
                    <a:pt x="0"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Freeform 53"/>
            <p:cNvSpPr>
              <a:spLocks noChangeAspect="1"/>
            </p:cNvSpPr>
            <p:nvPr userDrawn="1"/>
          </p:nvSpPr>
          <p:spPr bwMode="auto">
            <a:xfrm>
              <a:off x="1254" y="1344"/>
              <a:ext cx="111" cy="192"/>
            </a:xfrm>
            <a:custGeom>
              <a:avLst/>
              <a:gdLst>
                <a:gd name="T0" fmla="*/ 96 w 111"/>
                <a:gd name="T1" fmla="*/ 0 h 192"/>
                <a:gd name="T2" fmla="*/ 0 w 111"/>
                <a:gd name="T3" fmla="*/ 192 h 192"/>
                <a:gd name="T4" fmla="*/ 111 w 111"/>
                <a:gd name="T5" fmla="*/ 105 h 192"/>
                <a:gd name="T6" fmla="*/ 96 w 111"/>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1" h="192">
                  <a:moveTo>
                    <a:pt x="96" y="0"/>
                  </a:moveTo>
                  <a:lnTo>
                    <a:pt x="0" y="192"/>
                  </a:lnTo>
                  <a:lnTo>
                    <a:pt x="111" y="105"/>
                  </a:lnTo>
                  <a:lnTo>
                    <a:pt x="96"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 name="Freeform 54"/>
            <p:cNvSpPr>
              <a:spLocks noChangeAspect="1"/>
            </p:cNvSpPr>
            <p:nvPr userDrawn="1"/>
          </p:nvSpPr>
          <p:spPr bwMode="auto">
            <a:xfrm>
              <a:off x="1549" y="981"/>
              <a:ext cx="1181" cy="1247"/>
            </a:xfrm>
            <a:custGeom>
              <a:avLst/>
              <a:gdLst>
                <a:gd name="T0" fmla="*/ 503 w 1224"/>
                <a:gd name="T1" fmla="*/ 0 h 1247"/>
                <a:gd name="T2" fmla="*/ 0 w 1224"/>
                <a:gd name="T3" fmla="*/ 499 h 1247"/>
                <a:gd name="T4" fmla="*/ 87 w 1224"/>
                <a:gd name="T5" fmla="*/ 1111 h 1247"/>
                <a:gd name="T6" fmla="*/ 656 w 1224"/>
                <a:gd name="T7" fmla="*/ 1247 h 1247"/>
                <a:gd name="T8" fmla="*/ 1181 w 1224"/>
                <a:gd name="T9" fmla="*/ 748 h 1247"/>
                <a:gd name="T10" fmla="*/ 1094 w 1224"/>
                <a:gd name="T11" fmla="*/ 136 h 1247"/>
                <a:gd name="T12" fmla="*/ 503 w 1224"/>
                <a:gd name="T13" fmla="*/ 0 h 12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4" h="1247">
                  <a:moveTo>
                    <a:pt x="521" y="0"/>
                  </a:moveTo>
                  <a:lnTo>
                    <a:pt x="0" y="499"/>
                  </a:lnTo>
                  <a:lnTo>
                    <a:pt x="90" y="1111"/>
                  </a:lnTo>
                  <a:lnTo>
                    <a:pt x="680" y="1247"/>
                  </a:lnTo>
                  <a:lnTo>
                    <a:pt x="1224" y="748"/>
                  </a:lnTo>
                  <a:lnTo>
                    <a:pt x="1134" y="136"/>
                  </a:lnTo>
                  <a:lnTo>
                    <a:pt x="521"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 name="Freeform 55"/>
            <p:cNvSpPr>
              <a:spLocks noChangeAspect="1"/>
            </p:cNvSpPr>
            <p:nvPr userDrawn="1"/>
          </p:nvSpPr>
          <p:spPr bwMode="auto">
            <a:xfrm>
              <a:off x="2643" y="935"/>
              <a:ext cx="1050" cy="998"/>
            </a:xfrm>
            <a:custGeom>
              <a:avLst/>
              <a:gdLst>
                <a:gd name="T0" fmla="*/ 591 w 1088"/>
                <a:gd name="T1" fmla="*/ 0 h 998"/>
                <a:gd name="T2" fmla="*/ 0 w 1088"/>
                <a:gd name="T3" fmla="*/ 182 h 998"/>
                <a:gd name="T4" fmla="*/ 87 w 1088"/>
                <a:gd name="T5" fmla="*/ 794 h 998"/>
                <a:gd name="T6" fmla="*/ 744 w 1088"/>
                <a:gd name="T7" fmla="*/ 998 h 998"/>
                <a:gd name="T8" fmla="*/ 1050 w 1088"/>
                <a:gd name="T9" fmla="*/ 522 h 998"/>
                <a:gd name="T10" fmla="*/ 591 w 1088"/>
                <a:gd name="T11" fmla="*/ 0 h 99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88" h="998">
                  <a:moveTo>
                    <a:pt x="612" y="0"/>
                  </a:moveTo>
                  <a:lnTo>
                    <a:pt x="0" y="182"/>
                  </a:lnTo>
                  <a:lnTo>
                    <a:pt x="90" y="794"/>
                  </a:lnTo>
                  <a:lnTo>
                    <a:pt x="771" y="998"/>
                  </a:lnTo>
                  <a:lnTo>
                    <a:pt x="1088" y="522"/>
                  </a:lnTo>
                  <a:lnTo>
                    <a:pt x="612"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 name="Freeform 56"/>
            <p:cNvSpPr>
              <a:spLocks noChangeAspect="1"/>
            </p:cNvSpPr>
            <p:nvPr userDrawn="1"/>
          </p:nvSpPr>
          <p:spPr bwMode="auto">
            <a:xfrm>
              <a:off x="2216" y="1728"/>
              <a:ext cx="1337" cy="1401"/>
            </a:xfrm>
            <a:custGeom>
              <a:avLst/>
              <a:gdLst>
                <a:gd name="T0" fmla="*/ 515 w 1337"/>
                <a:gd name="T1" fmla="*/ 0 h 1401"/>
                <a:gd name="T2" fmla="*/ 0 w 1337"/>
                <a:gd name="T3" fmla="*/ 498 h 1401"/>
                <a:gd name="T4" fmla="*/ 162 w 1337"/>
                <a:gd name="T5" fmla="*/ 1188 h 1401"/>
                <a:gd name="T6" fmla="*/ 867 w 1337"/>
                <a:gd name="T7" fmla="*/ 1401 h 1401"/>
                <a:gd name="T8" fmla="*/ 1337 w 1337"/>
                <a:gd name="T9" fmla="*/ 882 h 1401"/>
                <a:gd name="T10" fmla="*/ 1181 w 1337"/>
                <a:gd name="T11" fmla="*/ 198 h 1401"/>
                <a:gd name="T12" fmla="*/ 515 w 1337"/>
                <a:gd name="T13" fmla="*/ 0 h 140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37" h="1401">
                  <a:moveTo>
                    <a:pt x="515" y="0"/>
                  </a:moveTo>
                  <a:lnTo>
                    <a:pt x="0" y="498"/>
                  </a:lnTo>
                  <a:lnTo>
                    <a:pt x="162" y="1188"/>
                  </a:lnTo>
                  <a:lnTo>
                    <a:pt x="867" y="1401"/>
                  </a:lnTo>
                  <a:lnTo>
                    <a:pt x="1337" y="882"/>
                  </a:lnTo>
                  <a:lnTo>
                    <a:pt x="1181" y="198"/>
                  </a:lnTo>
                  <a:lnTo>
                    <a:pt x="515"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 name="Freeform 57"/>
            <p:cNvSpPr>
              <a:spLocks noChangeAspect="1"/>
            </p:cNvSpPr>
            <p:nvPr userDrawn="1"/>
          </p:nvSpPr>
          <p:spPr bwMode="auto">
            <a:xfrm>
              <a:off x="3391" y="1463"/>
              <a:ext cx="915" cy="1309"/>
            </a:xfrm>
            <a:custGeom>
              <a:avLst/>
              <a:gdLst>
                <a:gd name="T0" fmla="*/ 299 w 915"/>
                <a:gd name="T1" fmla="*/ 0 h 1309"/>
                <a:gd name="T2" fmla="*/ 730 w 915"/>
                <a:gd name="T3" fmla="*/ 91 h 1309"/>
                <a:gd name="T4" fmla="*/ 915 w 915"/>
                <a:gd name="T5" fmla="*/ 781 h 1309"/>
                <a:gd name="T6" fmla="*/ 637 w 915"/>
                <a:gd name="T7" fmla="*/ 1309 h 1309"/>
                <a:gd name="T8" fmla="*/ 162 w 915"/>
                <a:gd name="T9" fmla="*/ 1153 h 1309"/>
                <a:gd name="T10" fmla="*/ 0 w 915"/>
                <a:gd name="T11" fmla="*/ 445 h 1309"/>
                <a:gd name="T12" fmla="*/ 299 w 915"/>
                <a:gd name="T13" fmla="*/ 0 h 130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5" h="1309">
                  <a:moveTo>
                    <a:pt x="299" y="0"/>
                  </a:moveTo>
                  <a:lnTo>
                    <a:pt x="730" y="91"/>
                  </a:lnTo>
                  <a:lnTo>
                    <a:pt x="915" y="781"/>
                  </a:lnTo>
                  <a:lnTo>
                    <a:pt x="637" y="1309"/>
                  </a:lnTo>
                  <a:lnTo>
                    <a:pt x="162" y="1153"/>
                  </a:lnTo>
                  <a:lnTo>
                    <a:pt x="0" y="445"/>
                  </a:lnTo>
                  <a:lnTo>
                    <a:pt x="299"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 name="Freeform 58"/>
            <p:cNvSpPr>
              <a:spLocks noChangeAspect="1"/>
            </p:cNvSpPr>
            <p:nvPr userDrawn="1"/>
          </p:nvSpPr>
          <p:spPr bwMode="auto">
            <a:xfrm>
              <a:off x="1452" y="2094"/>
              <a:ext cx="926" cy="1080"/>
            </a:xfrm>
            <a:custGeom>
              <a:avLst/>
              <a:gdLst>
                <a:gd name="T0" fmla="*/ 179 w 960"/>
                <a:gd name="T1" fmla="*/ 0 h 1080"/>
                <a:gd name="T2" fmla="*/ 758 w 960"/>
                <a:gd name="T3" fmla="*/ 132 h 1080"/>
                <a:gd name="T4" fmla="*/ 926 w 960"/>
                <a:gd name="T5" fmla="*/ 834 h 1080"/>
                <a:gd name="T6" fmla="*/ 486 w 960"/>
                <a:gd name="T7" fmla="*/ 1080 h 1080"/>
                <a:gd name="T8" fmla="*/ 0 w 960"/>
                <a:gd name="T9" fmla="*/ 570 h 1080"/>
                <a:gd name="T10" fmla="*/ 179 w 960"/>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60" h="1080">
                  <a:moveTo>
                    <a:pt x="186" y="0"/>
                  </a:moveTo>
                  <a:lnTo>
                    <a:pt x="786" y="132"/>
                  </a:lnTo>
                  <a:lnTo>
                    <a:pt x="960" y="834"/>
                  </a:lnTo>
                  <a:lnTo>
                    <a:pt x="504" y="1080"/>
                  </a:lnTo>
                  <a:lnTo>
                    <a:pt x="0" y="570"/>
                  </a:lnTo>
                  <a:lnTo>
                    <a:pt x="186"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 name="Freeform 59"/>
            <p:cNvSpPr>
              <a:spLocks noChangeAspect="1"/>
            </p:cNvSpPr>
            <p:nvPr userDrawn="1"/>
          </p:nvSpPr>
          <p:spPr bwMode="auto">
            <a:xfrm>
              <a:off x="1921" y="2916"/>
              <a:ext cx="1303" cy="854"/>
            </a:xfrm>
            <a:custGeom>
              <a:avLst/>
              <a:gdLst>
                <a:gd name="T0" fmla="*/ 451 w 1303"/>
                <a:gd name="T1" fmla="*/ 0 h 854"/>
                <a:gd name="T2" fmla="*/ 0 w 1303"/>
                <a:gd name="T3" fmla="*/ 270 h 854"/>
                <a:gd name="T4" fmla="*/ 179 w 1303"/>
                <a:gd name="T5" fmla="*/ 696 h 854"/>
                <a:gd name="T6" fmla="*/ 436 w 1303"/>
                <a:gd name="T7" fmla="*/ 798 h 854"/>
                <a:gd name="T8" fmla="*/ 782 w 1303"/>
                <a:gd name="T9" fmla="*/ 854 h 854"/>
                <a:gd name="T10" fmla="*/ 1052 w 1303"/>
                <a:gd name="T11" fmla="*/ 828 h 854"/>
                <a:gd name="T12" fmla="*/ 1303 w 1303"/>
                <a:gd name="T13" fmla="*/ 629 h 854"/>
                <a:gd name="T14" fmla="*/ 1163 w 1303"/>
                <a:gd name="T15" fmla="*/ 216 h 854"/>
                <a:gd name="T16" fmla="*/ 451 w 1303"/>
                <a:gd name="T17" fmla="*/ 0 h 8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03" h="854">
                  <a:moveTo>
                    <a:pt x="451" y="0"/>
                  </a:moveTo>
                  <a:lnTo>
                    <a:pt x="0" y="270"/>
                  </a:lnTo>
                  <a:lnTo>
                    <a:pt x="179" y="696"/>
                  </a:lnTo>
                  <a:lnTo>
                    <a:pt x="436" y="798"/>
                  </a:lnTo>
                  <a:lnTo>
                    <a:pt x="782" y="854"/>
                  </a:lnTo>
                  <a:lnTo>
                    <a:pt x="1052" y="828"/>
                  </a:lnTo>
                  <a:lnTo>
                    <a:pt x="1303" y="629"/>
                  </a:lnTo>
                  <a:lnTo>
                    <a:pt x="1163" y="216"/>
                  </a:lnTo>
                  <a:lnTo>
                    <a:pt x="451"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 name="Freeform 60"/>
            <p:cNvSpPr>
              <a:spLocks noChangeAspect="1"/>
            </p:cNvSpPr>
            <p:nvPr userDrawn="1"/>
          </p:nvSpPr>
          <p:spPr bwMode="auto">
            <a:xfrm>
              <a:off x="3084" y="2610"/>
              <a:ext cx="938" cy="942"/>
            </a:xfrm>
            <a:custGeom>
              <a:avLst/>
              <a:gdLst>
                <a:gd name="T0" fmla="*/ 470 w 938"/>
                <a:gd name="T1" fmla="*/ 0 h 942"/>
                <a:gd name="T2" fmla="*/ 0 w 938"/>
                <a:gd name="T3" fmla="*/ 516 h 942"/>
                <a:gd name="T4" fmla="*/ 145 w 938"/>
                <a:gd name="T5" fmla="*/ 942 h 942"/>
                <a:gd name="T6" fmla="*/ 768 w 938"/>
                <a:gd name="T7" fmla="*/ 710 h 942"/>
                <a:gd name="T8" fmla="*/ 892 w 938"/>
                <a:gd name="T9" fmla="*/ 426 h 942"/>
                <a:gd name="T10" fmla="*/ 938 w 938"/>
                <a:gd name="T11" fmla="*/ 144 h 942"/>
                <a:gd name="T12" fmla="*/ 470 w 938"/>
                <a:gd name="T13" fmla="*/ 0 h 9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38" h="942">
                  <a:moveTo>
                    <a:pt x="470" y="0"/>
                  </a:moveTo>
                  <a:lnTo>
                    <a:pt x="0" y="516"/>
                  </a:lnTo>
                  <a:lnTo>
                    <a:pt x="145" y="942"/>
                  </a:lnTo>
                  <a:lnTo>
                    <a:pt x="768" y="710"/>
                  </a:lnTo>
                  <a:lnTo>
                    <a:pt x="892" y="426"/>
                  </a:lnTo>
                  <a:lnTo>
                    <a:pt x="938" y="144"/>
                  </a:lnTo>
                  <a:lnTo>
                    <a:pt x="470"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 name="Freeform 61"/>
            <p:cNvSpPr>
              <a:spLocks noChangeAspect="1"/>
            </p:cNvSpPr>
            <p:nvPr userDrawn="1"/>
          </p:nvSpPr>
          <p:spPr bwMode="auto">
            <a:xfrm>
              <a:off x="1120" y="1432"/>
              <a:ext cx="512" cy="1238"/>
            </a:xfrm>
            <a:custGeom>
              <a:avLst/>
              <a:gdLst>
                <a:gd name="T0" fmla="*/ 424 w 512"/>
                <a:gd name="T1" fmla="*/ 50 h 1238"/>
                <a:gd name="T2" fmla="*/ 184 w 512"/>
                <a:gd name="T3" fmla="*/ 0 h 1238"/>
                <a:gd name="T4" fmla="*/ 147 w 512"/>
                <a:gd name="T5" fmla="*/ 104 h 1238"/>
                <a:gd name="T6" fmla="*/ 19 w 512"/>
                <a:gd name="T7" fmla="*/ 746 h 1238"/>
                <a:gd name="T8" fmla="*/ 112 w 512"/>
                <a:gd name="T9" fmla="*/ 1196 h 1238"/>
                <a:gd name="T10" fmla="*/ 332 w 512"/>
                <a:gd name="T11" fmla="*/ 1238 h 1238"/>
                <a:gd name="T12" fmla="*/ 512 w 512"/>
                <a:gd name="T13" fmla="*/ 656 h 1238"/>
                <a:gd name="T14" fmla="*/ 424 w 512"/>
                <a:gd name="T15" fmla="*/ 50 h 12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2" h="1238">
                  <a:moveTo>
                    <a:pt x="424" y="50"/>
                  </a:moveTo>
                  <a:lnTo>
                    <a:pt x="184" y="0"/>
                  </a:lnTo>
                  <a:lnTo>
                    <a:pt x="147" y="104"/>
                  </a:lnTo>
                  <a:cubicBezTo>
                    <a:pt x="119" y="228"/>
                    <a:pt x="0" y="372"/>
                    <a:pt x="19" y="746"/>
                  </a:cubicBezTo>
                  <a:cubicBezTo>
                    <a:pt x="39" y="1120"/>
                    <a:pt x="60" y="1114"/>
                    <a:pt x="112" y="1196"/>
                  </a:cubicBezTo>
                  <a:lnTo>
                    <a:pt x="332" y="1238"/>
                  </a:lnTo>
                  <a:lnTo>
                    <a:pt x="512" y="656"/>
                  </a:lnTo>
                  <a:lnTo>
                    <a:pt x="424" y="5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 name="Freeform 62"/>
            <p:cNvSpPr>
              <a:spLocks noChangeAspect="1"/>
            </p:cNvSpPr>
            <p:nvPr userDrawn="1"/>
          </p:nvSpPr>
          <p:spPr bwMode="auto">
            <a:xfrm>
              <a:off x="1220" y="2628"/>
              <a:ext cx="880" cy="990"/>
            </a:xfrm>
            <a:custGeom>
              <a:avLst/>
              <a:gdLst>
                <a:gd name="T0" fmla="*/ 0 w 880"/>
                <a:gd name="T1" fmla="*/ 0 h 990"/>
                <a:gd name="T2" fmla="*/ 232 w 880"/>
                <a:gd name="T3" fmla="*/ 38 h 990"/>
                <a:gd name="T4" fmla="*/ 717 w 880"/>
                <a:gd name="T5" fmla="*/ 546 h 990"/>
                <a:gd name="T6" fmla="*/ 880 w 880"/>
                <a:gd name="T7" fmla="*/ 990 h 990"/>
                <a:gd name="T8" fmla="*/ 679 w 880"/>
                <a:gd name="T9" fmla="*/ 908 h 990"/>
                <a:gd name="T10" fmla="*/ 347 w 880"/>
                <a:gd name="T11" fmla="*/ 628 h 990"/>
                <a:gd name="T12" fmla="*/ 162 w 880"/>
                <a:gd name="T13" fmla="*/ 366 h 990"/>
                <a:gd name="T14" fmla="*/ 62 w 880"/>
                <a:gd name="T15" fmla="*/ 172 h 990"/>
                <a:gd name="T16" fmla="*/ 0 w 880"/>
                <a:gd name="T17" fmla="*/ 0 h 9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80" h="990">
                  <a:moveTo>
                    <a:pt x="0" y="0"/>
                  </a:moveTo>
                  <a:lnTo>
                    <a:pt x="232" y="38"/>
                  </a:lnTo>
                  <a:lnTo>
                    <a:pt x="717" y="546"/>
                  </a:lnTo>
                  <a:lnTo>
                    <a:pt x="880" y="990"/>
                  </a:lnTo>
                  <a:lnTo>
                    <a:pt x="679" y="908"/>
                  </a:lnTo>
                  <a:lnTo>
                    <a:pt x="347" y="628"/>
                  </a:lnTo>
                  <a:lnTo>
                    <a:pt x="162" y="366"/>
                  </a:lnTo>
                  <a:lnTo>
                    <a:pt x="62" y="172"/>
                  </a:lnTo>
                  <a:lnTo>
                    <a:pt x="0"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Freeform 63"/>
            <p:cNvSpPr>
              <a:spLocks noChangeAspect="1"/>
            </p:cNvSpPr>
            <p:nvPr userDrawn="1"/>
          </p:nvSpPr>
          <p:spPr bwMode="auto">
            <a:xfrm>
              <a:off x="1304" y="678"/>
              <a:ext cx="756" cy="804"/>
            </a:xfrm>
            <a:custGeom>
              <a:avLst/>
              <a:gdLst>
                <a:gd name="T0" fmla="*/ 750 w 756"/>
                <a:gd name="T1" fmla="*/ 294 h 804"/>
                <a:gd name="T2" fmla="*/ 756 w 756"/>
                <a:gd name="T3" fmla="*/ 48 h 804"/>
                <a:gd name="T4" fmla="*/ 748 w 756"/>
                <a:gd name="T5" fmla="*/ 0 h 804"/>
                <a:gd name="T6" fmla="*/ 464 w 756"/>
                <a:gd name="T7" fmla="*/ 178 h 804"/>
                <a:gd name="T8" fmla="*/ 153 w 756"/>
                <a:gd name="T9" fmla="*/ 510 h 804"/>
                <a:gd name="T10" fmla="*/ 72 w 756"/>
                <a:gd name="T11" fmla="*/ 634 h 804"/>
                <a:gd name="T12" fmla="*/ 0 w 756"/>
                <a:gd name="T13" fmla="*/ 762 h 804"/>
                <a:gd name="T14" fmla="*/ 240 w 756"/>
                <a:gd name="T15" fmla="*/ 804 h 804"/>
                <a:gd name="T16" fmla="*/ 750 w 756"/>
                <a:gd name="T17" fmla="*/ 294 h 8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6" h="804">
                  <a:moveTo>
                    <a:pt x="750" y="294"/>
                  </a:moveTo>
                  <a:lnTo>
                    <a:pt x="756" y="48"/>
                  </a:lnTo>
                  <a:lnTo>
                    <a:pt x="748" y="0"/>
                  </a:lnTo>
                  <a:lnTo>
                    <a:pt x="464" y="178"/>
                  </a:lnTo>
                  <a:lnTo>
                    <a:pt x="153" y="510"/>
                  </a:lnTo>
                  <a:lnTo>
                    <a:pt x="72" y="634"/>
                  </a:lnTo>
                  <a:lnTo>
                    <a:pt x="0" y="762"/>
                  </a:lnTo>
                  <a:lnTo>
                    <a:pt x="240" y="804"/>
                  </a:lnTo>
                  <a:lnTo>
                    <a:pt x="750" y="294"/>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 name="Freeform 64"/>
            <p:cNvSpPr>
              <a:spLocks noChangeAspect="1"/>
            </p:cNvSpPr>
            <p:nvPr userDrawn="1"/>
          </p:nvSpPr>
          <p:spPr bwMode="auto">
            <a:xfrm>
              <a:off x="2054" y="528"/>
              <a:ext cx="1175" cy="588"/>
            </a:xfrm>
            <a:custGeom>
              <a:avLst/>
              <a:gdLst>
                <a:gd name="T0" fmla="*/ 8 w 1218"/>
                <a:gd name="T1" fmla="*/ 152 h 588"/>
                <a:gd name="T2" fmla="*/ 232 w 1218"/>
                <a:gd name="T3" fmla="*/ 66 h 588"/>
                <a:gd name="T4" fmla="*/ 475 w 1218"/>
                <a:gd name="T5" fmla="*/ 6 h 588"/>
                <a:gd name="T6" fmla="*/ 764 w 1218"/>
                <a:gd name="T7" fmla="*/ 0 h 588"/>
                <a:gd name="T8" fmla="*/ 1077 w 1218"/>
                <a:gd name="T9" fmla="*/ 60 h 588"/>
                <a:gd name="T10" fmla="*/ 1175 w 1218"/>
                <a:gd name="T11" fmla="*/ 162 h 588"/>
                <a:gd name="T12" fmla="*/ 1169 w 1218"/>
                <a:gd name="T13" fmla="*/ 408 h 588"/>
                <a:gd name="T14" fmla="*/ 585 w 1218"/>
                <a:gd name="T15" fmla="*/ 588 h 588"/>
                <a:gd name="T16" fmla="*/ 0 w 1218"/>
                <a:gd name="T17" fmla="*/ 450 h 588"/>
                <a:gd name="T18" fmla="*/ 8 w 1218"/>
                <a:gd name="T19" fmla="*/ 152 h 5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18" h="588">
                  <a:moveTo>
                    <a:pt x="8" y="152"/>
                  </a:moveTo>
                  <a:lnTo>
                    <a:pt x="240" y="66"/>
                  </a:lnTo>
                  <a:lnTo>
                    <a:pt x="492" y="6"/>
                  </a:lnTo>
                  <a:lnTo>
                    <a:pt x="792" y="0"/>
                  </a:lnTo>
                  <a:lnTo>
                    <a:pt x="1116" y="60"/>
                  </a:lnTo>
                  <a:lnTo>
                    <a:pt x="1218" y="162"/>
                  </a:lnTo>
                  <a:lnTo>
                    <a:pt x="1212" y="408"/>
                  </a:lnTo>
                  <a:lnTo>
                    <a:pt x="606" y="588"/>
                  </a:lnTo>
                  <a:lnTo>
                    <a:pt x="0" y="450"/>
                  </a:lnTo>
                  <a:lnTo>
                    <a:pt x="8" y="1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 name="Freeform 65"/>
            <p:cNvSpPr>
              <a:spLocks noChangeAspect="1"/>
            </p:cNvSpPr>
            <p:nvPr userDrawn="1"/>
          </p:nvSpPr>
          <p:spPr bwMode="auto">
            <a:xfrm>
              <a:off x="3217" y="630"/>
              <a:ext cx="955" cy="921"/>
            </a:xfrm>
            <a:custGeom>
              <a:avLst/>
              <a:gdLst>
                <a:gd name="T0" fmla="*/ 7 w 955"/>
                <a:gd name="T1" fmla="*/ 52 h 921"/>
                <a:gd name="T2" fmla="*/ 0 w 955"/>
                <a:gd name="T3" fmla="*/ 306 h 921"/>
                <a:gd name="T4" fmla="*/ 472 w 955"/>
                <a:gd name="T5" fmla="*/ 833 h 921"/>
                <a:gd name="T6" fmla="*/ 902 w 955"/>
                <a:gd name="T7" fmla="*/ 921 h 921"/>
                <a:gd name="T8" fmla="*/ 955 w 955"/>
                <a:gd name="T9" fmla="*/ 732 h 921"/>
                <a:gd name="T10" fmla="*/ 821 w 955"/>
                <a:gd name="T11" fmla="*/ 522 h 921"/>
                <a:gd name="T12" fmla="*/ 590 w 955"/>
                <a:gd name="T13" fmla="*/ 281 h 921"/>
                <a:gd name="T14" fmla="*/ 272 w 955"/>
                <a:gd name="T15" fmla="*/ 78 h 921"/>
                <a:gd name="T16" fmla="*/ 93 w 955"/>
                <a:gd name="T17" fmla="*/ 0 h 921"/>
                <a:gd name="T18" fmla="*/ 7 w 955"/>
                <a:gd name="T19" fmla="*/ 52 h 9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55" h="921">
                  <a:moveTo>
                    <a:pt x="7" y="52"/>
                  </a:moveTo>
                  <a:lnTo>
                    <a:pt x="0" y="306"/>
                  </a:lnTo>
                  <a:lnTo>
                    <a:pt x="472" y="833"/>
                  </a:lnTo>
                  <a:lnTo>
                    <a:pt x="902" y="921"/>
                  </a:lnTo>
                  <a:lnTo>
                    <a:pt x="955" y="732"/>
                  </a:lnTo>
                  <a:cubicBezTo>
                    <a:pt x="942" y="666"/>
                    <a:pt x="882" y="597"/>
                    <a:pt x="821" y="522"/>
                  </a:cubicBezTo>
                  <a:cubicBezTo>
                    <a:pt x="762" y="447"/>
                    <a:pt x="683" y="354"/>
                    <a:pt x="590" y="281"/>
                  </a:cubicBezTo>
                  <a:cubicBezTo>
                    <a:pt x="497" y="208"/>
                    <a:pt x="358" y="124"/>
                    <a:pt x="272" y="78"/>
                  </a:cubicBezTo>
                  <a:lnTo>
                    <a:pt x="93" y="0"/>
                  </a:lnTo>
                  <a:lnTo>
                    <a:pt x="7" y="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 name="Freeform 66"/>
            <p:cNvSpPr>
              <a:spLocks noChangeAspect="1"/>
            </p:cNvSpPr>
            <p:nvPr userDrawn="1"/>
          </p:nvSpPr>
          <p:spPr bwMode="auto">
            <a:xfrm>
              <a:off x="4120" y="1368"/>
              <a:ext cx="255" cy="906"/>
            </a:xfrm>
            <a:custGeom>
              <a:avLst/>
              <a:gdLst>
                <a:gd name="T0" fmla="*/ 52 w 264"/>
                <a:gd name="T1" fmla="*/ 0 h 906"/>
                <a:gd name="T2" fmla="*/ 0 w 264"/>
                <a:gd name="T3" fmla="*/ 180 h 906"/>
                <a:gd name="T4" fmla="*/ 180 w 264"/>
                <a:gd name="T5" fmla="*/ 876 h 906"/>
                <a:gd name="T6" fmla="*/ 255 w 264"/>
                <a:gd name="T7" fmla="*/ 906 h 906"/>
                <a:gd name="T8" fmla="*/ 238 w 264"/>
                <a:gd name="T9" fmla="*/ 666 h 906"/>
                <a:gd name="T10" fmla="*/ 197 w 264"/>
                <a:gd name="T11" fmla="*/ 390 h 906"/>
                <a:gd name="T12" fmla="*/ 87 w 264"/>
                <a:gd name="T13" fmla="*/ 66 h 906"/>
                <a:gd name="T14" fmla="*/ 52 w 264"/>
                <a:gd name="T15" fmla="*/ 0 h 9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4" h="906">
                  <a:moveTo>
                    <a:pt x="54" y="0"/>
                  </a:moveTo>
                  <a:lnTo>
                    <a:pt x="0" y="180"/>
                  </a:lnTo>
                  <a:lnTo>
                    <a:pt x="186" y="876"/>
                  </a:lnTo>
                  <a:lnTo>
                    <a:pt x="264" y="906"/>
                  </a:lnTo>
                  <a:lnTo>
                    <a:pt x="246" y="666"/>
                  </a:lnTo>
                  <a:lnTo>
                    <a:pt x="204" y="390"/>
                  </a:lnTo>
                  <a:lnTo>
                    <a:pt x="90" y="66"/>
                  </a:lnTo>
                  <a:lnTo>
                    <a:pt x="54"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Freeform 67"/>
            <p:cNvSpPr>
              <a:spLocks noChangeAspect="1"/>
            </p:cNvSpPr>
            <p:nvPr userDrawn="1"/>
          </p:nvSpPr>
          <p:spPr bwMode="auto">
            <a:xfrm>
              <a:off x="3854" y="2244"/>
              <a:ext cx="515" cy="1074"/>
            </a:xfrm>
            <a:custGeom>
              <a:avLst/>
              <a:gdLst>
                <a:gd name="T0" fmla="*/ 515 w 534"/>
                <a:gd name="T1" fmla="*/ 20 h 1074"/>
                <a:gd name="T2" fmla="*/ 451 w 534"/>
                <a:gd name="T3" fmla="*/ 0 h 1074"/>
                <a:gd name="T4" fmla="*/ 162 w 534"/>
                <a:gd name="T5" fmla="*/ 516 h 1074"/>
                <a:gd name="T6" fmla="*/ 0 w 534"/>
                <a:gd name="T7" fmla="*/ 1074 h 1074"/>
                <a:gd name="T8" fmla="*/ 52 w 534"/>
                <a:gd name="T9" fmla="*/ 1028 h 1074"/>
                <a:gd name="T10" fmla="*/ 106 w 534"/>
                <a:gd name="T11" fmla="*/ 980 h 1074"/>
                <a:gd name="T12" fmla="*/ 299 w 534"/>
                <a:gd name="T13" fmla="*/ 732 h 1074"/>
                <a:gd name="T14" fmla="*/ 453 w 534"/>
                <a:gd name="T15" fmla="*/ 388 h 1074"/>
                <a:gd name="T16" fmla="*/ 515 w 534"/>
                <a:gd name="T17" fmla="*/ 20 h 10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34" h="1074">
                  <a:moveTo>
                    <a:pt x="534" y="20"/>
                  </a:moveTo>
                  <a:lnTo>
                    <a:pt x="468" y="0"/>
                  </a:lnTo>
                  <a:lnTo>
                    <a:pt x="168" y="516"/>
                  </a:lnTo>
                  <a:lnTo>
                    <a:pt x="0" y="1074"/>
                  </a:lnTo>
                  <a:lnTo>
                    <a:pt x="54" y="1028"/>
                  </a:lnTo>
                  <a:lnTo>
                    <a:pt x="110" y="980"/>
                  </a:lnTo>
                  <a:lnTo>
                    <a:pt x="310" y="732"/>
                  </a:lnTo>
                  <a:lnTo>
                    <a:pt x="470" y="388"/>
                  </a:lnTo>
                  <a:lnTo>
                    <a:pt x="534" y="2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 name="Freeform 68"/>
            <p:cNvSpPr>
              <a:spLocks noChangeAspect="1"/>
            </p:cNvSpPr>
            <p:nvPr userDrawn="1"/>
          </p:nvSpPr>
          <p:spPr bwMode="auto">
            <a:xfrm>
              <a:off x="2934" y="3320"/>
              <a:ext cx="918" cy="464"/>
            </a:xfrm>
            <a:custGeom>
              <a:avLst/>
              <a:gdLst>
                <a:gd name="T0" fmla="*/ 52 w 952"/>
                <a:gd name="T1" fmla="*/ 412 h 464"/>
                <a:gd name="T2" fmla="*/ 284 w 952"/>
                <a:gd name="T3" fmla="*/ 226 h 464"/>
                <a:gd name="T4" fmla="*/ 918 w 952"/>
                <a:gd name="T5" fmla="*/ 0 h 464"/>
                <a:gd name="T6" fmla="*/ 802 w 952"/>
                <a:gd name="T7" fmla="*/ 112 h 464"/>
                <a:gd name="T8" fmla="*/ 278 w 952"/>
                <a:gd name="T9" fmla="*/ 376 h 464"/>
                <a:gd name="T10" fmla="*/ 52 w 952"/>
                <a:gd name="T11" fmla="*/ 412 h 4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52" h="464">
                  <a:moveTo>
                    <a:pt x="54" y="412"/>
                  </a:moveTo>
                  <a:lnTo>
                    <a:pt x="294" y="226"/>
                  </a:lnTo>
                  <a:lnTo>
                    <a:pt x="952" y="0"/>
                  </a:lnTo>
                  <a:lnTo>
                    <a:pt x="832" y="112"/>
                  </a:lnTo>
                  <a:cubicBezTo>
                    <a:pt x="721" y="175"/>
                    <a:pt x="576" y="288"/>
                    <a:pt x="288" y="376"/>
                  </a:cubicBezTo>
                  <a:cubicBezTo>
                    <a:pt x="0" y="464"/>
                    <a:pt x="103" y="405"/>
                    <a:pt x="54" y="412"/>
                  </a:cubicBez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 name="Oval 69"/>
            <p:cNvSpPr>
              <a:spLocks noChangeAspect="1" noChangeArrowheads="1"/>
            </p:cNvSpPr>
            <p:nvPr userDrawn="1"/>
          </p:nvSpPr>
          <p:spPr bwMode="auto">
            <a:xfrm>
              <a:off x="1139" y="528"/>
              <a:ext cx="3236" cy="3240"/>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102" name="Rectangle 6"/>
          <p:cNvSpPr>
            <a:spLocks noGrp="1" noChangeArrowheads="1"/>
          </p:cNvSpPr>
          <p:nvPr>
            <p:ph type="ctrTitle"/>
          </p:nvPr>
        </p:nvSpPr>
        <p:spPr>
          <a:xfrm>
            <a:off x="685800" y="1033463"/>
            <a:ext cx="7985125" cy="1655762"/>
          </a:xfrm>
        </p:spPr>
        <p:txBody>
          <a:bodyPr/>
          <a:lstStyle>
            <a:lvl1pPr algn="ctr">
              <a:defRPr sz="44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171950" y="3238500"/>
            <a:ext cx="4498975" cy="1752600"/>
          </a:xfrm>
        </p:spPr>
        <p:txBody>
          <a:bodyPr/>
          <a:lstStyle>
            <a:lvl1pPr marL="0" indent="0" algn="ctr">
              <a:buFont typeface="Wingdings" panose="05000000000000000000" pitchFamily="2" charset="2"/>
              <a:buNone/>
              <a:defRPr sz="3600"/>
            </a:lvl1pPr>
          </a:lstStyle>
          <a:p>
            <a:pPr lvl="0"/>
            <a:r>
              <a:rPr lang="en-US" altLang="en-US" noProof="0" smtClean="0"/>
              <a:t>Click to edit Master subtitle style</a:t>
            </a:r>
          </a:p>
        </p:txBody>
      </p:sp>
      <p:sp>
        <p:nvSpPr>
          <p:cNvPr id="23"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24"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25"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308804C3-7380-4E40-8157-F2C5DB932CB1}" type="slidenum">
              <a:rPr lang="en-US" altLang="en-US"/>
              <a:pPr>
                <a:defRPr/>
              </a:pPr>
              <a:t>‹#›</a:t>
            </a:fld>
            <a:endParaRPr lang="en-US" altLang="en-US"/>
          </a:p>
        </p:txBody>
      </p:sp>
    </p:spTree>
    <p:extLst>
      <p:ext uri="{BB962C8B-B14F-4D97-AF65-F5344CB8AC3E}">
        <p14:creationId xmlns:p14="http://schemas.microsoft.com/office/powerpoint/2010/main" val="325462541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B1C898-00F1-42D8-86D5-ADED52BB7B29}" type="slidenum">
              <a:rPr lang="en-US" altLang="en-US"/>
              <a:pPr>
                <a:defRPr/>
              </a:pPr>
              <a:t>‹#›</a:t>
            </a:fld>
            <a:endParaRPr lang="en-US" altLang="en-US"/>
          </a:p>
        </p:txBody>
      </p:sp>
    </p:spTree>
    <p:extLst>
      <p:ext uri="{BB962C8B-B14F-4D97-AF65-F5344CB8AC3E}">
        <p14:creationId xmlns:p14="http://schemas.microsoft.com/office/powerpoint/2010/main" val="242259702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60350"/>
            <a:ext cx="1892300"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76338" y="260350"/>
            <a:ext cx="552767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443FA5-74EB-4A4D-8FDB-B494D6CFC46F}" type="slidenum">
              <a:rPr lang="en-US" altLang="en-US"/>
              <a:pPr>
                <a:defRPr/>
              </a:pPr>
              <a:t>‹#›</a:t>
            </a:fld>
            <a:endParaRPr lang="en-US" altLang="en-US"/>
          </a:p>
        </p:txBody>
      </p:sp>
    </p:spTree>
    <p:extLst>
      <p:ext uri="{BB962C8B-B14F-4D97-AF65-F5344CB8AC3E}">
        <p14:creationId xmlns:p14="http://schemas.microsoft.com/office/powerpoint/2010/main" val="192886063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76338" y="260350"/>
            <a:ext cx="7572375" cy="97313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187450" y="1233488"/>
            <a:ext cx="705643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37526F-76AA-4C20-BC80-D01EDF502C4A}" type="slidenum">
              <a:rPr lang="en-US" altLang="en-US"/>
              <a:pPr>
                <a:defRPr/>
              </a:pPr>
              <a:t>‹#›</a:t>
            </a:fld>
            <a:endParaRPr lang="en-US" altLang="en-US"/>
          </a:p>
        </p:txBody>
      </p:sp>
    </p:spTree>
    <p:extLst>
      <p:ext uri="{BB962C8B-B14F-4D97-AF65-F5344CB8AC3E}">
        <p14:creationId xmlns:p14="http://schemas.microsoft.com/office/powerpoint/2010/main" val="228544015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76338" y="260350"/>
            <a:ext cx="7572375" cy="97313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187450" y="1233488"/>
            <a:ext cx="3451225"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1075" y="1233488"/>
            <a:ext cx="3452813"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7906A0-7C02-494C-AA1E-4953F95A4F26}" type="slidenum">
              <a:rPr lang="en-US" altLang="en-US"/>
              <a:pPr>
                <a:defRPr/>
              </a:pPr>
              <a:t>‹#›</a:t>
            </a:fld>
            <a:endParaRPr lang="en-US" altLang="en-US"/>
          </a:p>
        </p:txBody>
      </p:sp>
    </p:spTree>
    <p:extLst>
      <p:ext uri="{BB962C8B-B14F-4D97-AF65-F5344CB8AC3E}">
        <p14:creationId xmlns:p14="http://schemas.microsoft.com/office/powerpoint/2010/main" val="139773704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AC4C1C-9832-4A37-9C1C-024716477141}" type="slidenum">
              <a:rPr lang="en-US" altLang="en-US"/>
              <a:pPr>
                <a:defRPr/>
              </a:pPr>
              <a:t>‹#›</a:t>
            </a:fld>
            <a:endParaRPr lang="en-US" altLang="en-US"/>
          </a:p>
        </p:txBody>
      </p:sp>
    </p:spTree>
    <p:extLst>
      <p:ext uri="{BB962C8B-B14F-4D97-AF65-F5344CB8AC3E}">
        <p14:creationId xmlns:p14="http://schemas.microsoft.com/office/powerpoint/2010/main" val="275330979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95CB1C-A97E-43F3-8E38-01BAA6BFE87D}" type="slidenum">
              <a:rPr lang="en-US" altLang="en-US"/>
              <a:pPr>
                <a:defRPr/>
              </a:pPr>
              <a:t>‹#›</a:t>
            </a:fld>
            <a:endParaRPr lang="en-US" altLang="en-US"/>
          </a:p>
        </p:txBody>
      </p:sp>
    </p:spTree>
    <p:extLst>
      <p:ext uri="{BB962C8B-B14F-4D97-AF65-F5344CB8AC3E}">
        <p14:creationId xmlns:p14="http://schemas.microsoft.com/office/powerpoint/2010/main" val="46281561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87450" y="1233488"/>
            <a:ext cx="3451225"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1075" y="1233488"/>
            <a:ext cx="3452813"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846471-581E-4429-B926-949A562DD9ED}" type="slidenum">
              <a:rPr lang="en-US" altLang="en-US"/>
              <a:pPr>
                <a:defRPr/>
              </a:pPr>
              <a:t>‹#›</a:t>
            </a:fld>
            <a:endParaRPr lang="en-US" altLang="en-US"/>
          </a:p>
        </p:txBody>
      </p:sp>
    </p:spTree>
    <p:extLst>
      <p:ext uri="{BB962C8B-B14F-4D97-AF65-F5344CB8AC3E}">
        <p14:creationId xmlns:p14="http://schemas.microsoft.com/office/powerpoint/2010/main" val="400990356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E69FC83-D40D-4BA5-8BD8-FCF7A15A058F}" type="slidenum">
              <a:rPr lang="en-US" altLang="en-US"/>
              <a:pPr>
                <a:defRPr/>
              </a:pPr>
              <a:t>‹#›</a:t>
            </a:fld>
            <a:endParaRPr lang="en-US" altLang="en-US"/>
          </a:p>
        </p:txBody>
      </p:sp>
    </p:spTree>
    <p:extLst>
      <p:ext uri="{BB962C8B-B14F-4D97-AF65-F5344CB8AC3E}">
        <p14:creationId xmlns:p14="http://schemas.microsoft.com/office/powerpoint/2010/main" val="201543651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DEF62C5-6C6F-4B66-A194-31815C00E2F0}" type="slidenum">
              <a:rPr lang="en-US" altLang="en-US"/>
              <a:pPr>
                <a:defRPr/>
              </a:pPr>
              <a:t>‹#›</a:t>
            </a:fld>
            <a:endParaRPr lang="en-US" altLang="en-US"/>
          </a:p>
        </p:txBody>
      </p:sp>
    </p:spTree>
    <p:extLst>
      <p:ext uri="{BB962C8B-B14F-4D97-AF65-F5344CB8AC3E}">
        <p14:creationId xmlns:p14="http://schemas.microsoft.com/office/powerpoint/2010/main" val="186104307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26C6BEF-BACA-4017-BDAE-C8E3F64CB393}" type="slidenum">
              <a:rPr lang="en-US" altLang="en-US"/>
              <a:pPr>
                <a:defRPr/>
              </a:pPr>
              <a:t>‹#›</a:t>
            </a:fld>
            <a:endParaRPr lang="en-US" altLang="en-US"/>
          </a:p>
        </p:txBody>
      </p:sp>
    </p:spTree>
    <p:extLst>
      <p:ext uri="{BB962C8B-B14F-4D97-AF65-F5344CB8AC3E}">
        <p14:creationId xmlns:p14="http://schemas.microsoft.com/office/powerpoint/2010/main" val="247840114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CCA669-DBA7-4A31-8F93-24FEB2670F9D}" type="slidenum">
              <a:rPr lang="en-US" altLang="en-US"/>
              <a:pPr>
                <a:defRPr/>
              </a:pPr>
              <a:t>‹#›</a:t>
            </a:fld>
            <a:endParaRPr lang="en-US" altLang="en-US"/>
          </a:p>
        </p:txBody>
      </p:sp>
    </p:spTree>
    <p:extLst>
      <p:ext uri="{BB962C8B-B14F-4D97-AF65-F5344CB8AC3E}">
        <p14:creationId xmlns:p14="http://schemas.microsoft.com/office/powerpoint/2010/main" val="390466646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9790E1-0DC0-43DA-A5BD-B1AB94FEF946}" type="slidenum">
              <a:rPr lang="en-US" altLang="en-US"/>
              <a:pPr>
                <a:defRPr/>
              </a:pPr>
              <a:t>‹#›</a:t>
            </a:fld>
            <a:endParaRPr lang="en-US" altLang="en-US"/>
          </a:p>
        </p:txBody>
      </p:sp>
    </p:spTree>
    <p:extLst>
      <p:ext uri="{BB962C8B-B14F-4D97-AF65-F5344CB8AC3E}">
        <p14:creationId xmlns:p14="http://schemas.microsoft.com/office/powerpoint/2010/main" val="312810117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CC00"/>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187450" y="1233488"/>
            <a:ext cx="705643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2"/>
          <p:cNvSpPr>
            <a:spLocks noGrp="1" noChangeArrowheads="1"/>
          </p:cNvSpPr>
          <p:nvPr>
            <p:ph type="title"/>
          </p:nvPr>
        </p:nvSpPr>
        <p:spPr bwMode="auto">
          <a:xfrm>
            <a:off x="1176338" y="260350"/>
            <a:ext cx="7572375" cy="97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FB03CD-7EAB-4311-8B75-6BF6264A867C}" type="slidenum">
              <a:rPr lang="en-US" altLang="en-US"/>
              <a:pPr>
                <a:defRPr/>
              </a:pPr>
              <a:t>‹#›</a:t>
            </a:fld>
            <a:endParaRPr lang="en-US" altLang="en-US"/>
          </a:p>
        </p:txBody>
      </p:sp>
      <p:grpSp>
        <p:nvGrpSpPr>
          <p:cNvPr id="1031" name="Group 86"/>
          <p:cNvGrpSpPr>
            <a:grpSpLocks noChangeAspect="1"/>
          </p:cNvGrpSpPr>
          <p:nvPr userDrawn="1"/>
        </p:nvGrpSpPr>
        <p:grpSpPr bwMode="auto">
          <a:xfrm>
            <a:off x="266700" y="4927600"/>
            <a:ext cx="1706563" cy="1706563"/>
            <a:chOff x="1120" y="528"/>
            <a:chExt cx="3255" cy="3256"/>
          </a:xfrm>
        </p:grpSpPr>
        <p:sp>
          <p:nvSpPr>
            <p:cNvPr id="1032" name="Freeform 87"/>
            <p:cNvSpPr>
              <a:spLocks noChangeAspect="1"/>
            </p:cNvSpPr>
            <p:nvPr/>
          </p:nvSpPr>
          <p:spPr bwMode="auto">
            <a:xfrm>
              <a:off x="3112" y="570"/>
              <a:ext cx="200" cy="116"/>
            </a:xfrm>
            <a:custGeom>
              <a:avLst/>
              <a:gdLst>
                <a:gd name="T0" fmla="*/ 0 w 200"/>
                <a:gd name="T1" fmla="*/ 0 h 116"/>
                <a:gd name="T2" fmla="*/ 112 w 200"/>
                <a:gd name="T3" fmla="*/ 116 h 116"/>
                <a:gd name="T4" fmla="*/ 200 w 200"/>
                <a:gd name="T5" fmla="*/ 62 h 116"/>
                <a:gd name="T6" fmla="*/ 0 w 200"/>
                <a:gd name="T7" fmla="*/ 0 h 1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 h="116">
                  <a:moveTo>
                    <a:pt x="0" y="0"/>
                  </a:moveTo>
                  <a:lnTo>
                    <a:pt x="112" y="116"/>
                  </a:lnTo>
                  <a:lnTo>
                    <a:pt x="200" y="62"/>
                  </a:lnTo>
                  <a:lnTo>
                    <a:pt x="0"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3" name="Freeform 88"/>
            <p:cNvSpPr>
              <a:spLocks noChangeAspect="1"/>
            </p:cNvSpPr>
            <p:nvPr/>
          </p:nvSpPr>
          <p:spPr bwMode="auto">
            <a:xfrm>
              <a:off x="1254" y="1344"/>
              <a:ext cx="111" cy="192"/>
            </a:xfrm>
            <a:custGeom>
              <a:avLst/>
              <a:gdLst>
                <a:gd name="T0" fmla="*/ 96 w 111"/>
                <a:gd name="T1" fmla="*/ 0 h 192"/>
                <a:gd name="T2" fmla="*/ 0 w 111"/>
                <a:gd name="T3" fmla="*/ 192 h 192"/>
                <a:gd name="T4" fmla="*/ 111 w 111"/>
                <a:gd name="T5" fmla="*/ 105 h 192"/>
                <a:gd name="T6" fmla="*/ 96 w 111"/>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1" h="192">
                  <a:moveTo>
                    <a:pt x="96" y="0"/>
                  </a:moveTo>
                  <a:lnTo>
                    <a:pt x="0" y="192"/>
                  </a:lnTo>
                  <a:lnTo>
                    <a:pt x="111" y="105"/>
                  </a:lnTo>
                  <a:lnTo>
                    <a:pt x="96"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 name="Freeform 89"/>
            <p:cNvSpPr>
              <a:spLocks noChangeAspect="1"/>
            </p:cNvSpPr>
            <p:nvPr/>
          </p:nvSpPr>
          <p:spPr bwMode="auto">
            <a:xfrm>
              <a:off x="1549" y="981"/>
              <a:ext cx="1181" cy="1247"/>
            </a:xfrm>
            <a:custGeom>
              <a:avLst/>
              <a:gdLst>
                <a:gd name="T0" fmla="*/ 503 w 1224"/>
                <a:gd name="T1" fmla="*/ 0 h 1247"/>
                <a:gd name="T2" fmla="*/ 0 w 1224"/>
                <a:gd name="T3" fmla="*/ 499 h 1247"/>
                <a:gd name="T4" fmla="*/ 87 w 1224"/>
                <a:gd name="T5" fmla="*/ 1111 h 1247"/>
                <a:gd name="T6" fmla="*/ 656 w 1224"/>
                <a:gd name="T7" fmla="*/ 1247 h 1247"/>
                <a:gd name="T8" fmla="*/ 1181 w 1224"/>
                <a:gd name="T9" fmla="*/ 748 h 1247"/>
                <a:gd name="T10" fmla="*/ 1094 w 1224"/>
                <a:gd name="T11" fmla="*/ 136 h 1247"/>
                <a:gd name="T12" fmla="*/ 503 w 1224"/>
                <a:gd name="T13" fmla="*/ 0 h 12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4" h="1247">
                  <a:moveTo>
                    <a:pt x="521" y="0"/>
                  </a:moveTo>
                  <a:lnTo>
                    <a:pt x="0" y="499"/>
                  </a:lnTo>
                  <a:lnTo>
                    <a:pt x="90" y="1111"/>
                  </a:lnTo>
                  <a:lnTo>
                    <a:pt x="680" y="1247"/>
                  </a:lnTo>
                  <a:lnTo>
                    <a:pt x="1224" y="748"/>
                  </a:lnTo>
                  <a:lnTo>
                    <a:pt x="1134" y="136"/>
                  </a:lnTo>
                  <a:lnTo>
                    <a:pt x="521"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5" name="Freeform 90"/>
            <p:cNvSpPr>
              <a:spLocks noChangeAspect="1"/>
            </p:cNvSpPr>
            <p:nvPr/>
          </p:nvSpPr>
          <p:spPr bwMode="auto">
            <a:xfrm>
              <a:off x="2643" y="935"/>
              <a:ext cx="1050" cy="998"/>
            </a:xfrm>
            <a:custGeom>
              <a:avLst/>
              <a:gdLst>
                <a:gd name="T0" fmla="*/ 591 w 1088"/>
                <a:gd name="T1" fmla="*/ 0 h 998"/>
                <a:gd name="T2" fmla="*/ 0 w 1088"/>
                <a:gd name="T3" fmla="*/ 182 h 998"/>
                <a:gd name="T4" fmla="*/ 87 w 1088"/>
                <a:gd name="T5" fmla="*/ 794 h 998"/>
                <a:gd name="T6" fmla="*/ 744 w 1088"/>
                <a:gd name="T7" fmla="*/ 998 h 998"/>
                <a:gd name="T8" fmla="*/ 1050 w 1088"/>
                <a:gd name="T9" fmla="*/ 522 h 998"/>
                <a:gd name="T10" fmla="*/ 591 w 1088"/>
                <a:gd name="T11" fmla="*/ 0 h 99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88" h="998">
                  <a:moveTo>
                    <a:pt x="612" y="0"/>
                  </a:moveTo>
                  <a:lnTo>
                    <a:pt x="0" y="182"/>
                  </a:lnTo>
                  <a:lnTo>
                    <a:pt x="90" y="794"/>
                  </a:lnTo>
                  <a:lnTo>
                    <a:pt x="771" y="998"/>
                  </a:lnTo>
                  <a:lnTo>
                    <a:pt x="1088" y="522"/>
                  </a:lnTo>
                  <a:lnTo>
                    <a:pt x="612"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6" name="Freeform 91"/>
            <p:cNvSpPr>
              <a:spLocks noChangeAspect="1"/>
            </p:cNvSpPr>
            <p:nvPr/>
          </p:nvSpPr>
          <p:spPr bwMode="auto">
            <a:xfrm>
              <a:off x="2216" y="1728"/>
              <a:ext cx="1337" cy="1401"/>
            </a:xfrm>
            <a:custGeom>
              <a:avLst/>
              <a:gdLst>
                <a:gd name="T0" fmla="*/ 515 w 1337"/>
                <a:gd name="T1" fmla="*/ 0 h 1401"/>
                <a:gd name="T2" fmla="*/ 0 w 1337"/>
                <a:gd name="T3" fmla="*/ 498 h 1401"/>
                <a:gd name="T4" fmla="*/ 162 w 1337"/>
                <a:gd name="T5" fmla="*/ 1188 h 1401"/>
                <a:gd name="T6" fmla="*/ 867 w 1337"/>
                <a:gd name="T7" fmla="*/ 1401 h 1401"/>
                <a:gd name="T8" fmla="*/ 1337 w 1337"/>
                <a:gd name="T9" fmla="*/ 882 h 1401"/>
                <a:gd name="T10" fmla="*/ 1181 w 1337"/>
                <a:gd name="T11" fmla="*/ 198 h 1401"/>
                <a:gd name="T12" fmla="*/ 515 w 1337"/>
                <a:gd name="T13" fmla="*/ 0 h 140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37" h="1401">
                  <a:moveTo>
                    <a:pt x="515" y="0"/>
                  </a:moveTo>
                  <a:lnTo>
                    <a:pt x="0" y="498"/>
                  </a:lnTo>
                  <a:lnTo>
                    <a:pt x="162" y="1188"/>
                  </a:lnTo>
                  <a:lnTo>
                    <a:pt x="867" y="1401"/>
                  </a:lnTo>
                  <a:lnTo>
                    <a:pt x="1337" y="882"/>
                  </a:lnTo>
                  <a:lnTo>
                    <a:pt x="1181" y="198"/>
                  </a:lnTo>
                  <a:lnTo>
                    <a:pt x="515"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7" name="Freeform 92"/>
            <p:cNvSpPr>
              <a:spLocks noChangeAspect="1"/>
            </p:cNvSpPr>
            <p:nvPr/>
          </p:nvSpPr>
          <p:spPr bwMode="auto">
            <a:xfrm>
              <a:off x="3391" y="1463"/>
              <a:ext cx="915" cy="1309"/>
            </a:xfrm>
            <a:custGeom>
              <a:avLst/>
              <a:gdLst>
                <a:gd name="T0" fmla="*/ 299 w 915"/>
                <a:gd name="T1" fmla="*/ 0 h 1309"/>
                <a:gd name="T2" fmla="*/ 730 w 915"/>
                <a:gd name="T3" fmla="*/ 91 h 1309"/>
                <a:gd name="T4" fmla="*/ 915 w 915"/>
                <a:gd name="T5" fmla="*/ 781 h 1309"/>
                <a:gd name="T6" fmla="*/ 637 w 915"/>
                <a:gd name="T7" fmla="*/ 1309 h 1309"/>
                <a:gd name="T8" fmla="*/ 162 w 915"/>
                <a:gd name="T9" fmla="*/ 1153 h 1309"/>
                <a:gd name="T10" fmla="*/ 0 w 915"/>
                <a:gd name="T11" fmla="*/ 445 h 1309"/>
                <a:gd name="T12" fmla="*/ 299 w 915"/>
                <a:gd name="T13" fmla="*/ 0 h 130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5" h="1309">
                  <a:moveTo>
                    <a:pt x="299" y="0"/>
                  </a:moveTo>
                  <a:lnTo>
                    <a:pt x="730" y="91"/>
                  </a:lnTo>
                  <a:lnTo>
                    <a:pt x="915" y="781"/>
                  </a:lnTo>
                  <a:lnTo>
                    <a:pt x="637" y="1309"/>
                  </a:lnTo>
                  <a:lnTo>
                    <a:pt x="162" y="1153"/>
                  </a:lnTo>
                  <a:lnTo>
                    <a:pt x="0" y="445"/>
                  </a:lnTo>
                  <a:lnTo>
                    <a:pt x="299"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8" name="Freeform 93"/>
            <p:cNvSpPr>
              <a:spLocks noChangeAspect="1"/>
            </p:cNvSpPr>
            <p:nvPr/>
          </p:nvSpPr>
          <p:spPr bwMode="auto">
            <a:xfrm>
              <a:off x="1452" y="2094"/>
              <a:ext cx="926" cy="1080"/>
            </a:xfrm>
            <a:custGeom>
              <a:avLst/>
              <a:gdLst>
                <a:gd name="T0" fmla="*/ 179 w 960"/>
                <a:gd name="T1" fmla="*/ 0 h 1080"/>
                <a:gd name="T2" fmla="*/ 758 w 960"/>
                <a:gd name="T3" fmla="*/ 132 h 1080"/>
                <a:gd name="T4" fmla="*/ 926 w 960"/>
                <a:gd name="T5" fmla="*/ 834 h 1080"/>
                <a:gd name="T6" fmla="*/ 486 w 960"/>
                <a:gd name="T7" fmla="*/ 1080 h 1080"/>
                <a:gd name="T8" fmla="*/ 0 w 960"/>
                <a:gd name="T9" fmla="*/ 570 h 1080"/>
                <a:gd name="T10" fmla="*/ 179 w 960"/>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60" h="1080">
                  <a:moveTo>
                    <a:pt x="186" y="0"/>
                  </a:moveTo>
                  <a:lnTo>
                    <a:pt x="786" y="132"/>
                  </a:lnTo>
                  <a:lnTo>
                    <a:pt x="960" y="834"/>
                  </a:lnTo>
                  <a:lnTo>
                    <a:pt x="504" y="1080"/>
                  </a:lnTo>
                  <a:lnTo>
                    <a:pt x="0" y="570"/>
                  </a:lnTo>
                  <a:lnTo>
                    <a:pt x="186"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9" name="Freeform 94"/>
            <p:cNvSpPr>
              <a:spLocks noChangeAspect="1"/>
            </p:cNvSpPr>
            <p:nvPr/>
          </p:nvSpPr>
          <p:spPr bwMode="auto">
            <a:xfrm>
              <a:off x="1921" y="2916"/>
              <a:ext cx="1303" cy="854"/>
            </a:xfrm>
            <a:custGeom>
              <a:avLst/>
              <a:gdLst>
                <a:gd name="T0" fmla="*/ 451 w 1303"/>
                <a:gd name="T1" fmla="*/ 0 h 854"/>
                <a:gd name="T2" fmla="*/ 0 w 1303"/>
                <a:gd name="T3" fmla="*/ 270 h 854"/>
                <a:gd name="T4" fmla="*/ 179 w 1303"/>
                <a:gd name="T5" fmla="*/ 696 h 854"/>
                <a:gd name="T6" fmla="*/ 436 w 1303"/>
                <a:gd name="T7" fmla="*/ 798 h 854"/>
                <a:gd name="T8" fmla="*/ 782 w 1303"/>
                <a:gd name="T9" fmla="*/ 854 h 854"/>
                <a:gd name="T10" fmla="*/ 1052 w 1303"/>
                <a:gd name="T11" fmla="*/ 828 h 854"/>
                <a:gd name="T12" fmla="*/ 1303 w 1303"/>
                <a:gd name="T13" fmla="*/ 629 h 854"/>
                <a:gd name="T14" fmla="*/ 1163 w 1303"/>
                <a:gd name="T15" fmla="*/ 216 h 854"/>
                <a:gd name="T16" fmla="*/ 451 w 1303"/>
                <a:gd name="T17" fmla="*/ 0 h 8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03" h="854">
                  <a:moveTo>
                    <a:pt x="451" y="0"/>
                  </a:moveTo>
                  <a:lnTo>
                    <a:pt x="0" y="270"/>
                  </a:lnTo>
                  <a:lnTo>
                    <a:pt x="179" y="696"/>
                  </a:lnTo>
                  <a:lnTo>
                    <a:pt x="436" y="798"/>
                  </a:lnTo>
                  <a:lnTo>
                    <a:pt x="782" y="854"/>
                  </a:lnTo>
                  <a:lnTo>
                    <a:pt x="1052" y="828"/>
                  </a:lnTo>
                  <a:lnTo>
                    <a:pt x="1303" y="629"/>
                  </a:lnTo>
                  <a:lnTo>
                    <a:pt x="1163" y="216"/>
                  </a:lnTo>
                  <a:lnTo>
                    <a:pt x="451"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0" name="Freeform 95"/>
            <p:cNvSpPr>
              <a:spLocks noChangeAspect="1"/>
            </p:cNvSpPr>
            <p:nvPr/>
          </p:nvSpPr>
          <p:spPr bwMode="auto">
            <a:xfrm>
              <a:off x="3084" y="2610"/>
              <a:ext cx="938" cy="942"/>
            </a:xfrm>
            <a:custGeom>
              <a:avLst/>
              <a:gdLst>
                <a:gd name="T0" fmla="*/ 470 w 938"/>
                <a:gd name="T1" fmla="*/ 0 h 942"/>
                <a:gd name="T2" fmla="*/ 0 w 938"/>
                <a:gd name="T3" fmla="*/ 516 h 942"/>
                <a:gd name="T4" fmla="*/ 145 w 938"/>
                <a:gd name="T5" fmla="*/ 942 h 942"/>
                <a:gd name="T6" fmla="*/ 768 w 938"/>
                <a:gd name="T7" fmla="*/ 710 h 942"/>
                <a:gd name="T8" fmla="*/ 892 w 938"/>
                <a:gd name="T9" fmla="*/ 426 h 942"/>
                <a:gd name="T10" fmla="*/ 938 w 938"/>
                <a:gd name="T11" fmla="*/ 144 h 942"/>
                <a:gd name="T12" fmla="*/ 470 w 938"/>
                <a:gd name="T13" fmla="*/ 0 h 9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38" h="942">
                  <a:moveTo>
                    <a:pt x="470" y="0"/>
                  </a:moveTo>
                  <a:lnTo>
                    <a:pt x="0" y="516"/>
                  </a:lnTo>
                  <a:lnTo>
                    <a:pt x="145" y="942"/>
                  </a:lnTo>
                  <a:lnTo>
                    <a:pt x="768" y="710"/>
                  </a:lnTo>
                  <a:lnTo>
                    <a:pt x="892" y="426"/>
                  </a:lnTo>
                  <a:lnTo>
                    <a:pt x="938" y="144"/>
                  </a:lnTo>
                  <a:lnTo>
                    <a:pt x="470"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1" name="Freeform 96"/>
            <p:cNvSpPr>
              <a:spLocks noChangeAspect="1"/>
            </p:cNvSpPr>
            <p:nvPr/>
          </p:nvSpPr>
          <p:spPr bwMode="auto">
            <a:xfrm>
              <a:off x="1120" y="1432"/>
              <a:ext cx="512" cy="1238"/>
            </a:xfrm>
            <a:custGeom>
              <a:avLst/>
              <a:gdLst>
                <a:gd name="T0" fmla="*/ 424 w 512"/>
                <a:gd name="T1" fmla="*/ 50 h 1238"/>
                <a:gd name="T2" fmla="*/ 184 w 512"/>
                <a:gd name="T3" fmla="*/ 0 h 1238"/>
                <a:gd name="T4" fmla="*/ 147 w 512"/>
                <a:gd name="T5" fmla="*/ 104 h 1238"/>
                <a:gd name="T6" fmla="*/ 19 w 512"/>
                <a:gd name="T7" fmla="*/ 746 h 1238"/>
                <a:gd name="T8" fmla="*/ 112 w 512"/>
                <a:gd name="T9" fmla="*/ 1196 h 1238"/>
                <a:gd name="T10" fmla="*/ 332 w 512"/>
                <a:gd name="T11" fmla="*/ 1238 h 1238"/>
                <a:gd name="T12" fmla="*/ 512 w 512"/>
                <a:gd name="T13" fmla="*/ 656 h 1238"/>
                <a:gd name="T14" fmla="*/ 424 w 512"/>
                <a:gd name="T15" fmla="*/ 50 h 12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2" h="1238">
                  <a:moveTo>
                    <a:pt x="424" y="50"/>
                  </a:moveTo>
                  <a:lnTo>
                    <a:pt x="184" y="0"/>
                  </a:lnTo>
                  <a:lnTo>
                    <a:pt x="147" y="104"/>
                  </a:lnTo>
                  <a:cubicBezTo>
                    <a:pt x="119" y="228"/>
                    <a:pt x="0" y="372"/>
                    <a:pt x="19" y="746"/>
                  </a:cubicBezTo>
                  <a:cubicBezTo>
                    <a:pt x="39" y="1120"/>
                    <a:pt x="60" y="1114"/>
                    <a:pt x="112" y="1196"/>
                  </a:cubicBezTo>
                  <a:lnTo>
                    <a:pt x="332" y="1238"/>
                  </a:lnTo>
                  <a:lnTo>
                    <a:pt x="512" y="656"/>
                  </a:lnTo>
                  <a:lnTo>
                    <a:pt x="424" y="5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2" name="Freeform 97"/>
            <p:cNvSpPr>
              <a:spLocks noChangeAspect="1"/>
            </p:cNvSpPr>
            <p:nvPr/>
          </p:nvSpPr>
          <p:spPr bwMode="auto">
            <a:xfrm>
              <a:off x="1220" y="2628"/>
              <a:ext cx="880" cy="990"/>
            </a:xfrm>
            <a:custGeom>
              <a:avLst/>
              <a:gdLst>
                <a:gd name="T0" fmla="*/ 0 w 880"/>
                <a:gd name="T1" fmla="*/ 0 h 990"/>
                <a:gd name="T2" fmla="*/ 232 w 880"/>
                <a:gd name="T3" fmla="*/ 38 h 990"/>
                <a:gd name="T4" fmla="*/ 717 w 880"/>
                <a:gd name="T5" fmla="*/ 546 h 990"/>
                <a:gd name="T6" fmla="*/ 880 w 880"/>
                <a:gd name="T7" fmla="*/ 990 h 990"/>
                <a:gd name="T8" fmla="*/ 679 w 880"/>
                <a:gd name="T9" fmla="*/ 908 h 990"/>
                <a:gd name="T10" fmla="*/ 347 w 880"/>
                <a:gd name="T11" fmla="*/ 628 h 990"/>
                <a:gd name="T12" fmla="*/ 162 w 880"/>
                <a:gd name="T13" fmla="*/ 366 h 990"/>
                <a:gd name="T14" fmla="*/ 62 w 880"/>
                <a:gd name="T15" fmla="*/ 172 h 990"/>
                <a:gd name="T16" fmla="*/ 0 w 880"/>
                <a:gd name="T17" fmla="*/ 0 h 9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80" h="990">
                  <a:moveTo>
                    <a:pt x="0" y="0"/>
                  </a:moveTo>
                  <a:lnTo>
                    <a:pt x="232" y="38"/>
                  </a:lnTo>
                  <a:lnTo>
                    <a:pt x="717" y="546"/>
                  </a:lnTo>
                  <a:lnTo>
                    <a:pt x="880" y="990"/>
                  </a:lnTo>
                  <a:lnTo>
                    <a:pt x="679" y="908"/>
                  </a:lnTo>
                  <a:lnTo>
                    <a:pt x="347" y="628"/>
                  </a:lnTo>
                  <a:lnTo>
                    <a:pt x="162" y="366"/>
                  </a:lnTo>
                  <a:lnTo>
                    <a:pt x="62" y="172"/>
                  </a:lnTo>
                  <a:lnTo>
                    <a:pt x="0" y="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3" name="Freeform 98"/>
            <p:cNvSpPr>
              <a:spLocks noChangeAspect="1"/>
            </p:cNvSpPr>
            <p:nvPr/>
          </p:nvSpPr>
          <p:spPr bwMode="auto">
            <a:xfrm>
              <a:off x="1304" y="678"/>
              <a:ext cx="756" cy="804"/>
            </a:xfrm>
            <a:custGeom>
              <a:avLst/>
              <a:gdLst>
                <a:gd name="T0" fmla="*/ 750 w 756"/>
                <a:gd name="T1" fmla="*/ 294 h 804"/>
                <a:gd name="T2" fmla="*/ 756 w 756"/>
                <a:gd name="T3" fmla="*/ 48 h 804"/>
                <a:gd name="T4" fmla="*/ 748 w 756"/>
                <a:gd name="T5" fmla="*/ 0 h 804"/>
                <a:gd name="T6" fmla="*/ 464 w 756"/>
                <a:gd name="T7" fmla="*/ 178 h 804"/>
                <a:gd name="T8" fmla="*/ 153 w 756"/>
                <a:gd name="T9" fmla="*/ 510 h 804"/>
                <a:gd name="T10" fmla="*/ 72 w 756"/>
                <a:gd name="T11" fmla="*/ 634 h 804"/>
                <a:gd name="T12" fmla="*/ 0 w 756"/>
                <a:gd name="T13" fmla="*/ 762 h 804"/>
                <a:gd name="T14" fmla="*/ 240 w 756"/>
                <a:gd name="T15" fmla="*/ 804 h 804"/>
                <a:gd name="T16" fmla="*/ 750 w 756"/>
                <a:gd name="T17" fmla="*/ 294 h 8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6" h="804">
                  <a:moveTo>
                    <a:pt x="750" y="294"/>
                  </a:moveTo>
                  <a:lnTo>
                    <a:pt x="756" y="48"/>
                  </a:lnTo>
                  <a:lnTo>
                    <a:pt x="748" y="0"/>
                  </a:lnTo>
                  <a:lnTo>
                    <a:pt x="464" y="178"/>
                  </a:lnTo>
                  <a:lnTo>
                    <a:pt x="153" y="510"/>
                  </a:lnTo>
                  <a:lnTo>
                    <a:pt x="72" y="634"/>
                  </a:lnTo>
                  <a:lnTo>
                    <a:pt x="0" y="762"/>
                  </a:lnTo>
                  <a:lnTo>
                    <a:pt x="240" y="804"/>
                  </a:lnTo>
                  <a:lnTo>
                    <a:pt x="750" y="294"/>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4" name="Freeform 99"/>
            <p:cNvSpPr>
              <a:spLocks noChangeAspect="1"/>
            </p:cNvSpPr>
            <p:nvPr/>
          </p:nvSpPr>
          <p:spPr bwMode="auto">
            <a:xfrm>
              <a:off x="2054" y="528"/>
              <a:ext cx="1175" cy="588"/>
            </a:xfrm>
            <a:custGeom>
              <a:avLst/>
              <a:gdLst>
                <a:gd name="T0" fmla="*/ 8 w 1218"/>
                <a:gd name="T1" fmla="*/ 152 h 588"/>
                <a:gd name="T2" fmla="*/ 232 w 1218"/>
                <a:gd name="T3" fmla="*/ 66 h 588"/>
                <a:gd name="T4" fmla="*/ 475 w 1218"/>
                <a:gd name="T5" fmla="*/ 6 h 588"/>
                <a:gd name="T6" fmla="*/ 764 w 1218"/>
                <a:gd name="T7" fmla="*/ 0 h 588"/>
                <a:gd name="T8" fmla="*/ 1077 w 1218"/>
                <a:gd name="T9" fmla="*/ 60 h 588"/>
                <a:gd name="T10" fmla="*/ 1175 w 1218"/>
                <a:gd name="T11" fmla="*/ 162 h 588"/>
                <a:gd name="T12" fmla="*/ 1169 w 1218"/>
                <a:gd name="T13" fmla="*/ 408 h 588"/>
                <a:gd name="T14" fmla="*/ 585 w 1218"/>
                <a:gd name="T15" fmla="*/ 588 h 588"/>
                <a:gd name="T16" fmla="*/ 0 w 1218"/>
                <a:gd name="T17" fmla="*/ 450 h 588"/>
                <a:gd name="T18" fmla="*/ 8 w 1218"/>
                <a:gd name="T19" fmla="*/ 152 h 5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18" h="588">
                  <a:moveTo>
                    <a:pt x="8" y="152"/>
                  </a:moveTo>
                  <a:lnTo>
                    <a:pt x="240" y="66"/>
                  </a:lnTo>
                  <a:lnTo>
                    <a:pt x="492" y="6"/>
                  </a:lnTo>
                  <a:lnTo>
                    <a:pt x="792" y="0"/>
                  </a:lnTo>
                  <a:lnTo>
                    <a:pt x="1116" y="60"/>
                  </a:lnTo>
                  <a:lnTo>
                    <a:pt x="1218" y="162"/>
                  </a:lnTo>
                  <a:lnTo>
                    <a:pt x="1212" y="408"/>
                  </a:lnTo>
                  <a:lnTo>
                    <a:pt x="606" y="588"/>
                  </a:lnTo>
                  <a:lnTo>
                    <a:pt x="0" y="450"/>
                  </a:lnTo>
                  <a:lnTo>
                    <a:pt x="8" y="1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5" name="Freeform 100"/>
            <p:cNvSpPr>
              <a:spLocks noChangeAspect="1"/>
            </p:cNvSpPr>
            <p:nvPr/>
          </p:nvSpPr>
          <p:spPr bwMode="auto">
            <a:xfrm>
              <a:off x="3217" y="630"/>
              <a:ext cx="955" cy="921"/>
            </a:xfrm>
            <a:custGeom>
              <a:avLst/>
              <a:gdLst>
                <a:gd name="T0" fmla="*/ 7 w 955"/>
                <a:gd name="T1" fmla="*/ 52 h 921"/>
                <a:gd name="T2" fmla="*/ 0 w 955"/>
                <a:gd name="T3" fmla="*/ 306 h 921"/>
                <a:gd name="T4" fmla="*/ 472 w 955"/>
                <a:gd name="T5" fmla="*/ 833 h 921"/>
                <a:gd name="T6" fmla="*/ 902 w 955"/>
                <a:gd name="T7" fmla="*/ 921 h 921"/>
                <a:gd name="T8" fmla="*/ 955 w 955"/>
                <a:gd name="T9" fmla="*/ 732 h 921"/>
                <a:gd name="T10" fmla="*/ 821 w 955"/>
                <a:gd name="T11" fmla="*/ 522 h 921"/>
                <a:gd name="T12" fmla="*/ 590 w 955"/>
                <a:gd name="T13" fmla="*/ 281 h 921"/>
                <a:gd name="T14" fmla="*/ 272 w 955"/>
                <a:gd name="T15" fmla="*/ 78 h 921"/>
                <a:gd name="T16" fmla="*/ 93 w 955"/>
                <a:gd name="T17" fmla="*/ 0 h 921"/>
                <a:gd name="T18" fmla="*/ 7 w 955"/>
                <a:gd name="T19" fmla="*/ 52 h 9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55" h="921">
                  <a:moveTo>
                    <a:pt x="7" y="52"/>
                  </a:moveTo>
                  <a:lnTo>
                    <a:pt x="0" y="306"/>
                  </a:lnTo>
                  <a:lnTo>
                    <a:pt x="472" y="833"/>
                  </a:lnTo>
                  <a:lnTo>
                    <a:pt x="902" y="921"/>
                  </a:lnTo>
                  <a:lnTo>
                    <a:pt x="955" y="732"/>
                  </a:lnTo>
                  <a:cubicBezTo>
                    <a:pt x="942" y="666"/>
                    <a:pt x="882" y="597"/>
                    <a:pt x="821" y="522"/>
                  </a:cubicBezTo>
                  <a:cubicBezTo>
                    <a:pt x="762" y="447"/>
                    <a:pt x="683" y="354"/>
                    <a:pt x="590" y="281"/>
                  </a:cubicBezTo>
                  <a:cubicBezTo>
                    <a:pt x="497" y="208"/>
                    <a:pt x="358" y="124"/>
                    <a:pt x="272" y="78"/>
                  </a:cubicBezTo>
                  <a:lnTo>
                    <a:pt x="93" y="0"/>
                  </a:lnTo>
                  <a:lnTo>
                    <a:pt x="7" y="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6" name="Freeform 101"/>
            <p:cNvSpPr>
              <a:spLocks noChangeAspect="1"/>
            </p:cNvSpPr>
            <p:nvPr/>
          </p:nvSpPr>
          <p:spPr bwMode="auto">
            <a:xfrm>
              <a:off x="4120" y="1368"/>
              <a:ext cx="255" cy="906"/>
            </a:xfrm>
            <a:custGeom>
              <a:avLst/>
              <a:gdLst>
                <a:gd name="T0" fmla="*/ 52 w 264"/>
                <a:gd name="T1" fmla="*/ 0 h 906"/>
                <a:gd name="T2" fmla="*/ 0 w 264"/>
                <a:gd name="T3" fmla="*/ 180 h 906"/>
                <a:gd name="T4" fmla="*/ 180 w 264"/>
                <a:gd name="T5" fmla="*/ 876 h 906"/>
                <a:gd name="T6" fmla="*/ 255 w 264"/>
                <a:gd name="T7" fmla="*/ 906 h 906"/>
                <a:gd name="T8" fmla="*/ 238 w 264"/>
                <a:gd name="T9" fmla="*/ 666 h 906"/>
                <a:gd name="T10" fmla="*/ 197 w 264"/>
                <a:gd name="T11" fmla="*/ 390 h 906"/>
                <a:gd name="T12" fmla="*/ 87 w 264"/>
                <a:gd name="T13" fmla="*/ 66 h 906"/>
                <a:gd name="T14" fmla="*/ 52 w 264"/>
                <a:gd name="T15" fmla="*/ 0 h 9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4" h="906">
                  <a:moveTo>
                    <a:pt x="54" y="0"/>
                  </a:moveTo>
                  <a:lnTo>
                    <a:pt x="0" y="180"/>
                  </a:lnTo>
                  <a:lnTo>
                    <a:pt x="186" y="876"/>
                  </a:lnTo>
                  <a:lnTo>
                    <a:pt x="264" y="906"/>
                  </a:lnTo>
                  <a:lnTo>
                    <a:pt x="246" y="666"/>
                  </a:lnTo>
                  <a:lnTo>
                    <a:pt x="204" y="390"/>
                  </a:lnTo>
                  <a:lnTo>
                    <a:pt x="90" y="66"/>
                  </a:lnTo>
                  <a:lnTo>
                    <a:pt x="54" y="0"/>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7" name="Freeform 102"/>
            <p:cNvSpPr>
              <a:spLocks noChangeAspect="1"/>
            </p:cNvSpPr>
            <p:nvPr/>
          </p:nvSpPr>
          <p:spPr bwMode="auto">
            <a:xfrm>
              <a:off x="3854" y="2244"/>
              <a:ext cx="515" cy="1074"/>
            </a:xfrm>
            <a:custGeom>
              <a:avLst/>
              <a:gdLst>
                <a:gd name="T0" fmla="*/ 515 w 534"/>
                <a:gd name="T1" fmla="*/ 20 h 1074"/>
                <a:gd name="T2" fmla="*/ 451 w 534"/>
                <a:gd name="T3" fmla="*/ 0 h 1074"/>
                <a:gd name="T4" fmla="*/ 162 w 534"/>
                <a:gd name="T5" fmla="*/ 516 h 1074"/>
                <a:gd name="T6" fmla="*/ 0 w 534"/>
                <a:gd name="T7" fmla="*/ 1074 h 1074"/>
                <a:gd name="T8" fmla="*/ 52 w 534"/>
                <a:gd name="T9" fmla="*/ 1028 h 1074"/>
                <a:gd name="T10" fmla="*/ 106 w 534"/>
                <a:gd name="T11" fmla="*/ 980 h 1074"/>
                <a:gd name="T12" fmla="*/ 299 w 534"/>
                <a:gd name="T13" fmla="*/ 732 h 1074"/>
                <a:gd name="T14" fmla="*/ 453 w 534"/>
                <a:gd name="T15" fmla="*/ 388 h 1074"/>
                <a:gd name="T16" fmla="*/ 515 w 534"/>
                <a:gd name="T17" fmla="*/ 20 h 10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34" h="1074">
                  <a:moveTo>
                    <a:pt x="534" y="20"/>
                  </a:moveTo>
                  <a:lnTo>
                    <a:pt x="468" y="0"/>
                  </a:lnTo>
                  <a:lnTo>
                    <a:pt x="168" y="516"/>
                  </a:lnTo>
                  <a:lnTo>
                    <a:pt x="0" y="1074"/>
                  </a:lnTo>
                  <a:lnTo>
                    <a:pt x="54" y="1028"/>
                  </a:lnTo>
                  <a:lnTo>
                    <a:pt x="110" y="980"/>
                  </a:lnTo>
                  <a:lnTo>
                    <a:pt x="310" y="732"/>
                  </a:lnTo>
                  <a:lnTo>
                    <a:pt x="470" y="388"/>
                  </a:lnTo>
                  <a:lnTo>
                    <a:pt x="534" y="20"/>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8" name="Freeform 103"/>
            <p:cNvSpPr>
              <a:spLocks noChangeAspect="1"/>
            </p:cNvSpPr>
            <p:nvPr/>
          </p:nvSpPr>
          <p:spPr bwMode="auto">
            <a:xfrm>
              <a:off x="2934" y="3320"/>
              <a:ext cx="918" cy="464"/>
            </a:xfrm>
            <a:custGeom>
              <a:avLst/>
              <a:gdLst>
                <a:gd name="T0" fmla="*/ 52 w 952"/>
                <a:gd name="T1" fmla="*/ 412 h 464"/>
                <a:gd name="T2" fmla="*/ 284 w 952"/>
                <a:gd name="T3" fmla="*/ 226 h 464"/>
                <a:gd name="T4" fmla="*/ 918 w 952"/>
                <a:gd name="T5" fmla="*/ 0 h 464"/>
                <a:gd name="T6" fmla="*/ 802 w 952"/>
                <a:gd name="T7" fmla="*/ 112 h 464"/>
                <a:gd name="T8" fmla="*/ 278 w 952"/>
                <a:gd name="T9" fmla="*/ 376 h 464"/>
                <a:gd name="T10" fmla="*/ 52 w 952"/>
                <a:gd name="T11" fmla="*/ 412 h 4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52" h="464">
                  <a:moveTo>
                    <a:pt x="54" y="412"/>
                  </a:moveTo>
                  <a:lnTo>
                    <a:pt x="294" y="226"/>
                  </a:lnTo>
                  <a:lnTo>
                    <a:pt x="952" y="0"/>
                  </a:lnTo>
                  <a:lnTo>
                    <a:pt x="832" y="112"/>
                  </a:lnTo>
                  <a:cubicBezTo>
                    <a:pt x="721" y="175"/>
                    <a:pt x="576" y="288"/>
                    <a:pt x="288" y="376"/>
                  </a:cubicBezTo>
                  <a:cubicBezTo>
                    <a:pt x="0" y="464"/>
                    <a:pt x="103" y="405"/>
                    <a:pt x="54" y="412"/>
                  </a:cubicBez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9" name="Oval 104"/>
            <p:cNvSpPr>
              <a:spLocks noChangeAspect="1" noChangeArrowheads="1"/>
            </p:cNvSpPr>
            <p:nvPr/>
          </p:nvSpPr>
          <p:spPr bwMode="auto">
            <a:xfrm>
              <a:off x="1139" y="528"/>
              <a:ext cx="3236" cy="3240"/>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bg1"/>
        </a:buClr>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1"/>
        </a:buClr>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1"/>
        </a:buClr>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bg1"/>
        </a:buClr>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algn="l" eaLnBrk="1" hangingPunct="1"/>
            <a:r>
              <a:rPr lang="en-GB" altLang="en-US" smtClean="0"/>
              <a:t>Football 1 Template</a:t>
            </a:r>
            <a:endParaRPr lang="en-US" altLang="en-US" smtClean="0"/>
          </a:p>
        </p:txBody>
      </p:sp>
      <p:sp>
        <p:nvSpPr>
          <p:cNvPr id="5123" name="Rectangle 3"/>
          <p:cNvSpPr>
            <a:spLocks noGrp="1" noChangeArrowheads="1"/>
          </p:cNvSpPr>
          <p:nvPr>
            <p:ph type="subTitle" idx="1"/>
          </p:nvPr>
        </p:nvSpPr>
        <p:spPr/>
        <p:txBody>
          <a:bodyPr/>
          <a:lstStyle/>
          <a:p>
            <a:pPr eaLnBrk="1" hangingPunct="1"/>
            <a:endParaRPr lang="en-GB"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187450" y="1233488"/>
            <a:ext cx="3462338"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779963" y="1233488"/>
            <a:ext cx="3463925"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91" name="Group 31"/>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223963"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5363" name="Rectangle 3"/>
          <p:cNvSpPr>
            <a:spLocks noGrp="1" noChangeArrowheads="1"/>
          </p:cNvSpPr>
          <p:nvPr>
            <p:ph type="body" sz="half" idx="1"/>
          </p:nvPr>
        </p:nvSpPr>
        <p:spPr>
          <a:xfrm>
            <a:off x="1187450" y="1233488"/>
            <a:ext cx="3454400"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536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8938" y="1663700"/>
            <a:ext cx="2093912" cy="3529013"/>
          </a:xfrm>
          <a:prstGeom prst="rect">
            <a:avLst/>
          </a:prstGeom>
          <a:solidFill>
            <a:schemeClr val="accent1"/>
          </a:solidFill>
          <a:ln w="38100">
            <a:solidFill>
              <a:schemeClr val="accent2"/>
            </a:solidFill>
            <a:miter lim="800000"/>
            <a:headEnd/>
            <a:tailEnd/>
          </a:ln>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7411" name="Rectangle 3"/>
          <p:cNvSpPr>
            <a:spLocks noGrp="1" noChangeArrowheads="1"/>
          </p:cNvSpPr>
          <p:nvPr>
            <p:ph type="body" sz="half" idx="1"/>
          </p:nvPr>
        </p:nvSpPr>
        <p:spPr>
          <a:xfrm>
            <a:off x="1187450" y="1233488"/>
            <a:ext cx="3462338"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465763" y="1401763"/>
          <a:ext cx="2717800" cy="1501775"/>
        </p:xfrm>
        <a:graphic>
          <a:graphicData uri="http://schemas.openxmlformats.org/drawingml/2006/table">
            <a:tbl>
              <a:tblPr/>
              <a:tblGrid>
                <a:gridCol w="1358900"/>
                <a:gridCol w="1358900"/>
              </a:tblGrid>
              <a:tr h="750888">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1"/>
                        </a:buClr>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a:spcBef>
                          <a:spcPct val="20000"/>
                        </a:spcBef>
                        <a:buClr>
                          <a:schemeClr val="bg1"/>
                        </a:buClr>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a:spcBef>
                          <a:spcPct val="20000"/>
                        </a:spcBef>
                        <a:buClr>
                          <a:schemeClr val="bg1"/>
                        </a:buClr>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a:spcBef>
                          <a:spcPct val="20000"/>
                        </a:spcBef>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chemeClr val="bg1"/>
                        </a:buClr>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3" name="Rectangle 15"/>
          <p:cNvSpPr>
            <a:spLocks noChangeArrowheads="1"/>
          </p:cNvSpPr>
          <p:nvPr/>
        </p:nvSpPr>
        <p:spPr bwMode="auto">
          <a:xfrm>
            <a:off x="2447925"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7424" name="Rectangle 16"/>
          <p:cNvSpPr>
            <a:spLocks noChangeArrowheads="1"/>
          </p:cNvSpPr>
          <p:nvPr/>
        </p:nvSpPr>
        <p:spPr bwMode="auto">
          <a:xfrm>
            <a:off x="5903913"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7425"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9459"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19460"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1"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2"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3"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4"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5"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6"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7"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8"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19469"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19470"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19471"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19472"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19473"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19474"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19475"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F2F8ED"/>
      </a:lt2>
      <a:accent1>
        <a:srgbClr val="3BFF3B"/>
      </a:accent1>
      <a:accent2>
        <a:srgbClr val="25FF25"/>
      </a:accent2>
      <a:accent3>
        <a:srgbClr val="FFFFFF"/>
      </a:accent3>
      <a:accent4>
        <a:srgbClr val="000000"/>
      </a:accent4>
      <a:accent5>
        <a:srgbClr val="AFFFAF"/>
      </a:accent5>
      <a:accent6>
        <a:srgbClr val="20E720"/>
      </a:accent6>
      <a:hlink>
        <a:srgbClr val="006699"/>
      </a:hlink>
      <a:folHlink>
        <a:srgbClr val="0070A8"/>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619933"/>
        </a:dk2>
        <a:lt2>
          <a:srgbClr val="F2F8ED"/>
        </a:lt2>
        <a:accent1>
          <a:srgbClr val="94CC66"/>
        </a:accent1>
        <a:accent2>
          <a:srgbClr val="FFFFFF"/>
        </a:accent2>
        <a:accent3>
          <a:srgbClr val="FFFFFF"/>
        </a:accent3>
        <a:accent4>
          <a:srgbClr val="000000"/>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FFFFFF"/>
        </a:dk2>
        <a:lt2>
          <a:srgbClr val="F2F8ED"/>
        </a:lt2>
        <a:accent1>
          <a:srgbClr val="94CC66"/>
        </a:accent1>
        <a:accent2>
          <a:srgbClr val="FFFFFF"/>
        </a:accent2>
        <a:accent3>
          <a:srgbClr val="FFFFFF"/>
        </a:accent3>
        <a:accent4>
          <a:srgbClr val="000000"/>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F2F8ED"/>
        </a:lt2>
        <a:accent1>
          <a:srgbClr val="94CC66"/>
        </a:accent1>
        <a:accent2>
          <a:srgbClr val="FFFFFF"/>
        </a:accent2>
        <a:accent3>
          <a:srgbClr val="FFFFFF"/>
        </a:accent3>
        <a:accent4>
          <a:srgbClr val="000000"/>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F2F8ED"/>
        </a:lt2>
        <a:accent1>
          <a:srgbClr val="3BFF3B"/>
        </a:accent1>
        <a:accent2>
          <a:srgbClr val="25FF25"/>
        </a:accent2>
        <a:accent3>
          <a:srgbClr val="FFFFFF"/>
        </a:accent3>
        <a:accent4>
          <a:srgbClr val="000000"/>
        </a:accent4>
        <a:accent5>
          <a:srgbClr val="AFFFAF"/>
        </a:accent5>
        <a:accent6>
          <a:srgbClr val="20E720"/>
        </a:accent6>
        <a:hlink>
          <a:srgbClr val="4991EA"/>
        </a:hlink>
        <a:folHlink>
          <a:srgbClr val="7AAFF0"/>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F2F8ED"/>
        </a:lt2>
        <a:accent1>
          <a:srgbClr val="3BFF3B"/>
        </a:accent1>
        <a:accent2>
          <a:srgbClr val="25FF25"/>
        </a:accent2>
        <a:accent3>
          <a:srgbClr val="FFFFFF"/>
        </a:accent3>
        <a:accent4>
          <a:srgbClr val="000000"/>
        </a:accent4>
        <a:accent5>
          <a:srgbClr val="AFFFAF"/>
        </a:accent5>
        <a:accent6>
          <a:srgbClr val="20E720"/>
        </a:accent6>
        <a:hlink>
          <a:srgbClr val="006699"/>
        </a:hlink>
        <a:folHlink>
          <a:srgbClr val="7AAFF0"/>
        </a:folHlink>
      </a:clrScheme>
      <a:clrMap bg1="lt1" tx1="dk1" bg2="lt2" tx2="dk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F2F8ED"/>
        </a:lt2>
        <a:accent1>
          <a:srgbClr val="3BFF3B"/>
        </a:accent1>
        <a:accent2>
          <a:srgbClr val="25FF25"/>
        </a:accent2>
        <a:accent3>
          <a:srgbClr val="FFFFFF"/>
        </a:accent3>
        <a:accent4>
          <a:srgbClr val="000000"/>
        </a:accent4>
        <a:accent5>
          <a:srgbClr val="AFFFAF"/>
        </a:accent5>
        <a:accent6>
          <a:srgbClr val="20E720"/>
        </a:accent6>
        <a:hlink>
          <a:srgbClr val="006699"/>
        </a:hlink>
        <a:folHlink>
          <a:srgbClr val="008FD6"/>
        </a:folHlink>
      </a:clrScheme>
      <a:clrMap bg1="lt1" tx1="dk1" bg2="lt2" tx2="dk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F2F8ED"/>
        </a:lt2>
        <a:accent1>
          <a:srgbClr val="3BFF3B"/>
        </a:accent1>
        <a:accent2>
          <a:srgbClr val="25FF25"/>
        </a:accent2>
        <a:accent3>
          <a:srgbClr val="FFFFFF"/>
        </a:accent3>
        <a:accent4>
          <a:srgbClr val="000000"/>
        </a:accent4>
        <a:accent5>
          <a:srgbClr val="AFFFAF"/>
        </a:accent5>
        <a:accent6>
          <a:srgbClr val="20E720"/>
        </a:accent6>
        <a:hlink>
          <a:srgbClr val="006699"/>
        </a:hlink>
        <a:folHlink>
          <a:srgbClr val="0070A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1165</TotalTime>
  <Words>274</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Football 1 Template</vt:lpstr>
      <vt:lpstr>Example Bullet Point Slide</vt:lpstr>
      <vt:lpstr>Two column bullet points</vt:lpstr>
      <vt:lpstr>Example of a table</vt:lpstr>
      <vt:lpstr>Sample Graph (3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Football 1 Template Vector</dc:title>
  <dc:creator>Presentation Magazine</dc:creator>
  <cp:lastModifiedBy>Jonty Pearce</cp:lastModifiedBy>
  <cp:revision>49</cp:revision>
  <dcterms:created xsi:type="dcterms:W3CDTF">2005-03-15T10:04:38Z</dcterms:created>
  <dcterms:modified xsi:type="dcterms:W3CDTF">2015-02-22T11:06:44Z</dcterms:modified>
</cp:coreProperties>
</file>