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3" autoAdjust="0"/>
    <p:restoredTop sz="90929"/>
  </p:normalViewPr>
  <p:slideViewPr>
    <p:cSldViewPr>
      <p:cViewPr>
        <p:scale>
          <a:sx n="66" d="100"/>
          <a:sy n="66" d="100"/>
        </p:scale>
        <p:origin x="-2658" y="-11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A610DB9-401F-41C2-88E0-FD0975299CC6}" type="slidenum">
              <a:rPr lang="en-US" altLang="en-US"/>
              <a:pPr>
                <a:defRPr/>
              </a:pPr>
              <a:t>‹#›</a:t>
            </a:fld>
            <a:endParaRPr lang="en-US" altLang="en-US"/>
          </a:p>
        </p:txBody>
      </p:sp>
    </p:spTree>
    <p:extLst>
      <p:ext uri="{BB962C8B-B14F-4D97-AF65-F5344CB8AC3E}">
        <p14:creationId xmlns:p14="http://schemas.microsoft.com/office/powerpoint/2010/main" val="1126291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0294725-5141-4F63-A63F-2475FF12D7A9}"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72950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0B67631-FFA7-44F5-8E09-EAB1133E1921}"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81666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1DC6B2F-B680-43FA-BA24-0DA94F42FF2A}"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8426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57688A-ADAC-45F7-8B00-E05FCBF76163}" type="slidenum">
              <a:rPr lang="en-US" altLang="en-US"/>
              <a:pPr>
                <a:defRPr/>
              </a:pPr>
              <a:t>‹#›</a:t>
            </a:fld>
            <a:endParaRPr lang="en-US" altLang="en-US"/>
          </a:p>
        </p:txBody>
      </p:sp>
    </p:spTree>
    <p:extLst>
      <p:ext uri="{BB962C8B-B14F-4D97-AF65-F5344CB8AC3E}">
        <p14:creationId xmlns:p14="http://schemas.microsoft.com/office/powerpoint/2010/main" val="2236677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708E22F-A568-408B-9FAC-06136939DB7C}" type="slidenum">
              <a:rPr lang="en-US" altLang="en-US"/>
              <a:pPr>
                <a:defRPr/>
              </a:pPr>
              <a:t>‹#›</a:t>
            </a:fld>
            <a:endParaRPr lang="en-US" altLang="en-US"/>
          </a:p>
        </p:txBody>
      </p:sp>
    </p:spTree>
    <p:extLst>
      <p:ext uri="{BB962C8B-B14F-4D97-AF65-F5344CB8AC3E}">
        <p14:creationId xmlns:p14="http://schemas.microsoft.com/office/powerpoint/2010/main" val="2077621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441105C-23F1-4D69-81C9-67C97E7422FA}" type="slidenum">
              <a:rPr lang="en-US" altLang="en-US"/>
              <a:pPr>
                <a:defRPr/>
              </a:pPr>
              <a:t>‹#›</a:t>
            </a:fld>
            <a:endParaRPr lang="en-US" altLang="en-US"/>
          </a:p>
        </p:txBody>
      </p:sp>
    </p:spTree>
    <p:extLst>
      <p:ext uri="{BB962C8B-B14F-4D97-AF65-F5344CB8AC3E}">
        <p14:creationId xmlns:p14="http://schemas.microsoft.com/office/powerpoint/2010/main" val="1397796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E3EA9B1-CB57-4A09-A988-CE67D52412D5}" type="slidenum">
              <a:rPr lang="en-US" altLang="en-US"/>
              <a:pPr>
                <a:defRPr/>
              </a:pPr>
              <a:t>‹#›</a:t>
            </a:fld>
            <a:endParaRPr lang="en-US" altLang="en-US"/>
          </a:p>
        </p:txBody>
      </p:sp>
    </p:spTree>
    <p:extLst>
      <p:ext uri="{BB962C8B-B14F-4D97-AF65-F5344CB8AC3E}">
        <p14:creationId xmlns:p14="http://schemas.microsoft.com/office/powerpoint/2010/main" val="3747941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CC7F48E-894C-4F17-B45A-1E7730D9FF01}" type="slidenum">
              <a:rPr lang="en-US" altLang="en-US"/>
              <a:pPr>
                <a:defRPr/>
              </a:pPr>
              <a:t>‹#›</a:t>
            </a:fld>
            <a:endParaRPr lang="en-US" altLang="en-US"/>
          </a:p>
        </p:txBody>
      </p:sp>
    </p:spTree>
    <p:extLst>
      <p:ext uri="{BB962C8B-B14F-4D97-AF65-F5344CB8AC3E}">
        <p14:creationId xmlns:p14="http://schemas.microsoft.com/office/powerpoint/2010/main" val="131182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890407C-311A-430B-A649-E89A58AE73FB}" type="slidenum">
              <a:rPr lang="en-US" altLang="en-US"/>
              <a:pPr>
                <a:defRPr/>
              </a:pPr>
              <a:t>‹#›</a:t>
            </a:fld>
            <a:endParaRPr lang="en-US" altLang="en-US"/>
          </a:p>
        </p:txBody>
      </p:sp>
    </p:spTree>
    <p:extLst>
      <p:ext uri="{BB962C8B-B14F-4D97-AF65-F5344CB8AC3E}">
        <p14:creationId xmlns:p14="http://schemas.microsoft.com/office/powerpoint/2010/main" val="2362942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BE68DC20-FB78-49B1-9420-C5D22F60A309}" type="slidenum">
              <a:rPr lang="en-US" altLang="en-US"/>
              <a:pPr>
                <a:defRPr/>
              </a:pPr>
              <a:t>‹#›</a:t>
            </a:fld>
            <a:endParaRPr lang="en-US" altLang="en-US"/>
          </a:p>
        </p:txBody>
      </p:sp>
    </p:spTree>
    <p:extLst>
      <p:ext uri="{BB962C8B-B14F-4D97-AF65-F5344CB8AC3E}">
        <p14:creationId xmlns:p14="http://schemas.microsoft.com/office/powerpoint/2010/main" val="377430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1622E5F-AB83-4B1E-A20B-7CE840DC041C}" type="slidenum">
              <a:rPr lang="en-US" altLang="en-US"/>
              <a:pPr>
                <a:defRPr/>
              </a:pPr>
              <a:t>‹#›</a:t>
            </a:fld>
            <a:endParaRPr lang="en-US" altLang="en-US"/>
          </a:p>
        </p:txBody>
      </p:sp>
    </p:spTree>
    <p:extLst>
      <p:ext uri="{BB962C8B-B14F-4D97-AF65-F5344CB8AC3E}">
        <p14:creationId xmlns:p14="http://schemas.microsoft.com/office/powerpoint/2010/main" val="900711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6AEFE39-63D2-44FB-8FE3-4E41AA99123E}" type="slidenum">
              <a:rPr lang="en-US" altLang="en-US"/>
              <a:pPr>
                <a:defRPr/>
              </a:pPr>
              <a:t>‹#›</a:t>
            </a:fld>
            <a:endParaRPr lang="en-US" altLang="en-US"/>
          </a:p>
        </p:txBody>
      </p:sp>
    </p:spTree>
    <p:extLst>
      <p:ext uri="{BB962C8B-B14F-4D97-AF65-F5344CB8AC3E}">
        <p14:creationId xmlns:p14="http://schemas.microsoft.com/office/powerpoint/2010/main" val="2731948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4ABA6D0-E5D4-48B4-A247-EA386524C004}" type="slidenum">
              <a:rPr lang="en-US" altLang="en-US"/>
              <a:pPr>
                <a:defRPr/>
              </a:pPr>
              <a:t>‹#›</a:t>
            </a:fld>
            <a:endParaRPr lang="en-US" altLang="en-US"/>
          </a:p>
        </p:txBody>
      </p:sp>
    </p:spTree>
    <p:extLst>
      <p:ext uri="{BB962C8B-B14F-4D97-AF65-F5344CB8AC3E}">
        <p14:creationId xmlns:p14="http://schemas.microsoft.com/office/powerpoint/2010/main" val="591894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E85EB89-03F6-453C-A0B6-846B47F83A2E}" type="slidenum">
              <a:rPr lang="en-US" altLang="en-US"/>
              <a:pPr>
                <a:defRPr/>
              </a:pPr>
              <a:t>‹#›</a:t>
            </a:fld>
            <a:endParaRPr lang="en-US" altLang="en-US"/>
          </a:p>
        </p:txBody>
      </p:sp>
    </p:spTree>
    <p:extLst>
      <p:ext uri="{BB962C8B-B14F-4D97-AF65-F5344CB8AC3E}">
        <p14:creationId xmlns:p14="http://schemas.microsoft.com/office/powerpoint/2010/main" val="154181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0FC0F932-7A29-44F6-8DE5-AAF1ACE409D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74" name="Freeform 5"/>
          <p:cNvSpPr>
            <a:spLocks/>
          </p:cNvSpPr>
          <p:nvPr/>
        </p:nvSpPr>
        <p:spPr bwMode="auto">
          <a:xfrm>
            <a:off x="1177925" y="1220788"/>
            <a:ext cx="2055813" cy="1898650"/>
          </a:xfrm>
          <a:custGeom>
            <a:avLst/>
            <a:gdLst>
              <a:gd name="T0" fmla="*/ 0 w 1295"/>
              <a:gd name="T1" fmla="*/ 1281113 h 1196"/>
              <a:gd name="T2" fmla="*/ 1235075 w 1295"/>
              <a:gd name="T3" fmla="*/ 1898650 h 1196"/>
              <a:gd name="T4" fmla="*/ 2055813 w 1295"/>
              <a:gd name="T5" fmla="*/ 1492250 h 1196"/>
              <a:gd name="T6" fmla="*/ 2055813 w 1295"/>
              <a:gd name="T7" fmla="*/ 615950 h 1196"/>
              <a:gd name="T8" fmla="*/ 820738 w 1295"/>
              <a:gd name="T9" fmla="*/ 0 h 1196"/>
              <a:gd name="T10" fmla="*/ 0 w 1295"/>
              <a:gd name="T11" fmla="*/ 412750 h 1196"/>
              <a:gd name="T12" fmla="*/ 0 w 1295"/>
              <a:gd name="T13" fmla="*/ 1281113 h 119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95" h="1196">
                <a:moveTo>
                  <a:pt x="0" y="807"/>
                </a:moveTo>
                <a:lnTo>
                  <a:pt x="778" y="1196"/>
                </a:lnTo>
                <a:lnTo>
                  <a:pt x="1295" y="940"/>
                </a:lnTo>
                <a:lnTo>
                  <a:pt x="1295" y="388"/>
                </a:lnTo>
                <a:lnTo>
                  <a:pt x="517" y="0"/>
                </a:lnTo>
                <a:lnTo>
                  <a:pt x="0" y="260"/>
                </a:lnTo>
                <a:lnTo>
                  <a:pt x="0" y="807"/>
                </a:lnTo>
                <a:close/>
              </a:path>
            </a:pathLst>
          </a:custGeom>
          <a:solidFill>
            <a:srgbClr val="F2F2F2"/>
          </a:solidFill>
          <a:ln w="6350">
            <a:solidFill>
              <a:srgbClr val="000000"/>
            </a:solidFill>
            <a:prstDash val="solid"/>
            <a:round/>
            <a:headEnd/>
            <a:tailEnd/>
          </a:ln>
        </p:spPr>
        <p:txBody>
          <a:bodyPr/>
          <a:lstStyle/>
          <a:p>
            <a:endParaRPr lang="en-GB"/>
          </a:p>
        </p:txBody>
      </p:sp>
      <p:sp>
        <p:nvSpPr>
          <p:cNvPr id="3075" name="Freeform 6"/>
          <p:cNvSpPr>
            <a:spLocks/>
          </p:cNvSpPr>
          <p:nvPr/>
        </p:nvSpPr>
        <p:spPr bwMode="auto">
          <a:xfrm>
            <a:off x="1177925" y="1633538"/>
            <a:ext cx="1235075" cy="1539875"/>
          </a:xfrm>
          <a:custGeom>
            <a:avLst/>
            <a:gdLst>
              <a:gd name="T0" fmla="*/ 1235075 w 778"/>
              <a:gd name="T1" fmla="*/ 1539875 h 970"/>
              <a:gd name="T2" fmla="*/ 0 w 778"/>
              <a:gd name="T3" fmla="*/ 922338 h 970"/>
              <a:gd name="T4" fmla="*/ 0 w 778"/>
              <a:gd name="T5" fmla="*/ 0 h 970"/>
              <a:gd name="T6" fmla="*/ 1235075 w 778"/>
              <a:gd name="T7" fmla="*/ 617538 h 970"/>
              <a:gd name="T8" fmla="*/ 1235075 w 778"/>
              <a:gd name="T9" fmla="*/ 1539875 h 97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8" h="970">
                <a:moveTo>
                  <a:pt x="778" y="970"/>
                </a:moveTo>
                <a:lnTo>
                  <a:pt x="0" y="581"/>
                </a:lnTo>
                <a:lnTo>
                  <a:pt x="0" y="0"/>
                </a:lnTo>
                <a:lnTo>
                  <a:pt x="778" y="389"/>
                </a:lnTo>
                <a:lnTo>
                  <a:pt x="778" y="970"/>
                </a:lnTo>
                <a:close/>
              </a:path>
            </a:pathLst>
          </a:custGeom>
          <a:solidFill>
            <a:srgbClr val="CCCCCC"/>
          </a:solidFill>
          <a:ln w="6350">
            <a:solidFill>
              <a:srgbClr val="000000"/>
            </a:solidFill>
            <a:prstDash val="solid"/>
            <a:round/>
            <a:headEnd/>
            <a:tailEnd/>
          </a:ln>
        </p:spPr>
        <p:txBody>
          <a:bodyPr/>
          <a:lstStyle/>
          <a:p>
            <a:endParaRPr lang="en-GB"/>
          </a:p>
        </p:txBody>
      </p:sp>
      <p:sp>
        <p:nvSpPr>
          <p:cNvPr id="3076" name="Freeform 7"/>
          <p:cNvSpPr>
            <a:spLocks/>
          </p:cNvSpPr>
          <p:nvPr/>
        </p:nvSpPr>
        <p:spPr bwMode="auto">
          <a:xfrm>
            <a:off x="1279525" y="1825625"/>
            <a:ext cx="1055688" cy="1181100"/>
          </a:xfrm>
          <a:custGeom>
            <a:avLst/>
            <a:gdLst>
              <a:gd name="T0" fmla="*/ 0 w 665"/>
              <a:gd name="T1" fmla="*/ 0 h 744"/>
              <a:gd name="T2" fmla="*/ 1055688 w 665"/>
              <a:gd name="T3" fmla="*/ 527050 h 744"/>
              <a:gd name="T4" fmla="*/ 1055688 w 665"/>
              <a:gd name="T5" fmla="*/ 1181100 h 744"/>
              <a:gd name="T6" fmla="*/ 0 w 665"/>
              <a:gd name="T7" fmla="*/ 641350 h 744"/>
              <a:gd name="T8" fmla="*/ 0 w 665"/>
              <a:gd name="T9" fmla="*/ 0 h 7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65" h="744">
                <a:moveTo>
                  <a:pt x="0" y="0"/>
                </a:moveTo>
                <a:lnTo>
                  <a:pt x="665" y="332"/>
                </a:lnTo>
                <a:lnTo>
                  <a:pt x="665" y="744"/>
                </a:lnTo>
                <a:lnTo>
                  <a:pt x="0" y="404"/>
                </a:lnTo>
                <a:lnTo>
                  <a:pt x="0" y="0"/>
                </a:lnTo>
                <a:close/>
              </a:path>
            </a:pathLst>
          </a:custGeom>
          <a:solidFill>
            <a:srgbClr val="333333"/>
          </a:solidFill>
          <a:ln w="6350">
            <a:solidFill>
              <a:srgbClr val="000000"/>
            </a:solidFill>
            <a:prstDash val="solid"/>
            <a:round/>
            <a:headEnd/>
            <a:tailEnd/>
          </a:ln>
        </p:spPr>
        <p:txBody>
          <a:bodyPr/>
          <a:lstStyle/>
          <a:p>
            <a:endParaRPr lang="en-GB"/>
          </a:p>
        </p:txBody>
      </p:sp>
      <p:sp>
        <p:nvSpPr>
          <p:cNvPr id="3077" name="Freeform 8"/>
          <p:cNvSpPr>
            <a:spLocks/>
          </p:cNvSpPr>
          <p:nvPr/>
        </p:nvSpPr>
        <p:spPr bwMode="auto">
          <a:xfrm>
            <a:off x="2413000" y="1836738"/>
            <a:ext cx="820738" cy="1336675"/>
          </a:xfrm>
          <a:custGeom>
            <a:avLst/>
            <a:gdLst>
              <a:gd name="T0" fmla="*/ 0 w 517"/>
              <a:gd name="T1" fmla="*/ 1336675 h 842"/>
              <a:gd name="T2" fmla="*/ 820738 w 517"/>
              <a:gd name="T3" fmla="*/ 923925 h 842"/>
              <a:gd name="T4" fmla="*/ 820738 w 517"/>
              <a:gd name="T5" fmla="*/ 0 h 842"/>
              <a:gd name="T6" fmla="*/ 0 w 517"/>
              <a:gd name="T7" fmla="*/ 414338 h 842"/>
              <a:gd name="T8" fmla="*/ 0 w 517"/>
              <a:gd name="T9" fmla="*/ 1336675 h 8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7" h="842">
                <a:moveTo>
                  <a:pt x="0" y="842"/>
                </a:moveTo>
                <a:lnTo>
                  <a:pt x="517" y="582"/>
                </a:lnTo>
                <a:lnTo>
                  <a:pt x="517" y="0"/>
                </a:lnTo>
                <a:lnTo>
                  <a:pt x="0" y="261"/>
                </a:lnTo>
                <a:lnTo>
                  <a:pt x="0" y="842"/>
                </a:lnTo>
                <a:close/>
              </a:path>
            </a:pathLst>
          </a:custGeom>
          <a:solidFill>
            <a:srgbClr val="B3B3B3"/>
          </a:solidFill>
          <a:ln w="6350">
            <a:solidFill>
              <a:srgbClr val="000000"/>
            </a:solidFill>
            <a:prstDash val="solid"/>
            <a:round/>
            <a:headEnd/>
            <a:tailEnd/>
          </a:ln>
        </p:spPr>
        <p:txBody>
          <a:bodyPr/>
          <a:lstStyle/>
          <a:p>
            <a:endParaRPr lang="en-GB"/>
          </a:p>
        </p:txBody>
      </p:sp>
      <p:sp>
        <p:nvSpPr>
          <p:cNvPr id="3078" name="Freeform 9"/>
          <p:cNvSpPr>
            <a:spLocks/>
          </p:cNvSpPr>
          <p:nvPr/>
        </p:nvSpPr>
        <p:spPr bwMode="auto">
          <a:xfrm>
            <a:off x="1398588" y="1465263"/>
            <a:ext cx="1343025" cy="665162"/>
          </a:xfrm>
          <a:custGeom>
            <a:avLst/>
            <a:gdLst>
              <a:gd name="T0" fmla="*/ 204788 w 846"/>
              <a:gd name="T1" fmla="*/ 0 h 419"/>
              <a:gd name="T2" fmla="*/ 0 w 846"/>
              <a:gd name="T3" fmla="*/ 101600 h 419"/>
              <a:gd name="T4" fmla="*/ 1139825 w 846"/>
              <a:gd name="T5" fmla="*/ 665162 h 419"/>
              <a:gd name="T6" fmla="*/ 1343025 w 846"/>
              <a:gd name="T7" fmla="*/ 563562 h 419"/>
              <a:gd name="T8" fmla="*/ 204788 w 846"/>
              <a:gd name="T9" fmla="*/ 0 h 4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6" h="419">
                <a:moveTo>
                  <a:pt x="129" y="0"/>
                </a:moveTo>
                <a:lnTo>
                  <a:pt x="0" y="64"/>
                </a:lnTo>
                <a:lnTo>
                  <a:pt x="718" y="419"/>
                </a:lnTo>
                <a:lnTo>
                  <a:pt x="846" y="355"/>
                </a:lnTo>
                <a:lnTo>
                  <a:pt x="129"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9" name="Freeform 10"/>
          <p:cNvSpPr>
            <a:spLocks/>
          </p:cNvSpPr>
          <p:nvPr/>
        </p:nvSpPr>
        <p:spPr bwMode="auto">
          <a:xfrm>
            <a:off x="692150" y="2160588"/>
            <a:ext cx="1630363" cy="815975"/>
          </a:xfrm>
          <a:custGeom>
            <a:avLst/>
            <a:gdLst>
              <a:gd name="T0" fmla="*/ 617538 w 1027"/>
              <a:gd name="T1" fmla="*/ 0 h 514"/>
              <a:gd name="T2" fmla="*/ 0 w 1027"/>
              <a:gd name="T3" fmla="*/ 293688 h 514"/>
              <a:gd name="T4" fmla="*/ 1025525 w 1027"/>
              <a:gd name="T5" fmla="*/ 815975 h 514"/>
              <a:gd name="T6" fmla="*/ 1630363 w 1027"/>
              <a:gd name="T7" fmla="*/ 498475 h 514"/>
              <a:gd name="T8" fmla="*/ 617538 w 1027"/>
              <a:gd name="T9" fmla="*/ 0 h 5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7" h="514">
                <a:moveTo>
                  <a:pt x="389" y="0"/>
                </a:moveTo>
                <a:lnTo>
                  <a:pt x="0" y="185"/>
                </a:lnTo>
                <a:lnTo>
                  <a:pt x="646" y="514"/>
                </a:lnTo>
                <a:lnTo>
                  <a:pt x="1027" y="314"/>
                </a:lnTo>
                <a:lnTo>
                  <a:pt x="38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0" name="Freeform 11"/>
          <p:cNvSpPr>
            <a:spLocks/>
          </p:cNvSpPr>
          <p:nvPr/>
        </p:nvSpPr>
        <p:spPr bwMode="auto">
          <a:xfrm>
            <a:off x="1398588" y="1465263"/>
            <a:ext cx="1343025" cy="665162"/>
          </a:xfrm>
          <a:custGeom>
            <a:avLst/>
            <a:gdLst>
              <a:gd name="T0" fmla="*/ 204788 w 846"/>
              <a:gd name="T1" fmla="*/ 0 h 419"/>
              <a:gd name="T2" fmla="*/ 0 w 846"/>
              <a:gd name="T3" fmla="*/ 101600 h 419"/>
              <a:gd name="T4" fmla="*/ 1139825 w 846"/>
              <a:gd name="T5" fmla="*/ 665162 h 419"/>
              <a:gd name="T6" fmla="*/ 1343025 w 846"/>
              <a:gd name="T7" fmla="*/ 563562 h 419"/>
              <a:gd name="T8" fmla="*/ 204788 w 846"/>
              <a:gd name="T9" fmla="*/ 0 h 4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6" h="419">
                <a:moveTo>
                  <a:pt x="129" y="0"/>
                </a:moveTo>
                <a:lnTo>
                  <a:pt x="0" y="64"/>
                </a:lnTo>
                <a:lnTo>
                  <a:pt x="718" y="419"/>
                </a:lnTo>
                <a:lnTo>
                  <a:pt x="846" y="355"/>
                </a:lnTo>
                <a:lnTo>
                  <a:pt x="129"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81" name="Freeform 12"/>
          <p:cNvSpPr>
            <a:spLocks/>
          </p:cNvSpPr>
          <p:nvPr/>
        </p:nvSpPr>
        <p:spPr bwMode="auto">
          <a:xfrm>
            <a:off x="692150" y="2160588"/>
            <a:ext cx="1630363" cy="815975"/>
          </a:xfrm>
          <a:custGeom>
            <a:avLst/>
            <a:gdLst>
              <a:gd name="T0" fmla="*/ 617538 w 1027"/>
              <a:gd name="T1" fmla="*/ 0 h 514"/>
              <a:gd name="T2" fmla="*/ 0 w 1027"/>
              <a:gd name="T3" fmla="*/ 293688 h 514"/>
              <a:gd name="T4" fmla="*/ 1025525 w 1027"/>
              <a:gd name="T5" fmla="*/ 815975 h 514"/>
              <a:gd name="T6" fmla="*/ 1630363 w 1027"/>
              <a:gd name="T7" fmla="*/ 498475 h 514"/>
              <a:gd name="T8" fmla="*/ 617538 w 1027"/>
              <a:gd name="T9" fmla="*/ 0 h 5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7" h="514">
                <a:moveTo>
                  <a:pt x="389" y="0"/>
                </a:moveTo>
                <a:lnTo>
                  <a:pt x="0" y="185"/>
                </a:lnTo>
                <a:lnTo>
                  <a:pt x="646" y="514"/>
                </a:lnTo>
                <a:lnTo>
                  <a:pt x="1027" y="314"/>
                </a:lnTo>
                <a:lnTo>
                  <a:pt x="389"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82" name="Freeform 13"/>
          <p:cNvSpPr>
            <a:spLocks/>
          </p:cNvSpPr>
          <p:nvPr/>
        </p:nvSpPr>
        <p:spPr bwMode="auto">
          <a:xfrm>
            <a:off x="1590675" y="914400"/>
            <a:ext cx="1241425" cy="1127125"/>
          </a:xfrm>
          <a:custGeom>
            <a:avLst/>
            <a:gdLst>
              <a:gd name="T0" fmla="*/ 204788 w 782"/>
              <a:gd name="T1" fmla="*/ 0 h 710"/>
              <a:gd name="T2" fmla="*/ 1241425 w 782"/>
              <a:gd name="T3" fmla="*/ 515938 h 710"/>
              <a:gd name="T4" fmla="*/ 1025525 w 782"/>
              <a:gd name="T5" fmla="*/ 1127125 h 710"/>
              <a:gd name="T6" fmla="*/ 0 w 782"/>
              <a:gd name="T7" fmla="*/ 617538 h 710"/>
              <a:gd name="T8" fmla="*/ 204788 w 782"/>
              <a:gd name="T9" fmla="*/ 0 h 7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82" h="710">
                <a:moveTo>
                  <a:pt x="129" y="0"/>
                </a:moveTo>
                <a:lnTo>
                  <a:pt x="782" y="325"/>
                </a:lnTo>
                <a:lnTo>
                  <a:pt x="646" y="710"/>
                </a:lnTo>
                <a:lnTo>
                  <a:pt x="0" y="389"/>
                </a:lnTo>
                <a:lnTo>
                  <a:pt x="12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3" name="Freeform 14"/>
          <p:cNvSpPr>
            <a:spLocks/>
          </p:cNvSpPr>
          <p:nvPr/>
        </p:nvSpPr>
        <p:spPr bwMode="auto">
          <a:xfrm>
            <a:off x="2052638" y="2274888"/>
            <a:ext cx="101600" cy="149225"/>
          </a:xfrm>
          <a:custGeom>
            <a:avLst/>
            <a:gdLst>
              <a:gd name="T0" fmla="*/ 0 w 64"/>
              <a:gd name="T1" fmla="*/ 0 h 94"/>
              <a:gd name="T2" fmla="*/ 101600 w 64"/>
              <a:gd name="T3" fmla="*/ 47625 h 94"/>
              <a:gd name="T4" fmla="*/ 101600 w 64"/>
              <a:gd name="T5" fmla="*/ 149225 h 94"/>
              <a:gd name="T6" fmla="*/ 0 w 64"/>
              <a:gd name="T7" fmla="*/ 101600 h 94"/>
              <a:gd name="T8" fmla="*/ 0 w 64"/>
              <a:gd name="T9" fmla="*/ 0 h 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94">
                <a:moveTo>
                  <a:pt x="0" y="0"/>
                </a:moveTo>
                <a:lnTo>
                  <a:pt x="64" y="30"/>
                </a:lnTo>
                <a:lnTo>
                  <a:pt x="64" y="94"/>
                </a:lnTo>
                <a:lnTo>
                  <a:pt x="0" y="64"/>
                </a:lnTo>
                <a:lnTo>
                  <a:pt x="0" y="0"/>
                </a:lnTo>
                <a:close/>
              </a:path>
            </a:pathLst>
          </a:custGeom>
          <a:solidFill>
            <a:srgbClr val="AED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4" name="Freeform 15"/>
          <p:cNvSpPr>
            <a:spLocks/>
          </p:cNvSpPr>
          <p:nvPr/>
        </p:nvSpPr>
        <p:spPr bwMode="auto">
          <a:xfrm>
            <a:off x="1590675" y="914400"/>
            <a:ext cx="1241425" cy="1127125"/>
          </a:xfrm>
          <a:custGeom>
            <a:avLst/>
            <a:gdLst>
              <a:gd name="T0" fmla="*/ 204788 w 782"/>
              <a:gd name="T1" fmla="*/ 0 h 710"/>
              <a:gd name="T2" fmla="*/ 1241425 w 782"/>
              <a:gd name="T3" fmla="*/ 515938 h 710"/>
              <a:gd name="T4" fmla="*/ 1025525 w 782"/>
              <a:gd name="T5" fmla="*/ 1127125 h 710"/>
              <a:gd name="T6" fmla="*/ 0 w 782"/>
              <a:gd name="T7" fmla="*/ 617538 h 710"/>
              <a:gd name="T8" fmla="*/ 204788 w 782"/>
              <a:gd name="T9" fmla="*/ 0 h 7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82" h="710">
                <a:moveTo>
                  <a:pt x="129" y="0"/>
                </a:moveTo>
                <a:lnTo>
                  <a:pt x="782" y="325"/>
                </a:lnTo>
                <a:lnTo>
                  <a:pt x="646" y="710"/>
                </a:lnTo>
                <a:lnTo>
                  <a:pt x="0" y="389"/>
                </a:lnTo>
                <a:lnTo>
                  <a:pt x="129"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85" name="Freeform 16"/>
          <p:cNvSpPr>
            <a:spLocks/>
          </p:cNvSpPr>
          <p:nvPr/>
        </p:nvSpPr>
        <p:spPr bwMode="auto">
          <a:xfrm>
            <a:off x="2052638" y="2274888"/>
            <a:ext cx="101600" cy="149225"/>
          </a:xfrm>
          <a:custGeom>
            <a:avLst/>
            <a:gdLst>
              <a:gd name="T0" fmla="*/ 0 w 64"/>
              <a:gd name="T1" fmla="*/ 0 h 94"/>
              <a:gd name="T2" fmla="*/ 101600 w 64"/>
              <a:gd name="T3" fmla="*/ 47625 h 94"/>
              <a:gd name="T4" fmla="*/ 101600 w 64"/>
              <a:gd name="T5" fmla="*/ 149225 h 94"/>
              <a:gd name="T6" fmla="*/ 0 w 64"/>
              <a:gd name="T7" fmla="*/ 101600 h 94"/>
              <a:gd name="T8" fmla="*/ 0 w 64"/>
              <a:gd name="T9" fmla="*/ 0 h 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94">
                <a:moveTo>
                  <a:pt x="0" y="0"/>
                </a:moveTo>
                <a:lnTo>
                  <a:pt x="64" y="30"/>
                </a:lnTo>
                <a:lnTo>
                  <a:pt x="64" y="94"/>
                </a:lnTo>
                <a:lnTo>
                  <a:pt x="0" y="64"/>
                </a:lnTo>
                <a:lnTo>
                  <a:pt x="0"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86" name="Freeform 17"/>
          <p:cNvSpPr>
            <a:spLocks/>
          </p:cNvSpPr>
          <p:nvPr/>
        </p:nvSpPr>
        <p:spPr bwMode="auto">
          <a:xfrm>
            <a:off x="2052638" y="2262188"/>
            <a:ext cx="125412" cy="161925"/>
          </a:xfrm>
          <a:custGeom>
            <a:avLst/>
            <a:gdLst>
              <a:gd name="T0" fmla="*/ 0 w 79"/>
              <a:gd name="T1" fmla="*/ 12700 h 102"/>
              <a:gd name="T2" fmla="*/ 23812 w 79"/>
              <a:gd name="T3" fmla="*/ 0 h 102"/>
              <a:gd name="T4" fmla="*/ 125412 w 79"/>
              <a:gd name="T5" fmla="*/ 49213 h 102"/>
              <a:gd name="T6" fmla="*/ 125412 w 79"/>
              <a:gd name="T7" fmla="*/ 150813 h 102"/>
              <a:gd name="T8" fmla="*/ 101600 w 79"/>
              <a:gd name="T9" fmla="*/ 161925 h 102"/>
              <a:gd name="T10" fmla="*/ 101600 w 79"/>
              <a:gd name="T11" fmla="*/ 60325 h 102"/>
              <a:gd name="T12" fmla="*/ 0 w 79"/>
              <a:gd name="T13" fmla="*/ 12700 h 1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9" h="102">
                <a:moveTo>
                  <a:pt x="0" y="8"/>
                </a:moveTo>
                <a:lnTo>
                  <a:pt x="15" y="0"/>
                </a:lnTo>
                <a:lnTo>
                  <a:pt x="79" y="31"/>
                </a:lnTo>
                <a:lnTo>
                  <a:pt x="79" y="95"/>
                </a:lnTo>
                <a:lnTo>
                  <a:pt x="64" y="102"/>
                </a:lnTo>
                <a:lnTo>
                  <a:pt x="64" y="38"/>
                </a:lnTo>
                <a:lnTo>
                  <a:pt x="0" y="8"/>
                </a:lnTo>
                <a:close/>
              </a:path>
            </a:pathLst>
          </a:custGeom>
          <a:solidFill>
            <a:srgbClr val="57B6DD"/>
          </a:solidFill>
          <a:ln w="6350">
            <a:solidFill>
              <a:srgbClr val="000000"/>
            </a:solidFill>
            <a:prstDash val="solid"/>
            <a:round/>
            <a:headEnd/>
            <a:tailEnd/>
          </a:ln>
        </p:spPr>
        <p:txBody>
          <a:bodyPr/>
          <a:lstStyle/>
          <a:p>
            <a:endParaRPr lang="en-GB"/>
          </a:p>
        </p:txBody>
      </p:sp>
      <p:sp>
        <p:nvSpPr>
          <p:cNvPr id="3087" name="Freeform 18"/>
          <p:cNvSpPr>
            <a:spLocks/>
          </p:cNvSpPr>
          <p:nvPr/>
        </p:nvSpPr>
        <p:spPr bwMode="auto">
          <a:xfrm>
            <a:off x="2052638" y="2262188"/>
            <a:ext cx="125412" cy="161925"/>
          </a:xfrm>
          <a:custGeom>
            <a:avLst/>
            <a:gdLst>
              <a:gd name="T0" fmla="*/ 0 w 79"/>
              <a:gd name="T1" fmla="*/ 12700 h 102"/>
              <a:gd name="T2" fmla="*/ 23812 w 79"/>
              <a:gd name="T3" fmla="*/ 0 h 102"/>
              <a:gd name="T4" fmla="*/ 125412 w 79"/>
              <a:gd name="T5" fmla="*/ 49213 h 102"/>
              <a:gd name="T6" fmla="*/ 125412 w 79"/>
              <a:gd name="T7" fmla="*/ 150813 h 102"/>
              <a:gd name="T8" fmla="*/ 101600 w 79"/>
              <a:gd name="T9" fmla="*/ 161925 h 102"/>
              <a:gd name="T10" fmla="*/ 101600 w 79"/>
              <a:gd name="T11" fmla="*/ 60325 h 10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2">
                <a:moveTo>
                  <a:pt x="0" y="8"/>
                </a:moveTo>
                <a:lnTo>
                  <a:pt x="15" y="0"/>
                </a:lnTo>
                <a:lnTo>
                  <a:pt x="79" y="31"/>
                </a:lnTo>
                <a:lnTo>
                  <a:pt x="79" y="95"/>
                </a:lnTo>
                <a:lnTo>
                  <a:pt x="64" y="102"/>
                </a:lnTo>
                <a:lnTo>
                  <a:pt x="64" y="38"/>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88" name="Freeform 19"/>
          <p:cNvSpPr>
            <a:spLocks/>
          </p:cNvSpPr>
          <p:nvPr/>
        </p:nvSpPr>
        <p:spPr bwMode="auto">
          <a:xfrm>
            <a:off x="2154238" y="2311400"/>
            <a:ext cx="23812" cy="112713"/>
          </a:xfrm>
          <a:custGeom>
            <a:avLst/>
            <a:gdLst>
              <a:gd name="T0" fmla="*/ 0 w 15"/>
              <a:gd name="T1" fmla="*/ 11113 h 71"/>
              <a:gd name="T2" fmla="*/ 23812 w 15"/>
              <a:gd name="T3" fmla="*/ 0 h 71"/>
              <a:gd name="T4" fmla="*/ 23812 w 15"/>
              <a:gd name="T5" fmla="*/ 101600 h 71"/>
              <a:gd name="T6" fmla="*/ 0 w 15"/>
              <a:gd name="T7" fmla="*/ 112713 h 71"/>
              <a:gd name="T8" fmla="*/ 0 w 15"/>
              <a:gd name="T9" fmla="*/ 11113 h 7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71">
                <a:moveTo>
                  <a:pt x="0" y="7"/>
                </a:moveTo>
                <a:lnTo>
                  <a:pt x="15" y="0"/>
                </a:lnTo>
                <a:lnTo>
                  <a:pt x="15" y="64"/>
                </a:lnTo>
                <a:lnTo>
                  <a:pt x="0" y="71"/>
                </a:lnTo>
                <a:lnTo>
                  <a:pt x="0" y="7"/>
                </a:lnTo>
                <a:close/>
              </a:path>
            </a:pathLst>
          </a:custGeom>
          <a:solidFill>
            <a:srgbClr val="00B0D8"/>
          </a:solidFill>
          <a:ln w="6350">
            <a:solidFill>
              <a:srgbClr val="000000"/>
            </a:solidFill>
            <a:prstDash val="solid"/>
            <a:round/>
            <a:headEnd/>
            <a:tailEnd/>
          </a:ln>
        </p:spPr>
        <p:txBody>
          <a:bodyPr/>
          <a:lstStyle/>
          <a:p>
            <a:endParaRPr lang="en-GB"/>
          </a:p>
        </p:txBody>
      </p:sp>
      <p:sp>
        <p:nvSpPr>
          <p:cNvPr id="3089" name="Freeform 20"/>
          <p:cNvSpPr>
            <a:spLocks/>
          </p:cNvSpPr>
          <p:nvPr/>
        </p:nvSpPr>
        <p:spPr bwMode="auto">
          <a:xfrm>
            <a:off x="2178050" y="2339975"/>
            <a:ext cx="103188" cy="150813"/>
          </a:xfrm>
          <a:custGeom>
            <a:avLst/>
            <a:gdLst>
              <a:gd name="T0" fmla="*/ 0 w 65"/>
              <a:gd name="T1" fmla="*/ 0 h 95"/>
              <a:gd name="T2" fmla="*/ 103188 w 65"/>
              <a:gd name="T3" fmla="*/ 49213 h 95"/>
              <a:gd name="T4" fmla="*/ 103188 w 65"/>
              <a:gd name="T5" fmla="*/ 150813 h 95"/>
              <a:gd name="T6" fmla="*/ 0 w 65"/>
              <a:gd name="T7" fmla="*/ 103188 h 95"/>
              <a:gd name="T8" fmla="*/ 0 w 65"/>
              <a:gd name="T9" fmla="*/ 0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95">
                <a:moveTo>
                  <a:pt x="0" y="0"/>
                </a:moveTo>
                <a:lnTo>
                  <a:pt x="65" y="31"/>
                </a:lnTo>
                <a:lnTo>
                  <a:pt x="65" y="95"/>
                </a:lnTo>
                <a:lnTo>
                  <a:pt x="0" y="65"/>
                </a:lnTo>
                <a:lnTo>
                  <a:pt x="0" y="0"/>
                </a:lnTo>
                <a:close/>
              </a:path>
            </a:pathLst>
          </a:custGeom>
          <a:solidFill>
            <a:srgbClr val="EB008B"/>
          </a:solidFill>
          <a:ln w="6350">
            <a:solidFill>
              <a:srgbClr val="000000"/>
            </a:solidFill>
            <a:prstDash val="solid"/>
            <a:round/>
            <a:headEnd/>
            <a:tailEnd/>
          </a:ln>
        </p:spPr>
        <p:txBody>
          <a:bodyPr/>
          <a:lstStyle/>
          <a:p>
            <a:endParaRPr lang="en-GB"/>
          </a:p>
        </p:txBody>
      </p:sp>
      <p:sp>
        <p:nvSpPr>
          <p:cNvPr id="3090" name="Freeform 21"/>
          <p:cNvSpPr>
            <a:spLocks/>
          </p:cNvSpPr>
          <p:nvPr/>
        </p:nvSpPr>
        <p:spPr bwMode="auto">
          <a:xfrm>
            <a:off x="2178050" y="2322513"/>
            <a:ext cx="131763" cy="168275"/>
          </a:xfrm>
          <a:custGeom>
            <a:avLst/>
            <a:gdLst>
              <a:gd name="T0" fmla="*/ 0 w 83"/>
              <a:gd name="T1" fmla="*/ 17463 h 106"/>
              <a:gd name="T2" fmla="*/ 23813 w 83"/>
              <a:gd name="T3" fmla="*/ 0 h 106"/>
              <a:gd name="T4" fmla="*/ 131763 w 83"/>
              <a:gd name="T5" fmla="*/ 53975 h 106"/>
              <a:gd name="T6" fmla="*/ 131763 w 83"/>
              <a:gd name="T7" fmla="*/ 155575 h 106"/>
              <a:gd name="T8" fmla="*/ 103188 w 83"/>
              <a:gd name="T9" fmla="*/ 168275 h 106"/>
              <a:gd name="T10" fmla="*/ 103188 w 83"/>
              <a:gd name="T11" fmla="*/ 66675 h 106"/>
              <a:gd name="T12" fmla="*/ 0 w 83"/>
              <a:gd name="T13" fmla="*/ 17463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3" h="106">
                <a:moveTo>
                  <a:pt x="0" y="11"/>
                </a:moveTo>
                <a:lnTo>
                  <a:pt x="15" y="0"/>
                </a:lnTo>
                <a:lnTo>
                  <a:pt x="83" y="34"/>
                </a:lnTo>
                <a:lnTo>
                  <a:pt x="83" y="98"/>
                </a:lnTo>
                <a:lnTo>
                  <a:pt x="65" y="106"/>
                </a:lnTo>
                <a:lnTo>
                  <a:pt x="65" y="42"/>
                </a:lnTo>
                <a:lnTo>
                  <a:pt x="0" y="11"/>
                </a:lnTo>
                <a:close/>
              </a:path>
            </a:pathLst>
          </a:custGeom>
          <a:solidFill>
            <a:srgbClr val="BE1E2D"/>
          </a:solidFill>
          <a:ln w="6350">
            <a:solidFill>
              <a:srgbClr val="000000"/>
            </a:solidFill>
            <a:prstDash val="solid"/>
            <a:round/>
            <a:headEnd/>
            <a:tailEnd/>
          </a:ln>
        </p:spPr>
        <p:txBody>
          <a:bodyPr/>
          <a:lstStyle/>
          <a:p>
            <a:endParaRPr lang="en-GB"/>
          </a:p>
        </p:txBody>
      </p:sp>
      <p:sp>
        <p:nvSpPr>
          <p:cNvPr id="3091" name="Freeform 22"/>
          <p:cNvSpPr>
            <a:spLocks/>
          </p:cNvSpPr>
          <p:nvPr/>
        </p:nvSpPr>
        <p:spPr bwMode="auto">
          <a:xfrm>
            <a:off x="2178050" y="2322513"/>
            <a:ext cx="131763" cy="168275"/>
          </a:xfrm>
          <a:custGeom>
            <a:avLst/>
            <a:gdLst>
              <a:gd name="T0" fmla="*/ 0 w 83"/>
              <a:gd name="T1" fmla="*/ 17463 h 106"/>
              <a:gd name="T2" fmla="*/ 23813 w 83"/>
              <a:gd name="T3" fmla="*/ 0 h 106"/>
              <a:gd name="T4" fmla="*/ 131763 w 83"/>
              <a:gd name="T5" fmla="*/ 53975 h 106"/>
              <a:gd name="T6" fmla="*/ 131763 w 83"/>
              <a:gd name="T7" fmla="*/ 155575 h 106"/>
              <a:gd name="T8" fmla="*/ 103188 w 83"/>
              <a:gd name="T9" fmla="*/ 168275 h 106"/>
              <a:gd name="T10" fmla="*/ 103188 w 83"/>
              <a:gd name="T11" fmla="*/ 66675 h 1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3" h="106">
                <a:moveTo>
                  <a:pt x="0" y="11"/>
                </a:moveTo>
                <a:lnTo>
                  <a:pt x="15" y="0"/>
                </a:lnTo>
                <a:lnTo>
                  <a:pt x="83" y="34"/>
                </a:lnTo>
                <a:lnTo>
                  <a:pt x="83" y="98"/>
                </a:lnTo>
                <a:lnTo>
                  <a:pt x="65" y="106"/>
                </a:lnTo>
                <a:lnTo>
                  <a:pt x="65" y="42"/>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92" name="Freeform 23"/>
          <p:cNvSpPr>
            <a:spLocks/>
          </p:cNvSpPr>
          <p:nvPr/>
        </p:nvSpPr>
        <p:spPr bwMode="auto">
          <a:xfrm>
            <a:off x="2281238" y="2376488"/>
            <a:ext cx="28575" cy="114300"/>
          </a:xfrm>
          <a:custGeom>
            <a:avLst/>
            <a:gdLst>
              <a:gd name="T0" fmla="*/ 0 w 18"/>
              <a:gd name="T1" fmla="*/ 12700 h 72"/>
              <a:gd name="T2" fmla="*/ 28575 w 18"/>
              <a:gd name="T3" fmla="*/ 0 h 72"/>
              <a:gd name="T4" fmla="*/ 28575 w 18"/>
              <a:gd name="T5" fmla="*/ 101600 h 72"/>
              <a:gd name="T6" fmla="*/ 0 w 18"/>
              <a:gd name="T7" fmla="*/ 114300 h 72"/>
              <a:gd name="T8" fmla="*/ 0 w 18"/>
              <a:gd name="T9" fmla="*/ 12700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72">
                <a:moveTo>
                  <a:pt x="0" y="8"/>
                </a:moveTo>
                <a:lnTo>
                  <a:pt x="18" y="0"/>
                </a:lnTo>
                <a:lnTo>
                  <a:pt x="18" y="64"/>
                </a:lnTo>
                <a:lnTo>
                  <a:pt x="0" y="72"/>
                </a:lnTo>
                <a:lnTo>
                  <a:pt x="0" y="8"/>
                </a:lnTo>
                <a:close/>
              </a:path>
            </a:pathLst>
          </a:custGeom>
          <a:solidFill>
            <a:srgbClr val="9E1F63"/>
          </a:solidFill>
          <a:ln w="6350">
            <a:solidFill>
              <a:srgbClr val="000000"/>
            </a:solidFill>
            <a:prstDash val="solid"/>
            <a:round/>
            <a:headEnd/>
            <a:tailEnd/>
          </a:ln>
        </p:spPr>
        <p:txBody>
          <a:bodyPr/>
          <a:lstStyle/>
          <a:p>
            <a:endParaRPr lang="en-GB"/>
          </a:p>
        </p:txBody>
      </p:sp>
      <p:sp>
        <p:nvSpPr>
          <p:cNvPr id="3093" name="Freeform 24"/>
          <p:cNvSpPr>
            <a:spLocks/>
          </p:cNvSpPr>
          <p:nvPr/>
        </p:nvSpPr>
        <p:spPr bwMode="auto">
          <a:xfrm>
            <a:off x="1920875" y="2208213"/>
            <a:ext cx="101600" cy="157162"/>
          </a:xfrm>
          <a:custGeom>
            <a:avLst/>
            <a:gdLst>
              <a:gd name="T0" fmla="*/ 0 w 64"/>
              <a:gd name="T1" fmla="*/ 0 h 99"/>
              <a:gd name="T2" fmla="*/ 101600 w 64"/>
              <a:gd name="T3" fmla="*/ 53975 h 99"/>
              <a:gd name="T4" fmla="*/ 101600 w 64"/>
              <a:gd name="T5" fmla="*/ 157162 h 99"/>
              <a:gd name="T6" fmla="*/ 0 w 64"/>
              <a:gd name="T7" fmla="*/ 103187 h 99"/>
              <a:gd name="T8" fmla="*/ 0 w 64"/>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99">
                <a:moveTo>
                  <a:pt x="0" y="0"/>
                </a:moveTo>
                <a:lnTo>
                  <a:pt x="64" y="34"/>
                </a:lnTo>
                <a:lnTo>
                  <a:pt x="64" y="99"/>
                </a:lnTo>
                <a:lnTo>
                  <a:pt x="0" y="65"/>
                </a:lnTo>
                <a:lnTo>
                  <a:pt x="0" y="0"/>
                </a:lnTo>
                <a:close/>
              </a:path>
            </a:pathLst>
          </a:custGeom>
          <a:solidFill>
            <a:srgbClr val="F9EC31"/>
          </a:solidFill>
          <a:ln w="6350">
            <a:solidFill>
              <a:srgbClr val="000000"/>
            </a:solidFill>
            <a:prstDash val="solid"/>
            <a:round/>
            <a:headEnd/>
            <a:tailEnd/>
          </a:ln>
        </p:spPr>
        <p:txBody>
          <a:bodyPr/>
          <a:lstStyle/>
          <a:p>
            <a:endParaRPr lang="en-GB"/>
          </a:p>
        </p:txBody>
      </p:sp>
      <p:sp>
        <p:nvSpPr>
          <p:cNvPr id="3094" name="Freeform 25"/>
          <p:cNvSpPr>
            <a:spLocks/>
          </p:cNvSpPr>
          <p:nvPr/>
        </p:nvSpPr>
        <p:spPr bwMode="auto">
          <a:xfrm>
            <a:off x="1920875" y="2197100"/>
            <a:ext cx="131763" cy="168275"/>
          </a:xfrm>
          <a:custGeom>
            <a:avLst/>
            <a:gdLst>
              <a:gd name="T0" fmla="*/ 0 w 83"/>
              <a:gd name="T1" fmla="*/ 11113 h 106"/>
              <a:gd name="T2" fmla="*/ 30163 w 83"/>
              <a:gd name="T3" fmla="*/ 0 h 106"/>
              <a:gd name="T4" fmla="*/ 131763 w 83"/>
              <a:gd name="T5" fmla="*/ 53975 h 106"/>
              <a:gd name="T6" fmla="*/ 131763 w 83"/>
              <a:gd name="T7" fmla="*/ 155575 h 106"/>
              <a:gd name="T8" fmla="*/ 101600 w 83"/>
              <a:gd name="T9" fmla="*/ 168275 h 106"/>
              <a:gd name="T10" fmla="*/ 101600 w 83"/>
              <a:gd name="T11" fmla="*/ 65088 h 106"/>
              <a:gd name="T12" fmla="*/ 0 w 83"/>
              <a:gd name="T13" fmla="*/ 11113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3" h="106">
                <a:moveTo>
                  <a:pt x="0" y="7"/>
                </a:moveTo>
                <a:lnTo>
                  <a:pt x="19" y="0"/>
                </a:lnTo>
                <a:lnTo>
                  <a:pt x="83" y="34"/>
                </a:lnTo>
                <a:lnTo>
                  <a:pt x="83" y="98"/>
                </a:lnTo>
                <a:lnTo>
                  <a:pt x="64" y="106"/>
                </a:lnTo>
                <a:lnTo>
                  <a:pt x="64" y="41"/>
                </a:lnTo>
                <a:lnTo>
                  <a:pt x="0" y="7"/>
                </a:lnTo>
                <a:close/>
              </a:path>
            </a:pathLst>
          </a:custGeom>
          <a:solidFill>
            <a:srgbClr val="FCBA63"/>
          </a:solidFill>
          <a:ln w="6350">
            <a:solidFill>
              <a:srgbClr val="000000"/>
            </a:solidFill>
            <a:prstDash val="solid"/>
            <a:round/>
            <a:headEnd/>
            <a:tailEnd/>
          </a:ln>
        </p:spPr>
        <p:txBody>
          <a:bodyPr/>
          <a:lstStyle/>
          <a:p>
            <a:endParaRPr lang="en-GB"/>
          </a:p>
        </p:txBody>
      </p:sp>
      <p:sp>
        <p:nvSpPr>
          <p:cNvPr id="3095" name="Freeform 26"/>
          <p:cNvSpPr>
            <a:spLocks/>
          </p:cNvSpPr>
          <p:nvPr/>
        </p:nvSpPr>
        <p:spPr bwMode="auto">
          <a:xfrm>
            <a:off x="1920875" y="2197100"/>
            <a:ext cx="131763" cy="168275"/>
          </a:xfrm>
          <a:custGeom>
            <a:avLst/>
            <a:gdLst>
              <a:gd name="T0" fmla="*/ 0 w 83"/>
              <a:gd name="T1" fmla="*/ 11113 h 106"/>
              <a:gd name="T2" fmla="*/ 30163 w 83"/>
              <a:gd name="T3" fmla="*/ 0 h 106"/>
              <a:gd name="T4" fmla="*/ 131763 w 83"/>
              <a:gd name="T5" fmla="*/ 53975 h 106"/>
              <a:gd name="T6" fmla="*/ 131763 w 83"/>
              <a:gd name="T7" fmla="*/ 155575 h 106"/>
              <a:gd name="T8" fmla="*/ 101600 w 83"/>
              <a:gd name="T9" fmla="*/ 168275 h 106"/>
              <a:gd name="T10" fmla="*/ 101600 w 83"/>
              <a:gd name="T11" fmla="*/ 65088 h 1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3" h="106">
                <a:moveTo>
                  <a:pt x="0" y="7"/>
                </a:moveTo>
                <a:lnTo>
                  <a:pt x="19" y="0"/>
                </a:lnTo>
                <a:lnTo>
                  <a:pt x="83" y="34"/>
                </a:lnTo>
                <a:lnTo>
                  <a:pt x="83" y="98"/>
                </a:lnTo>
                <a:lnTo>
                  <a:pt x="64" y="106"/>
                </a:lnTo>
                <a:lnTo>
                  <a:pt x="64" y="41"/>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096" name="Freeform 27"/>
          <p:cNvSpPr>
            <a:spLocks/>
          </p:cNvSpPr>
          <p:nvPr/>
        </p:nvSpPr>
        <p:spPr bwMode="auto">
          <a:xfrm>
            <a:off x="2022475" y="2251075"/>
            <a:ext cx="30163" cy="114300"/>
          </a:xfrm>
          <a:custGeom>
            <a:avLst/>
            <a:gdLst>
              <a:gd name="T0" fmla="*/ 0 w 19"/>
              <a:gd name="T1" fmla="*/ 11113 h 72"/>
              <a:gd name="T2" fmla="*/ 30163 w 19"/>
              <a:gd name="T3" fmla="*/ 0 h 72"/>
              <a:gd name="T4" fmla="*/ 30163 w 19"/>
              <a:gd name="T5" fmla="*/ 101600 h 72"/>
              <a:gd name="T6" fmla="*/ 0 w 19"/>
              <a:gd name="T7" fmla="*/ 114300 h 72"/>
              <a:gd name="T8" fmla="*/ 0 w 19"/>
              <a:gd name="T9" fmla="*/ 11113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72">
                <a:moveTo>
                  <a:pt x="0" y="7"/>
                </a:moveTo>
                <a:lnTo>
                  <a:pt x="19" y="0"/>
                </a:lnTo>
                <a:lnTo>
                  <a:pt x="19" y="64"/>
                </a:lnTo>
                <a:lnTo>
                  <a:pt x="0" y="72"/>
                </a:lnTo>
                <a:lnTo>
                  <a:pt x="0" y="7"/>
                </a:lnTo>
                <a:close/>
              </a:path>
            </a:pathLst>
          </a:custGeom>
          <a:solidFill>
            <a:srgbClr val="F05A28"/>
          </a:solidFill>
          <a:ln w="6350">
            <a:solidFill>
              <a:srgbClr val="000000"/>
            </a:solidFill>
            <a:prstDash val="solid"/>
            <a:round/>
            <a:headEnd/>
            <a:tailEnd/>
          </a:ln>
        </p:spPr>
        <p:txBody>
          <a:bodyPr/>
          <a:lstStyle/>
          <a:p>
            <a:endParaRPr lang="en-GB"/>
          </a:p>
        </p:txBody>
      </p:sp>
      <p:sp>
        <p:nvSpPr>
          <p:cNvPr id="3097" name="Freeform 28"/>
          <p:cNvSpPr>
            <a:spLocks/>
          </p:cNvSpPr>
          <p:nvPr/>
        </p:nvSpPr>
        <p:spPr bwMode="auto">
          <a:xfrm>
            <a:off x="2814638" y="2119313"/>
            <a:ext cx="239712" cy="412750"/>
          </a:xfrm>
          <a:custGeom>
            <a:avLst/>
            <a:gdLst>
              <a:gd name="T0" fmla="*/ 0 w 151"/>
              <a:gd name="T1" fmla="*/ 412750 h 260"/>
              <a:gd name="T2" fmla="*/ 0 w 151"/>
              <a:gd name="T3" fmla="*/ 119063 h 260"/>
              <a:gd name="T4" fmla="*/ 239712 w 151"/>
              <a:gd name="T5" fmla="*/ 0 h 260"/>
              <a:gd name="T6" fmla="*/ 239712 w 151"/>
              <a:gd name="T7" fmla="*/ 293688 h 260"/>
              <a:gd name="T8" fmla="*/ 0 w 151"/>
              <a:gd name="T9" fmla="*/ 412750 h 2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 h="260">
                <a:moveTo>
                  <a:pt x="0" y="260"/>
                </a:moveTo>
                <a:lnTo>
                  <a:pt x="0" y="75"/>
                </a:lnTo>
                <a:lnTo>
                  <a:pt x="151" y="0"/>
                </a:lnTo>
                <a:lnTo>
                  <a:pt x="151" y="185"/>
                </a:lnTo>
                <a:lnTo>
                  <a:pt x="0" y="26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98" name="Freeform 29"/>
          <p:cNvSpPr>
            <a:spLocks/>
          </p:cNvSpPr>
          <p:nvPr/>
        </p:nvSpPr>
        <p:spPr bwMode="auto">
          <a:xfrm>
            <a:off x="2700338" y="2058988"/>
            <a:ext cx="354012" cy="179387"/>
          </a:xfrm>
          <a:custGeom>
            <a:avLst/>
            <a:gdLst>
              <a:gd name="T0" fmla="*/ 0 w 223"/>
              <a:gd name="T1" fmla="*/ 120650 h 113"/>
              <a:gd name="T2" fmla="*/ 114300 w 223"/>
              <a:gd name="T3" fmla="*/ 179387 h 113"/>
              <a:gd name="T4" fmla="*/ 354012 w 223"/>
              <a:gd name="T5" fmla="*/ 60325 h 113"/>
              <a:gd name="T6" fmla="*/ 233362 w 223"/>
              <a:gd name="T7" fmla="*/ 0 h 113"/>
              <a:gd name="T8" fmla="*/ 0 w 223"/>
              <a:gd name="T9" fmla="*/ 120650 h 1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3" h="113">
                <a:moveTo>
                  <a:pt x="0" y="76"/>
                </a:moveTo>
                <a:lnTo>
                  <a:pt x="72" y="113"/>
                </a:lnTo>
                <a:lnTo>
                  <a:pt x="223" y="38"/>
                </a:lnTo>
                <a:lnTo>
                  <a:pt x="147" y="0"/>
                </a:lnTo>
                <a:lnTo>
                  <a:pt x="0" y="76"/>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99" name="Freeform 30"/>
          <p:cNvSpPr>
            <a:spLocks/>
          </p:cNvSpPr>
          <p:nvPr/>
        </p:nvSpPr>
        <p:spPr bwMode="auto">
          <a:xfrm>
            <a:off x="2814638" y="2119313"/>
            <a:ext cx="239712" cy="412750"/>
          </a:xfrm>
          <a:custGeom>
            <a:avLst/>
            <a:gdLst>
              <a:gd name="T0" fmla="*/ 0 w 151"/>
              <a:gd name="T1" fmla="*/ 412750 h 260"/>
              <a:gd name="T2" fmla="*/ 0 w 151"/>
              <a:gd name="T3" fmla="*/ 119063 h 260"/>
              <a:gd name="T4" fmla="*/ 239712 w 151"/>
              <a:gd name="T5" fmla="*/ 0 h 260"/>
              <a:gd name="T6" fmla="*/ 239712 w 151"/>
              <a:gd name="T7" fmla="*/ 293688 h 260"/>
              <a:gd name="T8" fmla="*/ 0 w 151"/>
              <a:gd name="T9" fmla="*/ 412750 h 2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 h="260">
                <a:moveTo>
                  <a:pt x="0" y="260"/>
                </a:moveTo>
                <a:lnTo>
                  <a:pt x="0" y="75"/>
                </a:lnTo>
                <a:lnTo>
                  <a:pt x="151" y="0"/>
                </a:lnTo>
                <a:lnTo>
                  <a:pt x="151" y="185"/>
                </a:lnTo>
                <a:lnTo>
                  <a:pt x="0" y="26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00" name="Freeform 31"/>
          <p:cNvSpPr>
            <a:spLocks/>
          </p:cNvSpPr>
          <p:nvPr/>
        </p:nvSpPr>
        <p:spPr bwMode="auto">
          <a:xfrm>
            <a:off x="2700338" y="2058988"/>
            <a:ext cx="354012" cy="179387"/>
          </a:xfrm>
          <a:custGeom>
            <a:avLst/>
            <a:gdLst>
              <a:gd name="T0" fmla="*/ 0 w 223"/>
              <a:gd name="T1" fmla="*/ 120650 h 113"/>
              <a:gd name="T2" fmla="*/ 114300 w 223"/>
              <a:gd name="T3" fmla="*/ 179387 h 113"/>
              <a:gd name="T4" fmla="*/ 354012 w 223"/>
              <a:gd name="T5" fmla="*/ 60325 h 113"/>
              <a:gd name="T6" fmla="*/ 233362 w 223"/>
              <a:gd name="T7" fmla="*/ 0 h 113"/>
              <a:gd name="T8" fmla="*/ 0 w 223"/>
              <a:gd name="T9" fmla="*/ 120650 h 1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3" h="113">
                <a:moveTo>
                  <a:pt x="0" y="76"/>
                </a:moveTo>
                <a:lnTo>
                  <a:pt x="72" y="113"/>
                </a:lnTo>
                <a:lnTo>
                  <a:pt x="223" y="38"/>
                </a:lnTo>
                <a:lnTo>
                  <a:pt x="147" y="0"/>
                </a:lnTo>
                <a:lnTo>
                  <a:pt x="0" y="76"/>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01" name="Freeform 32"/>
          <p:cNvSpPr>
            <a:spLocks/>
          </p:cNvSpPr>
          <p:nvPr/>
        </p:nvSpPr>
        <p:spPr bwMode="auto">
          <a:xfrm>
            <a:off x="2700338" y="2179638"/>
            <a:ext cx="114300" cy="352425"/>
          </a:xfrm>
          <a:custGeom>
            <a:avLst/>
            <a:gdLst>
              <a:gd name="T0" fmla="*/ 0 w 72"/>
              <a:gd name="T1" fmla="*/ 0 h 222"/>
              <a:gd name="T2" fmla="*/ 114300 w 72"/>
              <a:gd name="T3" fmla="*/ 58738 h 222"/>
              <a:gd name="T4" fmla="*/ 114300 w 72"/>
              <a:gd name="T5" fmla="*/ 352425 h 222"/>
              <a:gd name="T6" fmla="*/ 0 w 72"/>
              <a:gd name="T7" fmla="*/ 293688 h 222"/>
              <a:gd name="T8" fmla="*/ 0 w 72"/>
              <a:gd name="T9" fmla="*/ 0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 h="222">
                <a:moveTo>
                  <a:pt x="0" y="0"/>
                </a:moveTo>
                <a:lnTo>
                  <a:pt x="72" y="37"/>
                </a:lnTo>
                <a:lnTo>
                  <a:pt x="72" y="222"/>
                </a:lnTo>
                <a:lnTo>
                  <a:pt x="0" y="185"/>
                </a:lnTo>
                <a:lnTo>
                  <a:pt x="0" y="0"/>
                </a:lnTo>
                <a:close/>
              </a:path>
            </a:pathLst>
          </a:custGeom>
          <a:solidFill>
            <a:srgbClr val="CCCCCC"/>
          </a:solidFill>
          <a:ln w="6350">
            <a:solidFill>
              <a:srgbClr val="000000"/>
            </a:solidFill>
            <a:prstDash val="solid"/>
            <a:round/>
            <a:headEnd/>
            <a:tailEnd/>
          </a:ln>
        </p:spPr>
        <p:txBody>
          <a:bodyPr/>
          <a:lstStyle/>
          <a:p>
            <a:endParaRPr lang="en-GB"/>
          </a:p>
        </p:txBody>
      </p:sp>
      <p:sp>
        <p:nvSpPr>
          <p:cNvPr id="3102" name="Freeform 34"/>
          <p:cNvSpPr>
            <a:spLocks/>
          </p:cNvSpPr>
          <p:nvPr/>
        </p:nvSpPr>
        <p:spPr bwMode="auto">
          <a:xfrm>
            <a:off x="1295400" y="3727450"/>
            <a:ext cx="1052513" cy="2557463"/>
          </a:xfrm>
          <a:custGeom>
            <a:avLst/>
            <a:gdLst>
              <a:gd name="T0" fmla="*/ 7938 w 663"/>
              <a:gd name="T1" fmla="*/ 2111375 h 1611"/>
              <a:gd name="T2" fmla="*/ 906463 w 663"/>
              <a:gd name="T3" fmla="*/ 2557463 h 1611"/>
              <a:gd name="T4" fmla="*/ 1052513 w 663"/>
              <a:gd name="T5" fmla="*/ 2481263 h 1611"/>
              <a:gd name="T6" fmla="*/ 1052513 w 663"/>
              <a:gd name="T7" fmla="*/ 376238 h 1611"/>
              <a:gd name="T8" fmla="*/ 0 w 663"/>
              <a:gd name="T9" fmla="*/ 0 h 1611"/>
              <a:gd name="T10" fmla="*/ 7938 w 663"/>
              <a:gd name="T11" fmla="*/ 2111375 h 161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63" h="1611">
                <a:moveTo>
                  <a:pt x="5" y="1330"/>
                </a:moveTo>
                <a:lnTo>
                  <a:pt x="571" y="1611"/>
                </a:lnTo>
                <a:lnTo>
                  <a:pt x="663" y="1563"/>
                </a:lnTo>
                <a:lnTo>
                  <a:pt x="663" y="237"/>
                </a:lnTo>
                <a:lnTo>
                  <a:pt x="0" y="0"/>
                </a:lnTo>
                <a:lnTo>
                  <a:pt x="5" y="133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03" name="Freeform 35"/>
          <p:cNvSpPr>
            <a:spLocks/>
          </p:cNvSpPr>
          <p:nvPr/>
        </p:nvSpPr>
        <p:spPr bwMode="auto">
          <a:xfrm>
            <a:off x="2201863" y="4103688"/>
            <a:ext cx="146050" cy="2181225"/>
          </a:xfrm>
          <a:custGeom>
            <a:avLst/>
            <a:gdLst>
              <a:gd name="T0" fmla="*/ 0 w 92"/>
              <a:gd name="T1" fmla="*/ 2181225 h 1374"/>
              <a:gd name="T2" fmla="*/ 146050 w 92"/>
              <a:gd name="T3" fmla="*/ 2105025 h 1374"/>
              <a:gd name="T4" fmla="*/ 146050 w 92"/>
              <a:gd name="T5" fmla="*/ 0 h 1374"/>
              <a:gd name="T6" fmla="*/ 0 w 92"/>
              <a:gd name="T7" fmla="*/ 76200 h 1374"/>
              <a:gd name="T8" fmla="*/ 0 w 92"/>
              <a:gd name="T9" fmla="*/ 2181225 h 13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374">
                <a:moveTo>
                  <a:pt x="0" y="1374"/>
                </a:moveTo>
                <a:lnTo>
                  <a:pt x="92" y="1326"/>
                </a:lnTo>
                <a:lnTo>
                  <a:pt x="92" y="0"/>
                </a:lnTo>
                <a:lnTo>
                  <a:pt x="0" y="48"/>
                </a:lnTo>
                <a:lnTo>
                  <a:pt x="0" y="137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04" name="Freeform 36"/>
          <p:cNvSpPr>
            <a:spLocks/>
          </p:cNvSpPr>
          <p:nvPr/>
        </p:nvSpPr>
        <p:spPr bwMode="auto">
          <a:xfrm>
            <a:off x="1295400" y="3727450"/>
            <a:ext cx="1052513" cy="2557463"/>
          </a:xfrm>
          <a:custGeom>
            <a:avLst/>
            <a:gdLst>
              <a:gd name="T0" fmla="*/ 7938 w 663"/>
              <a:gd name="T1" fmla="*/ 2111375 h 1611"/>
              <a:gd name="T2" fmla="*/ 906463 w 663"/>
              <a:gd name="T3" fmla="*/ 2557463 h 1611"/>
              <a:gd name="T4" fmla="*/ 1052513 w 663"/>
              <a:gd name="T5" fmla="*/ 2481263 h 1611"/>
              <a:gd name="T6" fmla="*/ 1052513 w 663"/>
              <a:gd name="T7" fmla="*/ 376238 h 1611"/>
              <a:gd name="T8" fmla="*/ 0 w 663"/>
              <a:gd name="T9" fmla="*/ 0 h 1611"/>
              <a:gd name="T10" fmla="*/ 7938 w 663"/>
              <a:gd name="T11" fmla="*/ 2111375 h 161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63" h="1611">
                <a:moveTo>
                  <a:pt x="5" y="1330"/>
                </a:moveTo>
                <a:lnTo>
                  <a:pt x="571" y="1611"/>
                </a:lnTo>
                <a:lnTo>
                  <a:pt x="663" y="1563"/>
                </a:lnTo>
                <a:lnTo>
                  <a:pt x="663" y="237"/>
                </a:lnTo>
                <a:lnTo>
                  <a:pt x="0" y="0"/>
                </a:lnTo>
                <a:lnTo>
                  <a:pt x="5" y="133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05" name="Freeform 37"/>
          <p:cNvSpPr>
            <a:spLocks/>
          </p:cNvSpPr>
          <p:nvPr/>
        </p:nvSpPr>
        <p:spPr bwMode="auto">
          <a:xfrm>
            <a:off x="2201863" y="4103688"/>
            <a:ext cx="146050" cy="2181225"/>
          </a:xfrm>
          <a:custGeom>
            <a:avLst/>
            <a:gdLst>
              <a:gd name="T0" fmla="*/ 0 w 92"/>
              <a:gd name="T1" fmla="*/ 2181225 h 1374"/>
              <a:gd name="T2" fmla="*/ 146050 w 92"/>
              <a:gd name="T3" fmla="*/ 2105025 h 1374"/>
              <a:gd name="T4" fmla="*/ 146050 w 92"/>
              <a:gd name="T5" fmla="*/ 0 h 1374"/>
              <a:gd name="T6" fmla="*/ 0 w 92"/>
              <a:gd name="T7" fmla="*/ 76200 h 1374"/>
              <a:gd name="T8" fmla="*/ 0 w 92"/>
              <a:gd name="T9" fmla="*/ 2181225 h 13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374">
                <a:moveTo>
                  <a:pt x="0" y="1374"/>
                </a:moveTo>
                <a:lnTo>
                  <a:pt x="92" y="1326"/>
                </a:lnTo>
                <a:lnTo>
                  <a:pt x="92" y="0"/>
                </a:lnTo>
                <a:lnTo>
                  <a:pt x="0" y="48"/>
                </a:lnTo>
                <a:lnTo>
                  <a:pt x="0" y="137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06" name="Freeform 38"/>
          <p:cNvSpPr>
            <a:spLocks/>
          </p:cNvSpPr>
          <p:nvPr/>
        </p:nvSpPr>
        <p:spPr bwMode="auto">
          <a:xfrm>
            <a:off x="1295400" y="3657600"/>
            <a:ext cx="1052513" cy="522288"/>
          </a:xfrm>
          <a:custGeom>
            <a:avLst/>
            <a:gdLst>
              <a:gd name="T0" fmla="*/ 0 w 663"/>
              <a:gd name="T1" fmla="*/ 69850 h 329"/>
              <a:gd name="T2" fmla="*/ 153988 w 663"/>
              <a:gd name="T3" fmla="*/ 0 h 329"/>
              <a:gd name="T4" fmla="*/ 1052513 w 663"/>
              <a:gd name="T5" fmla="*/ 446088 h 329"/>
              <a:gd name="T6" fmla="*/ 906463 w 663"/>
              <a:gd name="T7" fmla="*/ 522288 h 329"/>
              <a:gd name="T8" fmla="*/ 0 w 663"/>
              <a:gd name="T9" fmla="*/ 69850 h 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63" h="329">
                <a:moveTo>
                  <a:pt x="0" y="44"/>
                </a:moveTo>
                <a:lnTo>
                  <a:pt x="97" y="0"/>
                </a:lnTo>
                <a:lnTo>
                  <a:pt x="663" y="281"/>
                </a:lnTo>
                <a:lnTo>
                  <a:pt x="571" y="329"/>
                </a:lnTo>
                <a:lnTo>
                  <a:pt x="0" y="44"/>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07" name="Freeform 39"/>
          <p:cNvSpPr>
            <a:spLocks/>
          </p:cNvSpPr>
          <p:nvPr/>
        </p:nvSpPr>
        <p:spPr bwMode="auto">
          <a:xfrm>
            <a:off x="1395413" y="4910138"/>
            <a:ext cx="146050" cy="230187"/>
          </a:xfrm>
          <a:custGeom>
            <a:avLst/>
            <a:gdLst>
              <a:gd name="T0" fmla="*/ 0 w 92"/>
              <a:gd name="T1" fmla="*/ 0 h 145"/>
              <a:gd name="T2" fmla="*/ 146050 w 92"/>
              <a:gd name="T3" fmla="*/ 76200 h 145"/>
              <a:gd name="T4" fmla="*/ 146050 w 92"/>
              <a:gd name="T5" fmla="*/ 230187 h 145"/>
              <a:gd name="T6" fmla="*/ 0 w 92"/>
              <a:gd name="T7" fmla="*/ 153987 h 145"/>
              <a:gd name="T8" fmla="*/ 0 w 92"/>
              <a:gd name="T9" fmla="*/ 0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5">
                <a:moveTo>
                  <a:pt x="0" y="0"/>
                </a:moveTo>
                <a:lnTo>
                  <a:pt x="92" y="48"/>
                </a:lnTo>
                <a:lnTo>
                  <a:pt x="92" y="145"/>
                </a:lnTo>
                <a:lnTo>
                  <a:pt x="0" y="97"/>
                </a:lnTo>
                <a:lnTo>
                  <a:pt x="0"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08" name="Freeform 40"/>
          <p:cNvSpPr>
            <a:spLocks/>
          </p:cNvSpPr>
          <p:nvPr/>
        </p:nvSpPr>
        <p:spPr bwMode="auto">
          <a:xfrm>
            <a:off x="1295400" y="3657600"/>
            <a:ext cx="1052513" cy="522288"/>
          </a:xfrm>
          <a:custGeom>
            <a:avLst/>
            <a:gdLst>
              <a:gd name="T0" fmla="*/ 0 w 663"/>
              <a:gd name="T1" fmla="*/ 69850 h 329"/>
              <a:gd name="T2" fmla="*/ 153988 w 663"/>
              <a:gd name="T3" fmla="*/ 0 h 329"/>
              <a:gd name="T4" fmla="*/ 1052513 w 663"/>
              <a:gd name="T5" fmla="*/ 446088 h 329"/>
              <a:gd name="T6" fmla="*/ 906463 w 663"/>
              <a:gd name="T7" fmla="*/ 522288 h 329"/>
              <a:gd name="T8" fmla="*/ 0 w 663"/>
              <a:gd name="T9" fmla="*/ 69850 h 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63" h="329">
                <a:moveTo>
                  <a:pt x="0" y="44"/>
                </a:moveTo>
                <a:lnTo>
                  <a:pt x="97" y="0"/>
                </a:lnTo>
                <a:lnTo>
                  <a:pt x="663" y="281"/>
                </a:lnTo>
                <a:lnTo>
                  <a:pt x="571" y="329"/>
                </a:lnTo>
                <a:lnTo>
                  <a:pt x="0" y="4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09" name="Freeform 41"/>
          <p:cNvSpPr>
            <a:spLocks/>
          </p:cNvSpPr>
          <p:nvPr/>
        </p:nvSpPr>
        <p:spPr bwMode="auto">
          <a:xfrm>
            <a:off x="1395413" y="4910138"/>
            <a:ext cx="146050" cy="230187"/>
          </a:xfrm>
          <a:custGeom>
            <a:avLst/>
            <a:gdLst>
              <a:gd name="T0" fmla="*/ 0 w 92"/>
              <a:gd name="T1" fmla="*/ 0 h 145"/>
              <a:gd name="T2" fmla="*/ 146050 w 92"/>
              <a:gd name="T3" fmla="*/ 76200 h 145"/>
              <a:gd name="T4" fmla="*/ 146050 w 92"/>
              <a:gd name="T5" fmla="*/ 230187 h 145"/>
              <a:gd name="T6" fmla="*/ 0 w 92"/>
              <a:gd name="T7" fmla="*/ 153987 h 145"/>
              <a:gd name="T8" fmla="*/ 0 w 92"/>
              <a:gd name="T9" fmla="*/ 0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5">
                <a:moveTo>
                  <a:pt x="0" y="0"/>
                </a:moveTo>
                <a:lnTo>
                  <a:pt x="92" y="48"/>
                </a:lnTo>
                <a:lnTo>
                  <a:pt x="92" y="145"/>
                </a:lnTo>
                <a:lnTo>
                  <a:pt x="0" y="97"/>
                </a:lnTo>
                <a:lnTo>
                  <a:pt x="0" y="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10" name="Freeform 42"/>
          <p:cNvSpPr>
            <a:spLocks/>
          </p:cNvSpPr>
          <p:nvPr/>
        </p:nvSpPr>
        <p:spPr bwMode="auto">
          <a:xfrm>
            <a:off x="1395413" y="4894263"/>
            <a:ext cx="184150" cy="246062"/>
          </a:xfrm>
          <a:custGeom>
            <a:avLst/>
            <a:gdLst>
              <a:gd name="T0" fmla="*/ 0 w 116"/>
              <a:gd name="T1" fmla="*/ 15875 h 155"/>
              <a:gd name="T2" fmla="*/ 30163 w 116"/>
              <a:gd name="T3" fmla="*/ 0 h 155"/>
              <a:gd name="T4" fmla="*/ 184150 w 116"/>
              <a:gd name="T5" fmla="*/ 77787 h 155"/>
              <a:gd name="T6" fmla="*/ 184150 w 116"/>
              <a:gd name="T7" fmla="*/ 223837 h 155"/>
              <a:gd name="T8" fmla="*/ 146050 w 116"/>
              <a:gd name="T9" fmla="*/ 246062 h 155"/>
              <a:gd name="T10" fmla="*/ 146050 w 116"/>
              <a:gd name="T11" fmla="*/ 92075 h 155"/>
              <a:gd name="T12" fmla="*/ 0 w 116"/>
              <a:gd name="T13" fmla="*/ 1587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0"/>
                </a:moveTo>
                <a:lnTo>
                  <a:pt x="19" y="0"/>
                </a:lnTo>
                <a:lnTo>
                  <a:pt x="116" y="49"/>
                </a:lnTo>
                <a:lnTo>
                  <a:pt x="116" y="141"/>
                </a:lnTo>
                <a:lnTo>
                  <a:pt x="92" y="155"/>
                </a:lnTo>
                <a:lnTo>
                  <a:pt x="92" y="58"/>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11" name="Freeform 43"/>
          <p:cNvSpPr>
            <a:spLocks/>
          </p:cNvSpPr>
          <p:nvPr/>
        </p:nvSpPr>
        <p:spPr bwMode="auto">
          <a:xfrm>
            <a:off x="1541463" y="4972050"/>
            <a:ext cx="38100" cy="168275"/>
          </a:xfrm>
          <a:custGeom>
            <a:avLst/>
            <a:gdLst>
              <a:gd name="T0" fmla="*/ 0 w 24"/>
              <a:gd name="T1" fmla="*/ 14288 h 106"/>
              <a:gd name="T2" fmla="*/ 38100 w 24"/>
              <a:gd name="T3" fmla="*/ 0 h 106"/>
              <a:gd name="T4" fmla="*/ 38100 w 24"/>
              <a:gd name="T5" fmla="*/ 146050 h 106"/>
              <a:gd name="T6" fmla="*/ 0 w 24"/>
              <a:gd name="T7" fmla="*/ 168275 h 106"/>
              <a:gd name="T8" fmla="*/ 0 w 24"/>
              <a:gd name="T9" fmla="*/ 14288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9"/>
                </a:moveTo>
                <a:lnTo>
                  <a:pt x="24" y="0"/>
                </a:lnTo>
                <a:lnTo>
                  <a:pt x="24" y="92"/>
                </a:lnTo>
                <a:lnTo>
                  <a:pt x="0" y="106"/>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12" name="Freeform 44"/>
          <p:cNvSpPr>
            <a:spLocks/>
          </p:cNvSpPr>
          <p:nvPr/>
        </p:nvSpPr>
        <p:spPr bwMode="auto">
          <a:xfrm>
            <a:off x="1395413" y="4894263"/>
            <a:ext cx="184150" cy="246062"/>
          </a:xfrm>
          <a:custGeom>
            <a:avLst/>
            <a:gdLst>
              <a:gd name="T0" fmla="*/ 0 w 116"/>
              <a:gd name="T1" fmla="*/ 15875 h 155"/>
              <a:gd name="T2" fmla="*/ 30163 w 116"/>
              <a:gd name="T3" fmla="*/ 0 h 155"/>
              <a:gd name="T4" fmla="*/ 184150 w 116"/>
              <a:gd name="T5" fmla="*/ 77787 h 155"/>
              <a:gd name="T6" fmla="*/ 184150 w 116"/>
              <a:gd name="T7" fmla="*/ 223837 h 155"/>
              <a:gd name="T8" fmla="*/ 146050 w 116"/>
              <a:gd name="T9" fmla="*/ 246062 h 155"/>
              <a:gd name="T10" fmla="*/ 146050 w 116"/>
              <a:gd name="T11" fmla="*/ 92075 h 155"/>
              <a:gd name="T12" fmla="*/ 0 w 116"/>
              <a:gd name="T13" fmla="*/ 1587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0"/>
                </a:moveTo>
                <a:lnTo>
                  <a:pt x="19" y="0"/>
                </a:lnTo>
                <a:lnTo>
                  <a:pt x="116" y="49"/>
                </a:lnTo>
                <a:lnTo>
                  <a:pt x="116" y="141"/>
                </a:lnTo>
                <a:lnTo>
                  <a:pt x="92" y="155"/>
                </a:lnTo>
                <a:lnTo>
                  <a:pt x="92" y="58"/>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13" name="Freeform 45"/>
          <p:cNvSpPr>
            <a:spLocks/>
          </p:cNvSpPr>
          <p:nvPr/>
        </p:nvSpPr>
        <p:spPr bwMode="auto">
          <a:xfrm>
            <a:off x="1541463" y="4972050"/>
            <a:ext cx="38100" cy="168275"/>
          </a:xfrm>
          <a:custGeom>
            <a:avLst/>
            <a:gdLst>
              <a:gd name="T0" fmla="*/ 0 w 24"/>
              <a:gd name="T1" fmla="*/ 14288 h 106"/>
              <a:gd name="T2" fmla="*/ 38100 w 24"/>
              <a:gd name="T3" fmla="*/ 0 h 106"/>
              <a:gd name="T4" fmla="*/ 38100 w 24"/>
              <a:gd name="T5" fmla="*/ 146050 h 106"/>
              <a:gd name="T6" fmla="*/ 0 w 24"/>
              <a:gd name="T7" fmla="*/ 168275 h 106"/>
              <a:gd name="T8" fmla="*/ 0 w 24"/>
              <a:gd name="T9" fmla="*/ 14288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9"/>
                </a:moveTo>
                <a:lnTo>
                  <a:pt x="24" y="0"/>
                </a:lnTo>
                <a:lnTo>
                  <a:pt x="24" y="92"/>
                </a:lnTo>
                <a:lnTo>
                  <a:pt x="0" y="106"/>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14" name="Freeform 46"/>
          <p:cNvSpPr>
            <a:spLocks/>
          </p:cNvSpPr>
          <p:nvPr/>
        </p:nvSpPr>
        <p:spPr bwMode="auto">
          <a:xfrm>
            <a:off x="1617663" y="5024438"/>
            <a:ext cx="146050" cy="223837"/>
          </a:xfrm>
          <a:custGeom>
            <a:avLst/>
            <a:gdLst>
              <a:gd name="T0" fmla="*/ 0 w 92"/>
              <a:gd name="T1" fmla="*/ 0 h 141"/>
              <a:gd name="T2" fmla="*/ 146050 w 92"/>
              <a:gd name="T3" fmla="*/ 77787 h 141"/>
              <a:gd name="T4" fmla="*/ 146050 w 92"/>
              <a:gd name="T5" fmla="*/ 223837 h 141"/>
              <a:gd name="T6" fmla="*/ 0 w 92"/>
              <a:gd name="T7" fmla="*/ 146050 h 141"/>
              <a:gd name="T8" fmla="*/ 0 w 92"/>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1">
                <a:moveTo>
                  <a:pt x="0" y="0"/>
                </a:moveTo>
                <a:lnTo>
                  <a:pt x="92" y="49"/>
                </a:lnTo>
                <a:lnTo>
                  <a:pt x="92" y="141"/>
                </a:lnTo>
                <a:lnTo>
                  <a:pt x="0" y="92"/>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15" name="Freeform 47"/>
          <p:cNvSpPr>
            <a:spLocks/>
          </p:cNvSpPr>
          <p:nvPr/>
        </p:nvSpPr>
        <p:spPr bwMode="auto">
          <a:xfrm>
            <a:off x="1617663" y="5002213"/>
            <a:ext cx="184150" cy="246062"/>
          </a:xfrm>
          <a:custGeom>
            <a:avLst/>
            <a:gdLst>
              <a:gd name="T0" fmla="*/ 0 w 116"/>
              <a:gd name="T1" fmla="*/ 22225 h 155"/>
              <a:gd name="T2" fmla="*/ 39688 w 116"/>
              <a:gd name="T3" fmla="*/ 0 h 155"/>
              <a:gd name="T4" fmla="*/ 184150 w 116"/>
              <a:gd name="T5" fmla="*/ 76200 h 155"/>
              <a:gd name="T6" fmla="*/ 184150 w 116"/>
              <a:gd name="T7" fmla="*/ 230187 h 155"/>
              <a:gd name="T8" fmla="*/ 146050 w 116"/>
              <a:gd name="T9" fmla="*/ 246062 h 155"/>
              <a:gd name="T10" fmla="*/ 146050 w 116"/>
              <a:gd name="T11" fmla="*/ 100012 h 155"/>
              <a:gd name="T12" fmla="*/ 0 w 116"/>
              <a:gd name="T13" fmla="*/ 2222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4"/>
                </a:moveTo>
                <a:lnTo>
                  <a:pt x="25" y="0"/>
                </a:lnTo>
                <a:lnTo>
                  <a:pt x="116" y="48"/>
                </a:lnTo>
                <a:lnTo>
                  <a:pt x="116" y="145"/>
                </a:lnTo>
                <a:lnTo>
                  <a:pt x="92" y="155"/>
                </a:lnTo>
                <a:lnTo>
                  <a:pt x="92" y="63"/>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16" name="Freeform 48"/>
          <p:cNvSpPr>
            <a:spLocks/>
          </p:cNvSpPr>
          <p:nvPr/>
        </p:nvSpPr>
        <p:spPr bwMode="auto">
          <a:xfrm>
            <a:off x="1763713" y="5078413"/>
            <a:ext cx="38100" cy="169862"/>
          </a:xfrm>
          <a:custGeom>
            <a:avLst/>
            <a:gdLst>
              <a:gd name="T0" fmla="*/ 0 w 24"/>
              <a:gd name="T1" fmla="*/ 23812 h 107"/>
              <a:gd name="T2" fmla="*/ 38100 w 24"/>
              <a:gd name="T3" fmla="*/ 0 h 107"/>
              <a:gd name="T4" fmla="*/ 38100 w 24"/>
              <a:gd name="T5" fmla="*/ 153987 h 107"/>
              <a:gd name="T6" fmla="*/ 0 w 24"/>
              <a:gd name="T7" fmla="*/ 169862 h 107"/>
              <a:gd name="T8" fmla="*/ 0 w 24"/>
              <a:gd name="T9" fmla="*/ 23812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5"/>
                </a:moveTo>
                <a:lnTo>
                  <a:pt x="24" y="0"/>
                </a:lnTo>
                <a:lnTo>
                  <a:pt x="24" y="97"/>
                </a:lnTo>
                <a:lnTo>
                  <a:pt x="0" y="107"/>
                </a:lnTo>
                <a:lnTo>
                  <a:pt x="0" y="1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17" name="Freeform 49"/>
          <p:cNvSpPr>
            <a:spLocks/>
          </p:cNvSpPr>
          <p:nvPr/>
        </p:nvSpPr>
        <p:spPr bwMode="auto">
          <a:xfrm>
            <a:off x="1617663" y="5002213"/>
            <a:ext cx="184150" cy="246062"/>
          </a:xfrm>
          <a:custGeom>
            <a:avLst/>
            <a:gdLst>
              <a:gd name="T0" fmla="*/ 0 w 116"/>
              <a:gd name="T1" fmla="*/ 22225 h 155"/>
              <a:gd name="T2" fmla="*/ 39688 w 116"/>
              <a:gd name="T3" fmla="*/ 0 h 155"/>
              <a:gd name="T4" fmla="*/ 184150 w 116"/>
              <a:gd name="T5" fmla="*/ 76200 h 155"/>
              <a:gd name="T6" fmla="*/ 184150 w 116"/>
              <a:gd name="T7" fmla="*/ 230187 h 155"/>
              <a:gd name="T8" fmla="*/ 146050 w 116"/>
              <a:gd name="T9" fmla="*/ 246062 h 155"/>
              <a:gd name="T10" fmla="*/ 146050 w 116"/>
              <a:gd name="T11" fmla="*/ 100012 h 155"/>
              <a:gd name="T12" fmla="*/ 0 w 116"/>
              <a:gd name="T13" fmla="*/ 2222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4"/>
                </a:moveTo>
                <a:lnTo>
                  <a:pt x="25" y="0"/>
                </a:lnTo>
                <a:lnTo>
                  <a:pt x="116" y="48"/>
                </a:lnTo>
                <a:lnTo>
                  <a:pt x="116" y="145"/>
                </a:lnTo>
                <a:lnTo>
                  <a:pt x="92" y="155"/>
                </a:lnTo>
                <a:lnTo>
                  <a:pt x="92" y="63"/>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18" name="Freeform 50"/>
          <p:cNvSpPr>
            <a:spLocks/>
          </p:cNvSpPr>
          <p:nvPr/>
        </p:nvSpPr>
        <p:spPr bwMode="auto">
          <a:xfrm>
            <a:off x="1763713" y="5078413"/>
            <a:ext cx="38100" cy="169862"/>
          </a:xfrm>
          <a:custGeom>
            <a:avLst/>
            <a:gdLst>
              <a:gd name="T0" fmla="*/ 0 w 24"/>
              <a:gd name="T1" fmla="*/ 23812 h 107"/>
              <a:gd name="T2" fmla="*/ 38100 w 24"/>
              <a:gd name="T3" fmla="*/ 0 h 107"/>
              <a:gd name="T4" fmla="*/ 38100 w 24"/>
              <a:gd name="T5" fmla="*/ 153987 h 107"/>
              <a:gd name="T6" fmla="*/ 0 w 24"/>
              <a:gd name="T7" fmla="*/ 169862 h 107"/>
              <a:gd name="T8" fmla="*/ 0 w 24"/>
              <a:gd name="T9" fmla="*/ 23812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5"/>
                </a:moveTo>
                <a:lnTo>
                  <a:pt x="24" y="0"/>
                </a:lnTo>
                <a:lnTo>
                  <a:pt x="24" y="97"/>
                </a:lnTo>
                <a:lnTo>
                  <a:pt x="0" y="107"/>
                </a:lnTo>
                <a:lnTo>
                  <a:pt x="0" y="15"/>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19" name="Freeform 51"/>
          <p:cNvSpPr>
            <a:spLocks/>
          </p:cNvSpPr>
          <p:nvPr/>
        </p:nvSpPr>
        <p:spPr bwMode="auto">
          <a:xfrm>
            <a:off x="1863725" y="5140325"/>
            <a:ext cx="146050" cy="222250"/>
          </a:xfrm>
          <a:custGeom>
            <a:avLst/>
            <a:gdLst>
              <a:gd name="T0" fmla="*/ 0 w 92"/>
              <a:gd name="T1" fmla="*/ 0 h 140"/>
              <a:gd name="T2" fmla="*/ 146050 w 92"/>
              <a:gd name="T3" fmla="*/ 69850 h 140"/>
              <a:gd name="T4" fmla="*/ 146050 w 92"/>
              <a:gd name="T5" fmla="*/ 222250 h 140"/>
              <a:gd name="T6" fmla="*/ 0 w 92"/>
              <a:gd name="T7" fmla="*/ 146050 h 140"/>
              <a:gd name="T8" fmla="*/ 0 w 92"/>
              <a:gd name="T9" fmla="*/ 0 h 1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0">
                <a:moveTo>
                  <a:pt x="0" y="0"/>
                </a:moveTo>
                <a:lnTo>
                  <a:pt x="92" y="44"/>
                </a:lnTo>
                <a:lnTo>
                  <a:pt x="92" y="140"/>
                </a:lnTo>
                <a:lnTo>
                  <a:pt x="0" y="92"/>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20" name="Freeform 52"/>
          <p:cNvSpPr>
            <a:spLocks/>
          </p:cNvSpPr>
          <p:nvPr/>
        </p:nvSpPr>
        <p:spPr bwMode="auto">
          <a:xfrm>
            <a:off x="1863725" y="5118100"/>
            <a:ext cx="184150" cy="244475"/>
          </a:xfrm>
          <a:custGeom>
            <a:avLst/>
            <a:gdLst>
              <a:gd name="T0" fmla="*/ 0 w 116"/>
              <a:gd name="T1" fmla="*/ 22225 h 154"/>
              <a:gd name="T2" fmla="*/ 38100 w 116"/>
              <a:gd name="T3" fmla="*/ 0 h 154"/>
              <a:gd name="T4" fmla="*/ 184150 w 116"/>
              <a:gd name="T5" fmla="*/ 76200 h 154"/>
              <a:gd name="T6" fmla="*/ 184150 w 116"/>
              <a:gd name="T7" fmla="*/ 222250 h 154"/>
              <a:gd name="T8" fmla="*/ 146050 w 116"/>
              <a:gd name="T9" fmla="*/ 244475 h 154"/>
              <a:gd name="T10" fmla="*/ 146050 w 116"/>
              <a:gd name="T11" fmla="*/ 92075 h 154"/>
              <a:gd name="T12" fmla="*/ 0 w 116"/>
              <a:gd name="T13" fmla="*/ 22225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4">
                <a:moveTo>
                  <a:pt x="0" y="14"/>
                </a:moveTo>
                <a:lnTo>
                  <a:pt x="24" y="0"/>
                </a:lnTo>
                <a:lnTo>
                  <a:pt x="116" y="48"/>
                </a:lnTo>
                <a:lnTo>
                  <a:pt x="116" y="140"/>
                </a:lnTo>
                <a:lnTo>
                  <a:pt x="92" y="154"/>
                </a:lnTo>
                <a:lnTo>
                  <a:pt x="92" y="58"/>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21" name="Freeform 53"/>
          <p:cNvSpPr>
            <a:spLocks/>
          </p:cNvSpPr>
          <p:nvPr/>
        </p:nvSpPr>
        <p:spPr bwMode="auto">
          <a:xfrm>
            <a:off x="2009775" y="5194300"/>
            <a:ext cx="38100" cy="168275"/>
          </a:xfrm>
          <a:custGeom>
            <a:avLst/>
            <a:gdLst>
              <a:gd name="T0" fmla="*/ 0 w 24"/>
              <a:gd name="T1" fmla="*/ 15875 h 106"/>
              <a:gd name="T2" fmla="*/ 38100 w 24"/>
              <a:gd name="T3" fmla="*/ 0 h 106"/>
              <a:gd name="T4" fmla="*/ 38100 w 24"/>
              <a:gd name="T5" fmla="*/ 146050 h 106"/>
              <a:gd name="T6" fmla="*/ 0 w 24"/>
              <a:gd name="T7" fmla="*/ 168275 h 106"/>
              <a:gd name="T8" fmla="*/ 0 w 24"/>
              <a:gd name="T9" fmla="*/ 15875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10"/>
                </a:moveTo>
                <a:lnTo>
                  <a:pt x="24" y="0"/>
                </a:lnTo>
                <a:lnTo>
                  <a:pt x="24" y="92"/>
                </a:lnTo>
                <a:lnTo>
                  <a:pt x="0" y="106"/>
                </a:lnTo>
                <a:lnTo>
                  <a:pt x="0" y="1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22" name="Freeform 54"/>
          <p:cNvSpPr>
            <a:spLocks/>
          </p:cNvSpPr>
          <p:nvPr/>
        </p:nvSpPr>
        <p:spPr bwMode="auto">
          <a:xfrm>
            <a:off x="1863725" y="5118100"/>
            <a:ext cx="184150" cy="244475"/>
          </a:xfrm>
          <a:custGeom>
            <a:avLst/>
            <a:gdLst>
              <a:gd name="T0" fmla="*/ 0 w 116"/>
              <a:gd name="T1" fmla="*/ 22225 h 154"/>
              <a:gd name="T2" fmla="*/ 38100 w 116"/>
              <a:gd name="T3" fmla="*/ 0 h 154"/>
              <a:gd name="T4" fmla="*/ 184150 w 116"/>
              <a:gd name="T5" fmla="*/ 76200 h 154"/>
              <a:gd name="T6" fmla="*/ 184150 w 116"/>
              <a:gd name="T7" fmla="*/ 222250 h 154"/>
              <a:gd name="T8" fmla="*/ 146050 w 116"/>
              <a:gd name="T9" fmla="*/ 244475 h 154"/>
              <a:gd name="T10" fmla="*/ 146050 w 116"/>
              <a:gd name="T11" fmla="*/ 92075 h 154"/>
              <a:gd name="T12" fmla="*/ 0 w 116"/>
              <a:gd name="T13" fmla="*/ 22225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4">
                <a:moveTo>
                  <a:pt x="0" y="14"/>
                </a:moveTo>
                <a:lnTo>
                  <a:pt x="24" y="0"/>
                </a:lnTo>
                <a:lnTo>
                  <a:pt x="116" y="48"/>
                </a:lnTo>
                <a:lnTo>
                  <a:pt x="116" y="140"/>
                </a:lnTo>
                <a:lnTo>
                  <a:pt x="92" y="154"/>
                </a:lnTo>
                <a:lnTo>
                  <a:pt x="92" y="58"/>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23" name="Freeform 55"/>
          <p:cNvSpPr>
            <a:spLocks/>
          </p:cNvSpPr>
          <p:nvPr/>
        </p:nvSpPr>
        <p:spPr bwMode="auto">
          <a:xfrm>
            <a:off x="2009775" y="5194300"/>
            <a:ext cx="38100" cy="168275"/>
          </a:xfrm>
          <a:custGeom>
            <a:avLst/>
            <a:gdLst>
              <a:gd name="T0" fmla="*/ 0 w 24"/>
              <a:gd name="T1" fmla="*/ 15875 h 106"/>
              <a:gd name="T2" fmla="*/ 38100 w 24"/>
              <a:gd name="T3" fmla="*/ 0 h 106"/>
              <a:gd name="T4" fmla="*/ 38100 w 24"/>
              <a:gd name="T5" fmla="*/ 146050 h 106"/>
              <a:gd name="T6" fmla="*/ 0 w 24"/>
              <a:gd name="T7" fmla="*/ 168275 h 106"/>
              <a:gd name="T8" fmla="*/ 0 w 24"/>
              <a:gd name="T9" fmla="*/ 15875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10"/>
                </a:moveTo>
                <a:lnTo>
                  <a:pt x="24" y="0"/>
                </a:lnTo>
                <a:lnTo>
                  <a:pt x="24" y="92"/>
                </a:lnTo>
                <a:lnTo>
                  <a:pt x="0" y="106"/>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24" name="Freeform 56"/>
          <p:cNvSpPr>
            <a:spLocks/>
          </p:cNvSpPr>
          <p:nvPr/>
        </p:nvSpPr>
        <p:spPr bwMode="auto">
          <a:xfrm>
            <a:off x="1395413" y="5140325"/>
            <a:ext cx="146050" cy="230188"/>
          </a:xfrm>
          <a:custGeom>
            <a:avLst/>
            <a:gdLst>
              <a:gd name="T0" fmla="*/ 0 w 92"/>
              <a:gd name="T1" fmla="*/ 0 h 145"/>
              <a:gd name="T2" fmla="*/ 146050 w 92"/>
              <a:gd name="T3" fmla="*/ 76200 h 145"/>
              <a:gd name="T4" fmla="*/ 146050 w 92"/>
              <a:gd name="T5" fmla="*/ 230188 h 145"/>
              <a:gd name="T6" fmla="*/ 0 w 92"/>
              <a:gd name="T7" fmla="*/ 153988 h 145"/>
              <a:gd name="T8" fmla="*/ 0 w 92"/>
              <a:gd name="T9" fmla="*/ 0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5">
                <a:moveTo>
                  <a:pt x="0" y="0"/>
                </a:moveTo>
                <a:lnTo>
                  <a:pt x="92" y="48"/>
                </a:lnTo>
                <a:lnTo>
                  <a:pt x="92" y="145"/>
                </a:lnTo>
                <a:lnTo>
                  <a:pt x="0" y="97"/>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25" name="Freeform 57"/>
          <p:cNvSpPr>
            <a:spLocks/>
          </p:cNvSpPr>
          <p:nvPr/>
        </p:nvSpPr>
        <p:spPr bwMode="auto">
          <a:xfrm>
            <a:off x="1395413" y="5124450"/>
            <a:ext cx="184150" cy="246063"/>
          </a:xfrm>
          <a:custGeom>
            <a:avLst/>
            <a:gdLst>
              <a:gd name="T0" fmla="*/ 0 w 116"/>
              <a:gd name="T1" fmla="*/ 15875 h 155"/>
              <a:gd name="T2" fmla="*/ 30163 w 116"/>
              <a:gd name="T3" fmla="*/ 0 h 155"/>
              <a:gd name="T4" fmla="*/ 184150 w 116"/>
              <a:gd name="T5" fmla="*/ 77788 h 155"/>
              <a:gd name="T6" fmla="*/ 184150 w 116"/>
              <a:gd name="T7" fmla="*/ 223838 h 155"/>
              <a:gd name="T8" fmla="*/ 146050 w 116"/>
              <a:gd name="T9" fmla="*/ 246063 h 155"/>
              <a:gd name="T10" fmla="*/ 146050 w 116"/>
              <a:gd name="T11" fmla="*/ 92075 h 155"/>
              <a:gd name="T12" fmla="*/ 0 w 116"/>
              <a:gd name="T13" fmla="*/ 1587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0"/>
                </a:moveTo>
                <a:lnTo>
                  <a:pt x="19" y="0"/>
                </a:lnTo>
                <a:lnTo>
                  <a:pt x="116" y="49"/>
                </a:lnTo>
                <a:lnTo>
                  <a:pt x="116" y="141"/>
                </a:lnTo>
                <a:lnTo>
                  <a:pt x="92" y="155"/>
                </a:lnTo>
                <a:lnTo>
                  <a:pt x="92" y="58"/>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26" name="Freeform 58"/>
          <p:cNvSpPr>
            <a:spLocks/>
          </p:cNvSpPr>
          <p:nvPr/>
        </p:nvSpPr>
        <p:spPr bwMode="auto">
          <a:xfrm>
            <a:off x="1541463" y="5202238"/>
            <a:ext cx="38100" cy="168275"/>
          </a:xfrm>
          <a:custGeom>
            <a:avLst/>
            <a:gdLst>
              <a:gd name="T0" fmla="*/ 0 w 24"/>
              <a:gd name="T1" fmla="*/ 14288 h 106"/>
              <a:gd name="T2" fmla="*/ 38100 w 24"/>
              <a:gd name="T3" fmla="*/ 0 h 106"/>
              <a:gd name="T4" fmla="*/ 38100 w 24"/>
              <a:gd name="T5" fmla="*/ 146050 h 106"/>
              <a:gd name="T6" fmla="*/ 0 w 24"/>
              <a:gd name="T7" fmla="*/ 168275 h 106"/>
              <a:gd name="T8" fmla="*/ 0 w 24"/>
              <a:gd name="T9" fmla="*/ 14288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9"/>
                </a:moveTo>
                <a:lnTo>
                  <a:pt x="24" y="0"/>
                </a:lnTo>
                <a:lnTo>
                  <a:pt x="24" y="92"/>
                </a:lnTo>
                <a:lnTo>
                  <a:pt x="0" y="106"/>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27" name="Freeform 59"/>
          <p:cNvSpPr>
            <a:spLocks/>
          </p:cNvSpPr>
          <p:nvPr/>
        </p:nvSpPr>
        <p:spPr bwMode="auto">
          <a:xfrm>
            <a:off x="1395413" y="5124450"/>
            <a:ext cx="184150" cy="246063"/>
          </a:xfrm>
          <a:custGeom>
            <a:avLst/>
            <a:gdLst>
              <a:gd name="T0" fmla="*/ 0 w 116"/>
              <a:gd name="T1" fmla="*/ 15875 h 155"/>
              <a:gd name="T2" fmla="*/ 30163 w 116"/>
              <a:gd name="T3" fmla="*/ 0 h 155"/>
              <a:gd name="T4" fmla="*/ 184150 w 116"/>
              <a:gd name="T5" fmla="*/ 77788 h 155"/>
              <a:gd name="T6" fmla="*/ 184150 w 116"/>
              <a:gd name="T7" fmla="*/ 223838 h 155"/>
              <a:gd name="T8" fmla="*/ 146050 w 116"/>
              <a:gd name="T9" fmla="*/ 246063 h 155"/>
              <a:gd name="T10" fmla="*/ 146050 w 116"/>
              <a:gd name="T11" fmla="*/ 92075 h 155"/>
              <a:gd name="T12" fmla="*/ 0 w 116"/>
              <a:gd name="T13" fmla="*/ 1587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0"/>
                </a:moveTo>
                <a:lnTo>
                  <a:pt x="19" y="0"/>
                </a:lnTo>
                <a:lnTo>
                  <a:pt x="116" y="49"/>
                </a:lnTo>
                <a:lnTo>
                  <a:pt x="116" y="141"/>
                </a:lnTo>
                <a:lnTo>
                  <a:pt x="92" y="155"/>
                </a:lnTo>
                <a:lnTo>
                  <a:pt x="92" y="58"/>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28" name="Freeform 60"/>
          <p:cNvSpPr>
            <a:spLocks/>
          </p:cNvSpPr>
          <p:nvPr/>
        </p:nvSpPr>
        <p:spPr bwMode="auto">
          <a:xfrm>
            <a:off x="1541463" y="5202238"/>
            <a:ext cx="38100" cy="168275"/>
          </a:xfrm>
          <a:custGeom>
            <a:avLst/>
            <a:gdLst>
              <a:gd name="T0" fmla="*/ 0 w 24"/>
              <a:gd name="T1" fmla="*/ 14288 h 106"/>
              <a:gd name="T2" fmla="*/ 38100 w 24"/>
              <a:gd name="T3" fmla="*/ 0 h 106"/>
              <a:gd name="T4" fmla="*/ 38100 w 24"/>
              <a:gd name="T5" fmla="*/ 146050 h 106"/>
              <a:gd name="T6" fmla="*/ 0 w 24"/>
              <a:gd name="T7" fmla="*/ 168275 h 106"/>
              <a:gd name="T8" fmla="*/ 0 w 24"/>
              <a:gd name="T9" fmla="*/ 14288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9"/>
                </a:moveTo>
                <a:lnTo>
                  <a:pt x="24" y="0"/>
                </a:lnTo>
                <a:lnTo>
                  <a:pt x="24" y="92"/>
                </a:lnTo>
                <a:lnTo>
                  <a:pt x="0" y="106"/>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29" name="Freeform 61"/>
          <p:cNvSpPr>
            <a:spLocks/>
          </p:cNvSpPr>
          <p:nvPr/>
        </p:nvSpPr>
        <p:spPr bwMode="auto">
          <a:xfrm>
            <a:off x="1617663" y="5256213"/>
            <a:ext cx="146050" cy="222250"/>
          </a:xfrm>
          <a:custGeom>
            <a:avLst/>
            <a:gdLst>
              <a:gd name="T0" fmla="*/ 0 w 92"/>
              <a:gd name="T1" fmla="*/ 0 h 140"/>
              <a:gd name="T2" fmla="*/ 146050 w 92"/>
              <a:gd name="T3" fmla="*/ 76200 h 140"/>
              <a:gd name="T4" fmla="*/ 146050 w 92"/>
              <a:gd name="T5" fmla="*/ 222250 h 140"/>
              <a:gd name="T6" fmla="*/ 0 w 92"/>
              <a:gd name="T7" fmla="*/ 152400 h 140"/>
              <a:gd name="T8" fmla="*/ 0 w 92"/>
              <a:gd name="T9" fmla="*/ 0 h 1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0">
                <a:moveTo>
                  <a:pt x="0" y="0"/>
                </a:moveTo>
                <a:lnTo>
                  <a:pt x="92" y="48"/>
                </a:lnTo>
                <a:lnTo>
                  <a:pt x="92" y="140"/>
                </a:lnTo>
                <a:lnTo>
                  <a:pt x="0" y="96"/>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30" name="Freeform 62"/>
          <p:cNvSpPr>
            <a:spLocks/>
          </p:cNvSpPr>
          <p:nvPr/>
        </p:nvSpPr>
        <p:spPr bwMode="auto">
          <a:xfrm>
            <a:off x="1617663" y="5240338"/>
            <a:ext cx="184150" cy="238125"/>
          </a:xfrm>
          <a:custGeom>
            <a:avLst/>
            <a:gdLst>
              <a:gd name="T0" fmla="*/ 0 w 116"/>
              <a:gd name="T1" fmla="*/ 15875 h 150"/>
              <a:gd name="T2" fmla="*/ 39688 w 116"/>
              <a:gd name="T3" fmla="*/ 0 h 150"/>
              <a:gd name="T4" fmla="*/ 184150 w 116"/>
              <a:gd name="T5" fmla="*/ 69850 h 150"/>
              <a:gd name="T6" fmla="*/ 184150 w 116"/>
              <a:gd name="T7" fmla="*/ 222250 h 150"/>
              <a:gd name="T8" fmla="*/ 146050 w 116"/>
              <a:gd name="T9" fmla="*/ 238125 h 150"/>
              <a:gd name="T10" fmla="*/ 146050 w 116"/>
              <a:gd name="T11" fmla="*/ 92075 h 150"/>
              <a:gd name="T12" fmla="*/ 0 w 116"/>
              <a:gd name="T13" fmla="*/ 15875 h 1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0">
                <a:moveTo>
                  <a:pt x="0" y="10"/>
                </a:moveTo>
                <a:lnTo>
                  <a:pt x="25" y="0"/>
                </a:lnTo>
                <a:lnTo>
                  <a:pt x="116" y="44"/>
                </a:lnTo>
                <a:lnTo>
                  <a:pt x="116" y="140"/>
                </a:lnTo>
                <a:lnTo>
                  <a:pt x="92" y="150"/>
                </a:lnTo>
                <a:lnTo>
                  <a:pt x="92" y="58"/>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31" name="Freeform 63"/>
          <p:cNvSpPr>
            <a:spLocks/>
          </p:cNvSpPr>
          <p:nvPr/>
        </p:nvSpPr>
        <p:spPr bwMode="auto">
          <a:xfrm>
            <a:off x="1763713" y="5310188"/>
            <a:ext cx="38100" cy="168275"/>
          </a:xfrm>
          <a:custGeom>
            <a:avLst/>
            <a:gdLst>
              <a:gd name="T0" fmla="*/ 0 w 24"/>
              <a:gd name="T1" fmla="*/ 22225 h 106"/>
              <a:gd name="T2" fmla="*/ 38100 w 24"/>
              <a:gd name="T3" fmla="*/ 0 h 106"/>
              <a:gd name="T4" fmla="*/ 38100 w 24"/>
              <a:gd name="T5" fmla="*/ 152400 h 106"/>
              <a:gd name="T6" fmla="*/ 0 w 24"/>
              <a:gd name="T7" fmla="*/ 168275 h 106"/>
              <a:gd name="T8" fmla="*/ 0 w 24"/>
              <a:gd name="T9" fmla="*/ 22225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14"/>
                </a:moveTo>
                <a:lnTo>
                  <a:pt x="24" y="0"/>
                </a:lnTo>
                <a:lnTo>
                  <a:pt x="24" y="96"/>
                </a:lnTo>
                <a:lnTo>
                  <a:pt x="0" y="106"/>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32" name="Freeform 64"/>
          <p:cNvSpPr>
            <a:spLocks/>
          </p:cNvSpPr>
          <p:nvPr/>
        </p:nvSpPr>
        <p:spPr bwMode="auto">
          <a:xfrm>
            <a:off x="1617663" y="5240338"/>
            <a:ext cx="184150" cy="238125"/>
          </a:xfrm>
          <a:custGeom>
            <a:avLst/>
            <a:gdLst>
              <a:gd name="T0" fmla="*/ 0 w 116"/>
              <a:gd name="T1" fmla="*/ 15875 h 150"/>
              <a:gd name="T2" fmla="*/ 39688 w 116"/>
              <a:gd name="T3" fmla="*/ 0 h 150"/>
              <a:gd name="T4" fmla="*/ 184150 w 116"/>
              <a:gd name="T5" fmla="*/ 69850 h 150"/>
              <a:gd name="T6" fmla="*/ 184150 w 116"/>
              <a:gd name="T7" fmla="*/ 222250 h 150"/>
              <a:gd name="T8" fmla="*/ 146050 w 116"/>
              <a:gd name="T9" fmla="*/ 238125 h 150"/>
              <a:gd name="T10" fmla="*/ 146050 w 116"/>
              <a:gd name="T11" fmla="*/ 92075 h 150"/>
              <a:gd name="T12" fmla="*/ 0 w 116"/>
              <a:gd name="T13" fmla="*/ 15875 h 1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0">
                <a:moveTo>
                  <a:pt x="0" y="10"/>
                </a:moveTo>
                <a:lnTo>
                  <a:pt x="25" y="0"/>
                </a:lnTo>
                <a:lnTo>
                  <a:pt x="116" y="44"/>
                </a:lnTo>
                <a:lnTo>
                  <a:pt x="116" y="140"/>
                </a:lnTo>
                <a:lnTo>
                  <a:pt x="92" y="150"/>
                </a:lnTo>
                <a:lnTo>
                  <a:pt x="92" y="58"/>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33" name="Freeform 65"/>
          <p:cNvSpPr>
            <a:spLocks/>
          </p:cNvSpPr>
          <p:nvPr/>
        </p:nvSpPr>
        <p:spPr bwMode="auto">
          <a:xfrm>
            <a:off x="1763713" y="5310188"/>
            <a:ext cx="38100" cy="168275"/>
          </a:xfrm>
          <a:custGeom>
            <a:avLst/>
            <a:gdLst>
              <a:gd name="T0" fmla="*/ 0 w 24"/>
              <a:gd name="T1" fmla="*/ 22225 h 106"/>
              <a:gd name="T2" fmla="*/ 38100 w 24"/>
              <a:gd name="T3" fmla="*/ 0 h 106"/>
              <a:gd name="T4" fmla="*/ 38100 w 24"/>
              <a:gd name="T5" fmla="*/ 152400 h 106"/>
              <a:gd name="T6" fmla="*/ 0 w 24"/>
              <a:gd name="T7" fmla="*/ 168275 h 106"/>
              <a:gd name="T8" fmla="*/ 0 w 24"/>
              <a:gd name="T9" fmla="*/ 22225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14"/>
                </a:moveTo>
                <a:lnTo>
                  <a:pt x="24" y="0"/>
                </a:lnTo>
                <a:lnTo>
                  <a:pt x="24" y="96"/>
                </a:lnTo>
                <a:lnTo>
                  <a:pt x="0" y="106"/>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34" name="Freeform 66"/>
          <p:cNvSpPr>
            <a:spLocks/>
          </p:cNvSpPr>
          <p:nvPr/>
        </p:nvSpPr>
        <p:spPr bwMode="auto">
          <a:xfrm>
            <a:off x="1863725" y="5370513"/>
            <a:ext cx="146050" cy="223837"/>
          </a:xfrm>
          <a:custGeom>
            <a:avLst/>
            <a:gdLst>
              <a:gd name="T0" fmla="*/ 0 w 92"/>
              <a:gd name="T1" fmla="*/ 0 h 141"/>
              <a:gd name="T2" fmla="*/ 146050 w 92"/>
              <a:gd name="T3" fmla="*/ 69850 h 141"/>
              <a:gd name="T4" fmla="*/ 146050 w 92"/>
              <a:gd name="T5" fmla="*/ 223837 h 141"/>
              <a:gd name="T6" fmla="*/ 0 w 92"/>
              <a:gd name="T7" fmla="*/ 146050 h 141"/>
              <a:gd name="T8" fmla="*/ 0 w 92"/>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1">
                <a:moveTo>
                  <a:pt x="0" y="0"/>
                </a:moveTo>
                <a:lnTo>
                  <a:pt x="92" y="44"/>
                </a:lnTo>
                <a:lnTo>
                  <a:pt x="92" y="141"/>
                </a:lnTo>
                <a:lnTo>
                  <a:pt x="0" y="92"/>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35" name="Freeform 67"/>
          <p:cNvSpPr>
            <a:spLocks/>
          </p:cNvSpPr>
          <p:nvPr/>
        </p:nvSpPr>
        <p:spPr bwMode="auto">
          <a:xfrm>
            <a:off x="1863725" y="5348288"/>
            <a:ext cx="184150" cy="246062"/>
          </a:xfrm>
          <a:custGeom>
            <a:avLst/>
            <a:gdLst>
              <a:gd name="T0" fmla="*/ 0 w 116"/>
              <a:gd name="T1" fmla="*/ 22225 h 155"/>
              <a:gd name="T2" fmla="*/ 38100 w 116"/>
              <a:gd name="T3" fmla="*/ 0 h 155"/>
              <a:gd name="T4" fmla="*/ 184150 w 116"/>
              <a:gd name="T5" fmla="*/ 76200 h 155"/>
              <a:gd name="T6" fmla="*/ 184150 w 116"/>
              <a:gd name="T7" fmla="*/ 230187 h 155"/>
              <a:gd name="T8" fmla="*/ 146050 w 116"/>
              <a:gd name="T9" fmla="*/ 246062 h 155"/>
              <a:gd name="T10" fmla="*/ 146050 w 116"/>
              <a:gd name="T11" fmla="*/ 92075 h 155"/>
              <a:gd name="T12" fmla="*/ 0 w 116"/>
              <a:gd name="T13" fmla="*/ 2222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4"/>
                </a:moveTo>
                <a:lnTo>
                  <a:pt x="24" y="0"/>
                </a:lnTo>
                <a:lnTo>
                  <a:pt x="116" y="48"/>
                </a:lnTo>
                <a:lnTo>
                  <a:pt x="116" y="145"/>
                </a:lnTo>
                <a:lnTo>
                  <a:pt x="92" y="155"/>
                </a:lnTo>
                <a:lnTo>
                  <a:pt x="92" y="58"/>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36" name="Freeform 68"/>
          <p:cNvSpPr>
            <a:spLocks/>
          </p:cNvSpPr>
          <p:nvPr/>
        </p:nvSpPr>
        <p:spPr bwMode="auto">
          <a:xfrm>
            <a:off x="2009775" y="5424488"/>
            <a:ext cx="38100" cy="169862"/>
          </a:xfrm>
          <a:custGeom>
            <a:avLst/>
            <a:gdLst>
              <a:gd name="T0" fmla="*/ 0 w 24"/>
              <a:gd name="T1" fmla="*/ 15875 h 107"/>
              <a:gd name="T2" fmla="*/ 38100 w 24"/>
              <a:gd name="T3" fmla="*/ 0 h 107"/>
              <a:gd name="T4" fmla="*/ 38100 w 24"/>
              <a:gd name="T5" fmla="*/ 153987 h 107"/>
              <a:gd name="T6" fmla="*/ 0 w 24"/>
              <a:gd name="T7" fmla="*/ 169862 h 107"/>
              <a:gd name="T8" fmla="*/ 0 w 24"/>
              <a:gd name="T9" fmla="*/ 15875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0"/>
                </a:moveTo>
                <a:lnTo>
                  <a:pt x="24" y="0"/>
                </a:lnTo>
                <a:lnTo>
                  <a:pt x="24" y="97"/>
                </a:lnTo>
                <a:lnTo>
                  <a:pt x="0" y="107"/>
                </a:lnTo>
                <a:lnTo>
                  <a:pt x="0" y="1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37" name="Freeform 69"/>
          <p:cNvSpPr>
            <a:spLocks/>
          </p:cNvSpPr>
          <p:nvPr/>
        </p:nvSpPr>
        <p:spPr bwMode="auto">
          <a:xfrm>
            <a:off x="1863725" y="5348288"/>
            <a:ext cx="184150" cy="246062"/>
          </a:xfrm>
          <a:custGeom>
            <a:avLst/>
            <a:gdLst>
              <a:gd name="T0" fmla="*/ 0 w 116"/>
              <a:gd name="T1" fmla="*/ 22225 h 155"/>
              <a:gd name="T2" fmla="*/ 38100 w 116"/>
              <a:gd name="T3" fmla="*/ 0 h 155"/>
              <a:gd name="T4" fmla="*/ 184150 w 116"/>
              <a:gd name="T5" fmla="*/ 76200 h 155"/>
              <a:gd name="T6" fmla="*/ 184150 w 116"/>
              <a:gd name="T7" fmla="*/ 230187 h 155"/>
              <a:gd name="T8" fmla="*/ 146050 w 116"/>
              <a:gd name="T9" fmla="*/ 246062 h 155"/>
              <a:gd name="T10" fmla="*/ 146050 w 116"/>
              <a:gd name="T11" fmla="*/ 92075 h 155"/>
              <a:gd name="T12" fmla="*/ 0 w 116"/>
              <a:gd name="T13" fmla="*/ 2222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4"/>
                </a:moveTo>
                <a:lnTo>
                  <a:pt x="24" y="0"/>
                </a:lnTo>
                <a:lnTo>
                  <a:pt x="116" y="48"/>
                </a:lnTo>
                <a:lnTo>
                  <a:pt x="116" y="145"/>
                </a:lnTo>
                <a:lnTo>
                  <a:pt x="92" y="155"/>
                </a:lnTo>
                <a:lnTo>
                  <a:pt x="92" y="58"/>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38" name="Freeform 70"/>
          <p:cNvSpPr>
            <a:spLocks/>
          </p:cNvSpPr>
          <p:nvPr/>
        </p:nvSpPr>
        <p:spPr bwMode="auto">
          <a:xfrm>
            <a:off x="2009775" y="5424488"/>
            <a:ext cx="38100" cy="169862"/>
          </a:xfrm>
          <a:custGeom>
            <a:avLst/>
            <a:gdLst>
              <a:gd name="T0" fmla="*/ 0 w 24"/>
              <a:gd name="T1" fmla="*/ 15875 h 107"/>
              <a:gd name="T2" fmla="*/ 38100 w 24"/>
              <a:gd name="T3" fmla="*/ 0 h 107"/>
              <a:gd name="T4" fmla="*/ 38100 w 24"/>
              <a:gd name="T5" fmla="*/ 153987 h 107"/>
              <a:gd name="T6" fmla="*/ 0 w 24"/>
              <a:gd name="T7" fmla="*/ 169862 h 107"/>
              <a:gd name="T8" fmla="*/ 0 w 24"/>
              <a:gd name="T9" fmla="*/ 15875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0"/>
                </a:moveTo>
                <a:lnTo>
                  <a:pt x="24" y="0"/>
                </a:lnTo>
                <a:lnTo>
                  <a:pt x="24" y="97"/>
                </a:lnTo>
                <a:lnTo>
                  <a:pt x="0" y="107"/>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39" name="Freeform 71"/>
          <p:cNvSpPr>
            <a:spLocks/>
          </p:cNvSpPr>
          <p:nvPr/>
        </p:nvSpPr>
        <p:spPr bwMode="auto">
          <a:xfrm>
            <a:off x="1395413" y="5378450"/>
            <a:ext cx="146050" cy="222250"/>
          </a:xfrm>
          <a:custGeom>
            <a:avLst/>
            <a:gdLst>
              <a:gd name="T0" fmla="*/ 0 w 92"/>
              <a:gd name="T1" fmla="*/ 0 h 140"/>
              <a:gd name="T2" fmla="*/ 146050 w 92"/>
              <a:gd name="T3" fmla="*/ 69850 h 140"/>
              <a:gd name="T4" fmla="*/ 146050 w 92"/>
              <a:gd name="T5" fmla="*/ 222250 h 140"/>
              <a:gd name="T6" fmla="*/ 0 w 92"/>
              <a:gd name="T7" fmla="*/ 146050 h 140"/>
              <a:gd name="T8" fmla="*/ 0 w 92"/>
              <a:gd name="T9" fmla="*/ 0 h 1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0">
                <a:moveTo>
                  <a:pt x="0" y="0"/>
                </a:moveTo>
                <a:lnTo>
                  <a:pt x="92" y="44"/>
                </a:lnTo>
                <a:lnTo>
                  <a:pt x="92" y="140"/>
                </a:lnTo>
                <a:lnTo>
                  <a:pt x="0" y="92"/>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40" name="Freeform 72"/>
          <p:cNvSpPr>
            <a:spLocks/>
          </p:cNvSpPr>
          <p:nvPr/>
        </p:nvSpPr>
        <p:spPr bwMode="auto">
          <a:xfrm>
            <a:off x="1395413" y="5356225"/>
            <a:ext cx="184150" cy="244475"/>
          </a:xfrm>
          <a:custGeom>
            <a:avLst/>
            <a:gdLst>
              <a:gd name="T0" fmla="*/ 0 w 116"/>
              <a:gd name="T1" fmla="*/ 22225 h 154"/>
              <a:gd name="T2" fmla="*/ 30163 w 116"/>
              <a:gd name="T3" fmla="*/ 0 h 154"/>
              <a:gd name="T4" fmla="*/ 184150 w 116"/>
              <a:gd name="T5" fmla="*/ 76200 h 154"/>
              <a:gd name="T6" fmla="*/ 184150 w 116"/>
              <a:gd name="T7" fmla="*/ 222250 h 154"/>
              <a:gd name="T8" fmla="*/ 146050 w 116"/>
              <a:gd name="T9" fmla="*/ 244475 h 154"/>
              <a:gd name="T10" fmla="*/ 146050 w 116"/>
              <a:gd name="T11" fmla="*/ 92075 h 154"/>
              <a:gd name="T12" fmla="*/ 0 w 116"/>
              <a:gd name="T13" fmla="*/ 22225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4">
                <a:moveTo>
                  <a:pt x="0" y="14"/>
                </a:moveTo>
                <a:lnTo>
                  <a:pt x="19" y="0"/>
                </a:lnTo>
                <a:lnTo>
                  <a:pt x="116" y="48"/>
                </a:lnTo>
                <a:lnTo>
                  <a:pt x="116" y="140"/>
                </a:lnTo>
                <a:lnTo>
                  <a:pt x="92" y="154"/>
                </a:lnTo>
                <a:lnTo>
                  <a:pt x="92" y="58"/>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41" name="Freeform 73"/>
          <p:cNvSpPr>
            <a:spLocks/>
          </p:cNvSpPr>
          <p:nvPr/>
        </p:nvSpPr>
        <p:spPr bwMode="auto">
          <a:xfrm>
            <a:off x="1541463" y="5432425"/>
            <a:ext cx="38100" cy="168275"/>
          </a:xfrm>
          <a:custGeom>
            <a:avLst/>
            <a:gdLst>
              <a:gd name="T0" fmla="*/ 0 w 24"/>
              <a:gd name="T1" fmla="*/ 15875 h 106"/>
              <a:gd name="T2" fmla="*/ 38100 w 24"/>
              <a:gd name="T3" fmla="*/ 0 h 106"/>
              <a:gd name="T4" fmla="*/ 38100 w 24"/>
              <a:gd name="T5" fmla="*/ 146050 h 106"/>
              <a:gd name="T6" fmla="*/ 0 w 24"/>
              <a:gd name="T7" fmla="*/ 168275 h 106"/>
              <a:gd name="T8" fmla="*/ 0 w 24"/>
              <a:gd name="T9" fmla="*/ 15875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10"/>
                </a:moveTo>
                <a:lnTo>
                  <a:pt x="24" y="0"/>
                </a:lnTo>
                <a:lnTo>
                  <a:pt x="24" y="92"/>
                </a:lnTo>
                <a:lnTo>
                  <a:pt x="0" y="106"/>
                </a:lnTo>
                <a:lnTo>
                  <a:pt x="0" y="1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42" name="Freeform 74"/>
          <p:cNvSpPr>
            <a:spLocks/>
          </p:cNvSpPr>
          <p:nvPr/>
        </p:nvSpPr>
        <p:spPr bwMode="auto">
          <a:xfrm>
            <a:off x="1395413" y="5356225"/>
            <a:ext cx="184150" cy="244475"/>
          </a:xfrm>
          <a:custGeom>
            <a:avLst/>
            <a:gdLst>
              <a:gd name="T0" fmla="*/ 0 w 116"/>
              <a:gd name="T1" fmla="*/ 22225 h 154"/>
              <a:gd name="T2" fmla="*/ 30163 w 116"/>
              <a:gd name="T3" fmla="*/ 0 h 154"/>
              <a:gd name="T4" fmla="*/ 184150 w 116"/>
              <a:gd name="T5" fmla="*/ 76200 h 154"/>
              <a:gd name="T6" fmla="*/ 184150 w 116"/>
              <a:gd name="T7" fmla="*/ 222250 h 154"/>
              <a:gd name="T8" fmla="*/ 146050 w 116"/>
              <a:gd name="T9" fmla="*/ 244475 h 154"/>
              <a:gd name="T10" fmla="*/ 146050 w 116"/>
              <a:gd name="T11" fmla="*/ 92075 h 154"/>
              <a:gd name="T12" fmla="*/ 0 w 116"/>
              <a:gd name="T13" fmla="*/ 22225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4">
                <a:moveTo>
                  <a:pt x="0" y="14"/>
                </a:moveTo>
                <a:lnTo>
                  <a:pt x="19" y="0"/>
                </a:lnTo>
                <a:lnTo>
                  <a:pt x="116" y="48"/>
                </a:lnTo>
                <a:lnTo>
                  <a:pt x="116" y="140"/>
                </a:lnTo>
                <a:lnTo>
                  <a:pt x="92" y="154"/>
                </a:lnTo>
                <a:lnTo>
                  <a:pt x="92" y="58"/>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43" name="Freeform 75"/>
          <p:cNvSpPr>
            <a:spLocks/>
          </p:cNvSpPr>
          <p:nvPr/>
        </p:nvSpPr>
        <p:spPr bwMode="auto">
          <a:xfrm>
            <a:off x="1541463" y="5432425"/>
            <a:ext cx="38100" cy="168275"/>
          </a:xfrm>
          <a:custGeom>
            <a:avLst/>
            <a:gdLst>
              <a:gd name="T0" fmla="*/ 0 w 24"/>
              <a:gd name="T1" fmla="*/ 15875 h 106"/>
              <a:gd name="T2" fmla="*/ 38100 w 24"/>
              <a:gd name="T3" fmla="*/ 0 h 106"/>
              <a:gd name="T4" fmla="*/ 38100 w 24"/>
              <a:gd name="T5" fmla="*/ 146050 h 106"/>
              <a:gd name="T6" fmla="*/ 0 w 24"/>
              <a:gd name="T7" fmla="*/ 168275 h 106"/>
              <a:gd name="T8" fmla="*/ 0 w 24"/>
              <a:gd name="T9" fmla="*/ 15875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10"/>
                </a:moveTo>
                <a:lnTo>
                  <a:pt x="24" y="0"/>
                </a:lnTo>
                <a:lnTo>
                  <a:pt x="24" y="92"/>
                </a:lnTo>
                <a:lnTo>
                  <a:pt x="0" y="106"/>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44" name="Freeform 76"/>
          <p:cNvSpPr>
            <a:spLocks/>
          </p:cNvSpPr>
          <p:nvPr/>
        </p:nvSpPr>
        <p:spPr bwMode="auto">
          <a:xfrm>
            <a:off x="1617663" y="5486400"/>
            <a:ext cx="146050" cy="230188"/>
          </a:xfrm>
          <a:custGeom>
            <a:avLst/>
            <a:gdLst>
              <a:gd name="T0" fmla="*/ 0 w 92"/>
              <a:gd name="T1" fmla="*/ 0 h 145"/>
              <a:gd name="T2" fmla="*/ 146050 w 92"/>
              <a:gd name="T3" fmla="*/ 76200 h 145"/>
              <a:gd name="T4" fmla="*/ 146050 w 92"/>
              <a:gd name="T5" fmla="*/ 230188 h 145"/>
              <a:gd name="T6" fmla="*/ 0 w 92"/>
              <a:gd name="T7" fmla="*/ 153988 h 145"/>
              <a:gd name="T8" fmla="*/ 0 w 92"/>
              <a:gd name="T9" fmla="*/ 0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5">
                <a:moveTo>
                  <a:pt x="0" y="0"/>
                </a:moveTo>
                <a:lnTo>
                  <a:pt x="92" y="48"/>
                </a:lnTo>
                <a:lnTo>
                  <a:pt x="92" y="145"/>
                </a:lnTo>
                <a:lnTo>
                  <a:pt x="0" y="97"/>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45" name="Freeform 77"/>
          <p:cNvSpPr>
            <a:spLocks/>
          </p:cNvSpPr>
          <p:nvPr/>
        </p:nvSpPr>
        <p:spPr bwMode="auto">
          <a:xfrm>
            <a:off x="1617663" y="5470525"/>
            <a:ext cx="184150" cy="246063"/>
          </a:xfrm>
          <a:custGeom>
            <a:avLst/>
            <a:gdLst>
              <a:gd name="T0" fmla="*/ 0 w 116"/>
              <a:gd name="T1" fmla="*/ 15875 h 155"/>
              <a:gd name="T2" fmla="*/ 39688 w 116"/>
              <a:gd name="T3" fmla="*/ 0 h 155"/>
              <a:gd name="T4" fmla="*/ 184150 w 116"/>
              <a:gd name="T5" fmla="*/ 77788 h 155"/>
              <a:gd name="T6" fmla="*/ 184150 w 116"/>
              <a:gd name="T7" fmla="*/ 223838 h 155"/>
              <a:gd name="T8" fmla="*/ 146050 w 116"/>
              <a:gd name="T9" fmla="*/ 246063 h 155"/>
              <a:gd name="T10" fmla="*/ 146050 w 116"/>
              <a:gd name="T11" fmla="*/ 92075 h 155"/>
              <a:gd name="T12" fmla="*/ 0 w 116"/>
              <a:gd name="T13" fmla="*/ 1587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0"/>
                </a:moveTo>
                <a:lnTo>
                  <a:pt x="25" y="0"/>
                </a:lnTo>
                <a:lnTo>
                  <a:pt x="116" y="49"/>
                </a:lnTo>
                <a:lnTo>
                  <a:pt x="116" y="141"/>
                </a:lnTo>
                <a:lnTo>
                  <a:pt x="92" y="155"/>
                </a:lnTo>
                <a:lnTo>
                  <a:pt x="92" y="58"/>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46" name="Freeform 78"/>
          <p:cNvSpPr>
            <a:spLocks/>
          </p:cNvSpPr>
          <p:nvPr/>
        </p:nvSpPr>
        <p:spPr bwMode="auto">
          <a:xfrm>
            <a:off x="1763713" y="5548313"/>
            <a:ext cx="38100" cy="168275"/>
          </a:xfrm>
          <a:custGeom>
            <a:avLst/>
            <a:gdLst>
              <a:gd name="T0" fmla="*/ 0 w 24"/>
              <a:gd name="T1" fmla="*/ 14288 h 106"/>
              <a:gd name="T2" fmla="*/ 38100 w 24"/>
              <a:gd name="T3" fmla="*/ 0 h 106"/>
              <a:gd name="T4" fmla="*/ 38100 w 24"/>
              <a:gd name="T5" fmla="*/ 146050 h 106"/>
              <a:gd name="T6" fmla="*/ 0 w 24"/>
              <a:gd name="T7" fmla="*/ 168275 h 106"/>
              <a:gd name="T8" fmla="*/ 0 w 24"/>
              <a:gd name="T9" fmla="*/ 14288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9"/>
                </a:moveTo>
                <a:lnTo>
                  <a:pt x="24" y="0"/>
                </a:lnTo>
                <a:lnTo>
                  <a:pt x="24" y="92"/>
                </a:lnTo>
                <a:lnTo>
                  <a:pt x="0" y="106"/>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47" name="Freeform 79"/>
          <p:cNvSpPr>
            <a:spLocks/>
          </p:cNvSpPr>
          <p:nvPr/>
        </p:nvSpPr>
        <p:spPr bwMode="auto">
          <a:xfrm>
            <a:off x="1617663" y="5470525"/>
            <a:ext cx="184150" cy="246063"/>
          </a:xfrm>
          <a:custGeom>
            <a:avLst/>
            <a:gdLst>
              <a:gd name="T0" fmla="*/ 0 w 116"/>
              <a:gd name="T1" fmla="*/ 15875 h 155"/>
              <a:gd name="T2" fmla="*/ 39688 w 116"/>
              <a:gd name="T3" fmla="*/ 0 h 155"/>
              <a:gd name="T4" fmla="*/ 184150 w 116"/>
              <a:gd name="T5" fmla="*/ 77788 h 155"/>
              <a:gd name="T6" fmla="*/ 184150 w 116"/>
              <a:gd name="T7" fmla="*/ 223838 h 155"/>
              <a:gd name="T8" fmla="*/ 146050 w 116"/>
              <a:gd name="T9" fmla="*/ 246063 h 155"/>
              <a:gd name="T10" fmla="*/ 146050 w 116"/>
              <a:gd name="T11" fmla="*/ 92075 h 155"/>
              <a:gd name="T12" fmla="*/ 0 w 116"/>
              <a:gd name="T13" fmla="*/ 1587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0"/>
                </a:moveTo>
                <a:lnTo>
                  <a:pt x="25" y="0"/>
                </a:lnTo>
                <a:lnTo>
                  <a:pt x="116" y="49"/>
                </a:lnTo>
                <a:lnTo>
                  <a:pt x="116" y="141"/>
                </a:lnTo>
                <a:lnTo>
                  <a:pt x="92" y="155"/>
                </a:lnTo>
                <a:lnTo>
                  <a:pt x="92" y="58"/>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48" name="Freeform 80"/>
          <p:cNvSpPr>
            <a:spLocks/>
          </p:cNvSpPr>
          <p:nvPr/>
        </p:nvSpPr>
        <p:spPr bwMode="auto">
          <a:xfrm>
            <a:off x="1763713" y="5548313"/>
            <a:ext cx="38100" cy="168275"/>
          </a:xfrm>
          <a:custGeom>
            <a:avLst/>
            <a:gdLst>
              <a:gd name="T0" fmla="*/ 0 w 24"/>
              <a:gd name="T1" fmla="*/ 14288 h 106"/>
              <a:gd name="T2" fmla="*/ 38100 w 24"/>
              <a:gd name="T3" fmla="*/ 0 h 106"/>
              <a:gd name="T4" fmla="*/ 38100 w 24"/>
              <a:gd name="T5" fmla="*/ 146050 h 106"/>
              <a:gd name="T6" fmla="*/ 0 w 24"/>
              <a:gd name="T7" fmla="*/ 168275 h 106"/>
              <a:gd name="T8" fmla="*/ 0 w 24"/>
              <a:gd name="T9" fmla="*/ 14288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9"/>
                </a:moveTo>
                <a:lnTo>
                  <a:pt x="24" y="0"/>
                </a:lnTo>
                <a:lnTo>
                  <a:pt x="24" y="92"/>
                </a:lnTo>
                <a:lnTo>
                  <a:pt x="0" y="106"/>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49" name="Freeform 81"/>
          <p:cNvSpPr>
            <a:spLocks/>
          </p:cNvSpPr>
          <p:nvPr/>
        </p:nvSpPr>
        <p:spPr bwMode="auto">
          <a:xfrm>
            <a:off x="1863725" y="5600700"/>
            <a:ext cx="146050" cy="223838"/>
          </a:xfrm>
          <a:custGeom>
            <a:avLst/>
            <a:gdLst>
              <a:gd name="T0" fmla="*/ 0 w 92"/>
              <a:gd name="T1" fmla="*/ 0 h 141"/>
              <a:gd name="T2" fmla="*/ 146050 w 92"/>
              <a:gd name="T3" fmla="*/ 77788 h 141"/>
              <a:gd name="T4" fmla="*/ 146050 w 92"/>
              <a:gd name="T5" fmla="*/ 223838 h 141"/>
              <a:gd name="T6" fmla="*/ 0 w 92"/>
              <a:gd name="T7" fmla="*/ 146050 h 141"/>
              <a:gd name="T8" fmla="*/ 0 w 92"/>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1">
                <a:moveTo>
                  <a:pt x="0" y="0"/>
                </a:moveTo>
                <a:lnTo>
                  <a:pt x="92" y="49"/>
                </a:lnTo>
                <a:lnTo>
                  <a:pt x="92" y="141"/>
                </a:lnTo>
                <a:lnTo>
                  <a:pt x="0" y="92"/>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50" name="Freeform 82"/>
          <p:cNvSpPr>
            <a:spLocks/>
          </p:cNvSpPr>
          <p:nvPr/>
        </p:nvSpPr>
        <p:spPr bwMode="auto">
          <a:xfrm>
            <a:off x="1863725" y="5578475"/>
            <a:ext cx="184150" cy="246063"/>
          </a:xfrm>
          <a:custGeom>
            <a:avLst/>
            <a:gdLst>
              <a:gd name="T0" fmla="*/ 0 w 116"/>
              <a:gd name="T1" fmla="*/ 22225 h 155"/>
              <a:gd name="T2" fmla="*/ 38100 w 116"/>
              <a:gd name="T3" fmla="*/ 0 h 155"/>
              <a:gd name="T4" fmla="*/ 184150 w 116"/>
              <a:gd name="T5" fmla="*/ 76200 h 155"/>
              <a:gd name="T6" fmla="*/ 184150 w 116"/>
              <a:gd name="T7" fmla="*/ 230188 h 155"/>
              <a:gd name="T8" fmla="*/ 146050 w 116"/>
              <a:gd name="T9" fmla="*/ 246063 h 155"/>
              <a:gd name="T10" fmla="*/ 146050 w 116"/>
              <a:gd name="T11" fmla="*/ 100013 h 155"/>
              <a:gd name="T12" fmla="*/ 0 w 116"/>
              <a:gd name="T13" fmla="*/ 2222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4"/>
                </a:moveTo>
                <a:lnTo>
                  <a:pt x="24" y="0"/>
                </a:lnTo>
                <a:lnTo>
                  <a:pt x="116" y="48"/>
                </a:lnTo>
                <a:lnTo>
                  <a:pt x="116" y="145"/>
                </a:lnTo>
                <a:lnTo>
                  <a:pt x="92" y="155"/>
                </a:lnTo>
                <a:lnTo>
                  <a:pt x="92" y="63"/>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51" name="Freeform 83"/>
          <p:cNvSpPr>
            <a:spLocks/>
          </p:cNvSpPr>
          <p:nvPr/>
        </p:nvSpPr>
        <p:spPr bwMode="auto">
          <a:xfrm>
            <a:off x="2009775" y="5654675"/>
            <a:ext cx="38100" cy="169863"/>
          </a:xfrm>
          <a:custGeom>
            <a:avLst/>
            <a:gdLst>
              <a:gd name="T0" fmla="*/ 0 w 24"/>
              <a:gd name="T1" fmla="*/ 23813 h 107"/>
              <a:gd name="T2" fmla="*/ 38100 w 24"/>
              <a:gd name="T3" fmla="*/ 0 h 107"/>
              <a:gd name="T4" fmla="*/ 38100 w 24"/>
              <a:gd name="T5" fmla="*/ 153988 h 107"/>
              <a:gd name="T6" fmla="*/ 0 w 24"/>
              <a:gd name="T7" fmla="*/ 169863 h 107"/>
              <a:gd name="T8" fmla="*/ 0 w 24"/>
              <a:gd name="T9" fmla="*/ 23813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5"/>
                </a:moveTo>
                <a:lnTo>
                  <a:pt x="24" y="0"/>
                </a:lnTo>
                <a:lnTo>
                  <a:pt x="24" y="97"/>
                </a:lnTo>
                <a:lnTo>
                  <a:pt x="0" y="107"/>
                </a:lnTo>
                <a:lnTo>
                  <a:pt x="0" y="1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52" name="Freeform 84"/>
          <p:cNvSpPr>
            <a:spLocks/>
          </p:cNvSpPr>
          <p:nvPr/>
        </p:nvSpPr>
        <p:spPr bwMode="auto">
          <a:xfrm>
            <a:off x="1863725" y="5578475"/>
            <a:ext cx="184150" cy="246063"/>
          </a:xfrm>
          <a:custGeom>
            <a:avLst/>
            <a:gdLst>
              <a:gd name="T0" fmla="*/ 0 w 116"/>
              <a:gd name="T1" fmla="*/ 22225 h 155"/>
              <a:gd name="T2" fmla="*/ 38100 w 116"/>
              <a:gd name="T3" fmla="*/ 0 h 155"/>
              <a:gd name="T4" fmla="*/ 184150 w 116"/>
              <a:gd name="T5" fmla="*/ 76200 h 155"/>
              <a:gd name="T6" fmla="*/ 184150 w 116"/>
              <a:gd name="T7" fmla="*/ 230188 h 155"/>
              <a:gd name="T8" fmla="*/ 146050 w 116"/>
              <a:gd name="T9" fmla="*/ 246063 h 155"/>
              <a:gd name="T10" fmla="*/ 146050 w 116"/>
              <a:gd name="T11" fmla="*/ 100013 h 155"/>
              <a:gd name="T12" fmla="*/ 0 w 116"/>
              <a:gd name="T13" fmla="*/ 2222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4"/>
                </a:moveTo>
                <a:lnTo>
                  <a:pt x="24" y="0"/>
                </a:lnTo>
                <a:lnTo>
                  <a:pt x="116" y="48"/>
                </a:lnTo>
                <a:lnTo>
                  <a:pt x="116" y="145"/>
                </a:lnTo>
                <a:lnTo>
                  <a:pt x="92" y="155"/>
                </a:lnTo>
                <a:lnTo>
                  <a:pt x="92" y="63"/>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53" name="Freeform 85"/>
          <p:cNvSpPr>
            <a:spLocks/>
          </p:cNvSpPr>
          <p:nvPr/>
        </p:nvSpPr>
        <p:spPr bwMode="auto">
          <a:xfrm>
            <a:off x="2009775" y="5654675"/>
            <a:ext cx="38100" cy="169863"/>
          </a:xfrm>
          <a:custGeom>
            <a:avLst/>
            <a:gdLst>
              <a:gd name="T0" fmla="*/ 0 w 24"/>
              <a:gd name="T1" fmla="*/ 23813 h 107"/>
              <a:gd name="T2" fmla="*/ 38100 w 24"/>
              <a:gd name="T3" fmla="*/ 0 h 107"/>
              <a:gd name="T4" fmla="*/ 38100 w 24"/>
              <a:gd name="T5" fmla="*/ 153988 h 107"/>
              <a:gd name="T6" fmla="*/ 0 w 24"/>
              <a:gd name="T7" fmla="*/ 169863 h 107"/>
              <a:gd name="T8" fmla="*/ 0 w 24"/>
              <a:gd name="T9" fmla="*/ 23813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5"/>
                </a:moveTo>
                <a:lnTo>
                  <a:pt x="24" y="0"/>
                </a:lnTo>
                <a:lnTo>
                  <a:pt x="24" y="97"/>
                </a:lnTo>
                <a:lnTo>
                  <a:pt x="0" y="107"/>
                </a:lnTo>
                <a:lnTo>
                  <a:pt x="0" y="15"/>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54" name="Freeform 86"/>
          <p:cNvSpPr>
            <a:spLocks/>
          </p:cNvSpPr>
          <p:nvPr/>
        </p:nvSpPr>
        <p:spPr bwMode="auto">
          <a:xfrm>
            <a:off x="1395413" y="5608638"/>
            <a:ext cx="146050" cy="223837"/>
          </a:xfrm>
          <a:custGeom>
            <a:avLst/>
            <a:gdLst>
              <a:gd name="T0" fmla="*/ 0 w 92"/>
              <a:gd name="T1" fmla="*/ 0 h 141"/>
              <a:gd name="T2" fmla="*/ 146050 w 92"/>
              <a:gd name="T3" fmla="*/ 69850 h 141"/>
              <a:gd name="T4" fmla="*/ 146050 w 92"/>
              <a:gd name="T5" fmla="*/ 223837 h 141"/>
              <a:gd name="T6" fmla="*/ 0 w 92"/>
              <a:gd name="T7" fmla="*/ 146050 h 141"/>
              <a:gd name="T8" fmla="*/ 0 w 92"/>
              <a:gd name="T9" fmla="*/ 0 h 1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1">
                <a:moveTo>
                  <a:pt x="0" y="0"/>
                </a:moveTo>
                <a:lnTo>
                  <a:pt x="92" y="44"/>
                </a:lnTo>
                <a:lnTo>
                  <a:pt x="92" y="141"/>
                </a:lnTo>
                <a:lnTo>
                  <a:pt x="0" y="92"/>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55" name="Freeform 87"/>
          <p:cNvSpPr>
            <a:spLocks/>
          </p:cNvSpPr>
          <p:nvPr/>
        </p:nvSpPr>
        <p:spPr bwMode="auto">
          <a:xfrm>
            <a:off x="1395413" y="5586413"/>
            <a:ext cx="184150" cy="246062"/>
          </a:xfrm>
          <a:custGeom>
            <a:avLst/>
            <a:gdLst>
              <a:gd name="T0" fmla="*/ 0 w 116"/>
              <a:gd name="T1" fmla="*/ 22225 h 155"/>
              <a:gd name="T2" fmla="*/ 30163 w 116"/>
              <a:gd name="T3" fmla="*/ 0 h 155"/>
              <a:gd name="T4" fmla="*/ 184150 w 116"/>
              <a:gd name="T5" fmla="*/ 76200 h 155"/>
              <a:gd name="T6" fmla="*/ 184150 w 116"/>
              <a:gd name="T7" fmla="*/ 230187 h 155"/>
              <a:gd name="T8" fmla="*/ 146050 w 116"/>
              <a:gd name="T9" fmla="*/ 246062 h 155"/>
              <a:gd name="T10" fmla="*/ 146050 w 116"/>
              <a:gd name="T11" fmla="*/ 92075 h 155"/>
              <a:gd name="T12" fmla="*/ 0 w 116"/>
              <a:gd name="T13" fmla="*/ 2222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4"/>
                </a:moveTo>
                <a:lnTo>
                  <a:pt x="19" y="0"/>
                </a:lnTo>
                <a:lnTo>
                  <a:pt x="116" y="48"/>
                </a:lnTo>
                <a:lnTo>
                  <a:pt x="116" y="145"/>
                </a:lnTo>
                <a:lnTo>
                  <a:pt x="92" y="155"/>
                </a:lnTo>
                <a:lnTo>
                  <a:pt x="92" y="58"/>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56" name="Freeform 88"/>
          <p:cNvSpPr>
            <a:spLocks/>
          </p:cNvSpPr>
          <p:nvPr/>
        </p:nvSpPr>
        <p:spPr bwMode="auto">
          <a:xfrm>
            <a:off x="1541463" y="5662613"/>
            <a:ext cx="38100" cy="169862"/>
          </a:xfrm>
          <a:custGeom>
            <a:avLst/>
            <a:gdLst>
              <a:gd name="T0" fmla="*/ 0 w 24"/>
              <a:gd name="T1" fmla="*/ 15875 h 107"/>
              <a:gd name="T2" fmla="*/ 38100 w 24"/>
              <a:gd name="T3" fmla="*/ 0 h 107"/>
              <a:gd name="T4" fmla="*/ 38100 w 24"/>
              <a:gd name="T5" fmla="*/ 153987 h 107"/>
              <a:gd name="T6" fmla="*/ 0 w 24"/>
              <a:gd name="T7" fmla="*/ 169862 h 107"/>
              <a:gd name="T8" fmla="*/ 0 w 24"/>
              <a:gd name="T9" fmla="*/ 15875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0"/>
                </a:moveTo>
                <a:lnTo>
                  <a:pt x="24" y="0"/>
                </a:lnTo>
                <a:lnTo>
                  <a:pt x="24" y="97"/>
                </a:lnTo>
                <a:lnTo>
                  <a:pt x="0" y="107"/>
                </a:lnTo>
                <a:lnTo>
                  <a:pt x="0" y="1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57" name="Freeform 89"/>
          <p:cNvSpPr>
            <a:spLocks/>
          </p:cNvSpPr>
          <p:nvPr/>
        </p:nvSpPr>
        <p:spPr bwMode="auto">
          <a:xfrm>
            <a:off x="1395413" y="5586413"/>
            <a:ext cx="184150" cy="246062"/>
          </a:xfrm>
          <a:custGeom>
            <a:avLst/>
            <a:gdLst>
              <a:gd name="T0" fmla="*/ 0 w 116"/>
              <a:gd name="T1" fmla="*/ 22225 h 155"/>
              <a:gd name="T2" fmla="*/ 30163 w 116"/>
              <a:gd name="T3" fmla="*/ 0 h 155"/>
              <a:gd name="T4" fmla="*/ 184150 w 116"/>
              <a:gd name="T5" fmla="*/ 76200 h 155"/>
              <a:gd name="T6" fmla="*/ 184150 w 116"/>
              <a:gd name="T7" fmla="*/ 230187 h 155"/>
              <a:gd name="T8" fmla="*/ 146050 w 116"/>
              <a:gd name="T9" fmla="*/ 246062 h 155"/>
              <a:gd name="T10" fmla="*/ 146050 w 116"/>
              <a:gd name="T11" fmla="*/ 92075 h 155"/>
              <a:gd name="T12" fmla="*/ 0 w 116"/>
              <a:gd name="T13" fmla="*/ 2222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4"/>
                </a:moveTo>
                <a:lnTo>
                  <a:pt x="19" y="0"/>
                </a:lnTo>
                <a:lnTo>
                  <a:pt x="116" y="48"/>
                </a:lnTo>
                <a:lnTo>
                  <a:pt x="116" y="145"/>
                </a:lnTo>
                <a:lnTo>
                  <a:pt x="92" y="155"/>
                </a:lnTo>
                <a:lnTo>
                  <a:pt x="92" y="58"/>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58" name="Freeform 90"/>
          <p:cNvSpPr>
            <a:spLocks/>
          </p:cNvSpPr>
          <p:nvPr/>
        </p:nvSpPr>
        <p:spPr bwMode="auto">
          <a:xfrm>
            <a:off x="1541463" y="5662613"/>
            <a:ext cx="38100" cy="169862"/>
          </a:xfrm>
          <a:custGeom>
            <a:avLst/>
            <a:gdLst>
              <a:gd name="T0" fmla="*/ 0 w 24"/>
              <a:gd name="T1" fmla="*/ 15875 h 107"/>
              <a:gd name="T2" fmla="*/ 38100 w 24"/>
              <a:gd name="T3" fmla="*/ 0 h 107"/>
              <a:gd name="T4" fmla="*/ 38100 w 24"/>
              <a:gd name="T5" fmla="*/ 153987 h 107"/>
              <a:gd name="T6" fmla="*/ 0 w 24"/>
              <a:gd name="T7" fmla="*/ 169862 h 107"/>
              <a:gd name="T8" fmla="*/ 0 w 24"/>
              <a:gd name="T9" fmla="*/ 15875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0"/>
                </a:moveTo>
                <a:lnTo>
                  <a:pt x="24" y="0"/>
                </a:lnTo>
                <a:lnTo>
                  <a:pt x="24" y="97"/>
                </a:lnTo>
                <a:lnTo>
                  <a:pt x="0" y="107"/>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59" name="Freeform 91"/>
          <p:cNvSpPr>
            <a:spLocks/>
          </p:cNvSpPr>
          <p:nvPr/>
        </p:nvSpPr>
        <p:spPr bwMode="auto">
          <a:xfrm>
            <a:off x="1617663" y="5716588"/>
            <a:ext cx="146050" cy="230187"/>
          </a:xfrm>
          <a:custGeom>
            <a:avLst/>
            <a:gdLst>
              <a:gd name="T0" fmla="*/ 0 w 92"/>
              <a:gd name="T1" fmla="*/ 0 h 145"/>
              <a:gd name="T2" fmla="*/ 146050 w 92"/>
              <a:gd name="T3" fmla="*/ 76200 h 145"/>
              <a:gd name="T4" fmla="*/ 146050 w 92"/>
              <a:gd name="T5" fmla="*/ 230187 h 145"/>
              <a:gd name="T6" fmla="*/ 0 w 92"/>
              <a:gd name="T7" fmla="*/ 153987 h 145"/>
              <a:gd name="T8" fmla="*/ 0 w 92"/>
              <a:gd name="T9" fmla="*/ 0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5">
                <a:moveTo>
                  <a:pt x="0" y="0"/>
                </a:moveTo>
                <a:lnTo>
                  <a:pt x="92" y="48"/>
                </a:lnTo>
                <a:lnTo>
                  <a:pt x="92" y="145"/>
                </a:lnTo>
                <a:lnTo>
                  <a:pt x="0" y="97"/>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60" name="Freeform 92"/>
          <p:cNvSpPr>
            <a:spLocks/>
          </p:cNvSpPr>
          <p:nvPr/>
        </p:nvSpPr>
        <p:spPr bwMode="auto">
          <a:xfrm>
            <a:off x="1617663" y="5700713"/>
            <a:ext cx="184150" cy="246062"/>
          </a:xfrm>
          <a:custGeom>
            <a:avLst/>
            <a:gdLst>
              <a:gd name="T0" fmla="*/ 0 w 116"/>
              <a:gd name="T1" fmla="*/ 15875 h 155"/>
              <a:gd name="T2" fmla="*/ 39688 w 116"/>
              <a:gd name="T3" fmla="*/ 0 h 155"/>
              <a:gd name="T4" fmla="*/ 184150 w 116"/>
              <a:gd name="T5" fmla="*/ 77787 h 155"/>
              <a:gd name="T6" fmla="*/ 184150 w 116"/>
              <a:gd name="T7" fmla="*/ 223837 h 155"/>
              <a:gd name="T8" fmla="*/ 146050 w 116"/>
              <a:gd name="T9" fmla="*/ 246062 h 155"/>
              <a:gd name="T10" fmla="*/ 146050 w 116"/>
              <a:gd name="T11" fmla="*/ 92075 h 155"/>
              <a:gd name="T12" fmla="*/ 0 w 116"/>
              <a:gd name="T13" fmla="*/ 1587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0"/>
                </a:moveTo>
                <a:lnTo>
                  <a:pt x="25" y="0"/>
                </a:lnTo>
                <a:lnTo>
                  <a:pt x="116" y="49"/>
                </a:lnTo>
                <a:lnTo>
                  <a:pt x="116" y="141"/>
                </a:lnTo>
                <a:lnTo>
                  <a:pt x="92" y="155"/>
                </a:lnTo>
                <a:lnTo>
                  <a:pt x="92" y="58"/>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61" name="Freeform 93"/>
          <p:cNvSpPr>
            <a:spLocks/>
          </p:cNvSpPr>
          <p:nvPr/>
        </p:nvSpPr>
        <p:spPr bwMode="auto">
          <a:xfrm>
            <a:off x="1763713" y="5778500"/>
            <a:ext cx="38100" cy="168275"/>
          </a:xfrm>
          <a:custGeom>
            <a:avLst/>
            <a:gdLst>
              <a:gd name="T0" fmla="*/ 0 w 24"/>
              <a:gd name="T1" fmla="*/ 14288 h 106"/>
              <a:gd name="T2" fmla="*/ 38100 w 24"/>
              <a:gd name="T3" fmla="*/ 0 h 106"/>
              <a:gd name="T4" fmla="*/ 38100 w 24"/>
              <a:gd name="T5" fmla="*/ 146050 h 106"/>
              <a:gd name="T6" fmla="*/ 0 w 24"/>
              <a:gd name="T7" fmla="*/ 168275 h 106"/>
              <a:gd name="T8" fmla="*/ 0 w 24"/>
              <a:gd name="T9" fmla="*/ 14288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9"/>
                </a:moveTo>
                <a:lnTo>
                  <a:pt x="24" y="0"/>
                </a:lnTo>
                <a:lnTo>
                  <a:pt x="24" y="92"/>
                </a:lnTo>
                <a:lnTo>
                  <a:pt x="0" y="106"/>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62" name="Freeform 94"/>
          <p:cNvSpPr>
            <a:spLocks/>
          </p:cNvSpPr>
          <p:nvPr/>
        </p:nvSpPr>
        <p:spPr bwMode="auto">
          <a:xfrm>
            <a:off x="1617663" y="5700713"/>
            <a:ext cx="184150" cy="246062"/>
          </a:xfrm>
          <a:custGeom>
            <a:avLst/>
            <a:gdLst>
              <a:gd name="T0" fmla="*/ 0 w 116"/>
              <a:gd name="T1" fmla="*/ 15875 h 155"/>
              <a:gd name="T2" fmla="*/ 39688 w 116"/>
              <a:gd name="T3" fmla="*/ 0 h 155"/>
              <a:gd name="T4" fmla="*/ 184150 w 116"/>
              <a:gd name="T5" fmla="*/ 77787 h 155"/>
              <a:gd name="T6" fmla="*/ 184150 w 116"/>
              <a:gd name="T7" fmla="*/ 223837 h 155"/>
              <a:gd name="T8" fmla="*/ 146050 w 116"/>
              <a:gd name="T9" fmla="*/ 246062 h 155"/>
              <a:gd name="T10" fmla="*/ 146050 w 116"/>
              <a:gd name="T11" fmla="*/ 92075 h 155"/>
              <a:gd name="T12" fmla="*/ 0 w 116"/>
              <a:gd name="T13" fmla="*/ 15875 h 15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5">
                <a:moveTo>
                  <a:pt x="0" y="10"/>
                </a:moveTo>
                <a:lnTo>
                  <a:pt x="25" y="0"/>
                </a:lnTo>
                <a:lnTo>
                  <a:pt x="116" y="49"/>
                </a:lnTo>
                <a:lnTo>
                  <a:pt x="116" y="141"/>
                </a:lnTo>
                <a:lnTo>
                  <a:pt x="92" y="155"/>
                </a:lnTo>
                <a:lnTo>
                  <a:pt x="92" y="58"/>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63" name="Freeform 95"/>
          <p:cNvSpPr>
            <a:spLocks/>
          </p:cNvSpPr>
          <p:nvPr/>
        </p:nvSpPr>
        <p:spPr bwMode="auto">
          <a:xfrm>
            <a:off x="1763713" y="5778500"/>
            <a:ext cx="38100" cy="168275"/>
          </a:xfrm>
          <a:custGeom>
            <a:avLst/>
            <a:gdLst>
              <a:gd name="T0" fmla="*/ 0 w 24"/>
              <a:gd name="T1" fmla="*/ 14288 h 106"/>
              <a:gd name="T2" fmla="*/ 38100 w 24"/>
              <a:gd name="T3" fmla="*/ 0 h 106"/>
              <a:gd name="T4" fmla="*/ 38100 w 24"/>
              <a:gd name="T5" fmla="*/ 146050 h 106"/>
              <a:gd name="T6" fmla="*/ 0 w 24"/>
              <a:gd name="T7" fmla="*/ 168275 h 106"/>
              <a:gd name="T8" fmla="*/ 0 w 24"/>
              <a:gd name="T9" fmla="*/ 14288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6">
                <a:moveTo>
                  <a:pt x="0" y="9"/>
                </a:moveTo>
                <a:lnTo>
                  <a:pt x="24" y="0"/>
                </a:lnTo>
                <a:lnTo>
                  <a:pt x="24" y="92"/>
                </a:lnTo>
                <a:lnTo>
                  <a:pt x="0" y="106"/>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64" name="Freeform 96"/>
          <p:cNvSpPr>
            <a:spLocks/>
          </p:cNvSpPr>
          <p:nvPr/>
        </p:nvSpPr>
        <p:spPr bwMode="auto">
          <a:xfrm>
            <a:off x="1863725" y="5832475"/>
            <a:ext cx="146050" cy="222250"/>
          </a:xfrm>
          <a:custGeom>
            <a:avLst/>
            <a:gdLst>
              <a:gd name="T0" fmla="*/ 0 w 92"/>
              <a:gd name="T1" fmla="*/ 0 h 140"/>
              <a:gd name="T2" fmla="*/ 146050 w 92"/>
              <a:gd name="T3" fmla="*/ 76200 h 140"/>
              <a:gd name="T4" fmla="*/ 146050 w 92"/>
              <a:gd name="T5" fmla="*/ 222250 h 140"/>
              <a:gd name="T6" fmla="*/ 0 w 92"/>
              <a:gd name="T7" fmla="*/ 152400 h 140"/>
              <a:gd name="T8" fmla="*/ 0 w 92"/>
              <a:gd name="T9" fmla="*/ 0 h 1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40">
                <a:moveTo>
                  <a:pt x="0" y="0"/>
                </a:moveTo>
                <a:lnTo>
                  <a:pt x="92" y="48"/>
                </a:lnTo>
                <a:lnTo>
                  <a:pt x="92" y="140"/>
                </a:lnTo>
                <a:lnTo>
                  <a:pt x="0" y="96"/>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3165" name="Freeform 97"/>
          <p:cNvSpPr>
            <a:spLocks/>
          </p:cNvSpPr>
          <p:nvPr/>
        </p:nvSpPr>
        <p:spPr bwMode="auto">
          <a:xfrm>
            <a:off x="1863725" y="5816600"/>
            <a:ext cx="184150" cy="238125"/>
          </a:xfrm>
          <a:custGeom>
            <a:avLst/>
            <a:gdLst>
              <a:gd name="T0" fmla="*/ 0 w 116"/>
              <a:gd name="T1" fmla="*/ 15875 h 150"/>
              <a:gd name="T2" fmla="*/ 38100 w 116"/>
              <a:gd name="T3" fmla="*/ 0 h 150"/>
              <a:gd name="T4" fmla="*/ 184150 w 116"/>
              <a:gd name="T5" fmla="*/ 68263 h 150"/>
              <a:gd name="T6" fmla="*/ 184150 w 116"/>
              <a:gd name="T7" fmla="*/ 222250 h 150"/>
              <a:gd name="T8" fmla="*/ 146050 w 116"/>
              <a:gd name="T9" fmla="*/ 238125 h 150"/>
              <a:gd name="T10" fmla="*/ 146050 w 116"/>
              <a:gd name="T11" fmla="*/ 92075 h 150"/>
              <a:gd name="T12" fmla="*/ 0 w 116"/>
              <a:gd name="T13" fmla="*/ 15875 h 1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0">
                <a:moveTo>
                  <a:pt x="0" y="10"/>
                </a:moveTo>
                <a:lnTo>
                  <a:pt x="24" y="0"/>
                </a:lnTo>
                <a:lnTo>
                  <a:pt x="116" y="43"/>
                </a:lnTo>
                <a:lnTo>
                  <a:pt x="116" y="140"/>
                </a:lnTo>
                <a:lnTo>
                  <a:pt x="92" y="150"/>
                </a:lnTo>
                <a:lnTo>
                  <a:pt x="92" y="58"/>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66" name="Freeform 98"/>
          <p:cNvSpPr>
            <a:spLocks/>
          </p:cNvSpPr>
          <p:nvPr/>
        </p:nvSpPr>
        <p:spPr bwMode="auto">
          <a:xfrm>
            <a:off x="2009775" y="5884863"/>
            <a:ext cx="38100" cy="169862"/>
          </a:xfrm>
          <a:custGeom>
            <a:avLst/>
            <a:gdLst>
              <a:gd name="T0" fmla="*/ 0 w 24"/>
              <a:gd name="T1" fmla="*/ 23812 h 107"/>
              <a:gd name="T2" fmla="*/ 38100 w 24"/>
              <a:gd name="T3" fmla="*/ 0 h 107"/>
              <a:gd name="T4" fmla="*/ 38100 w 24"/>
              <a:gd name="T5" fmla="*/ 153987 h 107"/>
              <a:gd name="T6" fmla="*/ 0 w 24"/>
              <a:gd name="T7" fmla="*/ 169862 h 107"/>
              <a:gd name="T8" fmla="*/ 0 w 24"/>
              <a:gd name="T9" fmla="*/ 23812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5"/>
                </a:moveTo>
                <a:lnTo>
                  <a:pt x="24" y="0"/>
                </a:lnTo>
                <a:lnTo>
                  <a:pt x="24" y="97"/>
                </a:lnTo>
                <a:lnTo>
                  <a:pt x="0" y="107"/>
                </a:lnTo>
                <a:lnTo>
                  <a:pt x="0" y="1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67" name="Freeform 99"/>
          <p:cNvSpPr>
            <a:spLocks/>
          </p:cNvSpPr>
          <p:nvPr/>
        </p:nvSpPr>
        <p:spPr bwMode="auto">
          <a:xfrm>
            <a:off x="1863725" y="5816600"/>
            <a:ext cx="184150" cy="238125"/>
          </a:xfrm>
          <a:custGeom>
            <a:avLst/>
            <a:gdLst>
              <a:gd name="T0" fmla="*/ 0 w 116"/>
              <a:gd name="T1" fmla="*/ 15875 h 150"/>
              <a:gd name="T2" fmla="*/ 38100 w 116"/>
              <a:gd name="T3" fmla="*/ 0 h 150"/>
              <a:gd name="T4" fmla="*/ 184150 w 116"/>
              <a:gd name="T5" fmla="*/ 68263 h 150"/>
              <a:gd name="T6" fmla="*/ 184150 w 116"/>
              <a:gd name="T7" fmla="*/ 222250 h 150"/>
              <a:gd name="T8" fmla="*/ 146050 w 116"/>
              <a:gd name="T9" fmla="*/ 238125 h 150"/>
              <a:gd name="T10" fmla="*/ 146050 w 116"/>
              <a:gd name="T11" fmla="*/ 92075 h 150"/>
              <a:gd name="T12" fmla="*/ 0 w 116"/>
              <a:gd name="T13" fmla="*/ 15875 h 1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6" h="150">
                <a:moveTo>
                  <a:pt x="0" y="10"/>
                </a:moveTo>
                <a:lnTo>
                  <a:pt x="24" y="0"/>
                </a:lnTo>
                <a:lnTo>
                  <a:pt x="116" y="43"/>
                </a:lnTo>
                <a:lnTo>
                  <a:pt x="116" y="140"/>
                </a:lnTo>
                <a:lnTo>
                  <a:pt x="92" y="150"/>
                </a:lnTo>
                <a:lnTo>
                  <a:pt x="92" y="58"/>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68" name="Freeform 100"/>
          <p:cNvSpPr>
            <a:spLocks/>
          </p:cNvSpPr>
          <p:nvPr/>
        </p:nvSpPr>
        <p:spPr bwMode="auto">
          <a:xfrm>
            <a:off x="2009775" y="5884863"/>
            <a:ext cx="38100" cy="169862"/>
          </a:xfrm>
          <a:custGeom>
            <a:avLst/>
            <a:gdLst>
              <a:gd name="T0" fmla="*/ 0 w 24"/>
              <a:gd name="T1" fmla="*/ 23812 h 107"/>
              <a:gd name="T2" fmla="*/ 38100 w 24"/>
              <a:gd name="T3" fmla="*/ 0 h 107"/>
              <a:gd name="T4" fmla="*/ 38100 w 24"/>
              <a:gd name="T5" fmla="*/ 153987 h 107"/>
              <a:gd name="T6" fmla="*/ 0 w 24"/>
              <a:gd name="T7" fmla="*/ 169862 h 107"/>
              <a:gd name="T8" fmla="*/ 0 w 24"/>
              <a:gd name="T9" fmla="*/ 23812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107">
                <a:moveTo>
                  <a:pt x="0" y="15"/>
                </a:moveTo>
                <a:lnTo>
                  <a:pt x="24" y="0"/>
                </a:lnTo>
                <a:lnTo>
                  <a:pt x="24" y="97"/>
                </a:lnTo>
                <a:lnTo>
                  <a:pt x="0" y="107"/>
                </a:lnTo>
                <a:lnTo>
                  <a:pt x="0" y="15"/>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69" name="Freeform 101"/>
          <p:cNvSpPr>
            <a:spLocks/>
          </p:cNvSpPr>
          <p:nvPr/>
        </p:nvSpPr>
        <p:spPr bwMode="auto">
          <a:xfrm>
            <a:off x="1371600" y="3879850"/>
            <a:ext cx="754063" cy="1198563"/>
          </a:xfrm>
          <a:custGeom>
            <a:avLst/>
            <a:gdLst>
              <a:gd name="T0" fmla="*/ 0 w 475"/>
              <a:gd name="T1" fmla="*/ 0 h 755"/>
              <a:gd name="T2" fmla="*/ 754063 w 475"/>
              <a:gd name="T3" fmla="*/ 376238 h 755"/>
              <a:gd name="T4" fmla="*/ 754063 w 475"/>
              <a:gd name="T5" fmla="*/ 1198563 h 755"/>
              <a:gd name="T6" fmla="*/ 0 w 475"/>
              <a:gd name="T7" fmla="*/ 822325 h 755"/>
              <a:gd name="T8" fmla="*/ 0 w 475"/>
              <a:gd name="T9" fmla="*/ 0 h 7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5" h="755">
                <a:moveTo>
                  <a:pt x="0" y="0"/>
                </a:moveTo>
                <a:lnTo>
                  <a:pt x="475" y="237"/>
                </a:lnTo>
                <a:lnTo>
                  <a:pt x="475" y="755"/>
                </a:lnTo>
                <a:lnTo>
                  <a:pt x="0" y="518"/>
                </a:lnTo>
                <a:lnTo>
                  <a:pt x="0" y="0"/>
                </a:lnTo>
                <a:close/>
              </a:path>
            </a:pathLst>
          </a:custGeom>
          <a:solidFill>
            <a:srgbClr val="BED63A"/>
          </a:solidFill>
          <a:ln w="7938">
            <a:solidFill>
              <a:srgbClr val="000000"/>
            </a:solidFill>
            <a:prstDash val="solid"/>
            <a:round/>
            <a:headEnd/>
            <a:tailEnd/>
          </a:ln>
        </p:spPr>
        <p:txBody>
          <a:bodyPr/>
          <a:lstStyle/>
          <a:p>
            <a:endParaRPr lang="en-GB"/>
          </a:p>
        </p:txBody>
      </p:sp>
      <p:grpSp>
        <p:nvGrpSpPr>
          <p:cNvPr id="3170" name="Group 303"/>
          <p:cNvGrpSpPr>
            <a:grpSpLocks/>
          </p:cNvGrpSpPr>
          <p:nvPr/>
        </p:nvGrpSpPr>
        <p:grpSpPr bwMode="auto">
          <a:xfrm>
            <a:off x="3657600" y="171450"/>
            <a:ext cx="2435225" cy="3240088"/>
            <a:chOff x="2304" y="108"/>
            <a:chExt cx="1534" cy="2041"/>
          </a:xfrm>
        </p:grpSpPr>
        <p:sp>
          <p:nvSpPr>
            <p:cNvPr id="4664" name="Freeform 103"/>
            <p:cNvSpPr>
              <a:spLocks/>
            </p:cNvSpPr>
            <p:nvPr/>
          </p:nvSpPr>
          <p:spPr bwMode="auto">
            <a:xfrm>
              <a:off x="2304" y="108"/>
              <a:ext cx="1534" cy="2041"/>
            </a:xfrm>
            <a:custGeom>
              <a:avLst/>
              <a:gdLst>
                <a:gd name="T0" fmla="*/ 0 w 1534"/>
                <a:gd name="T1" fmla="*/ 1788 h 2041"/>
                <a:gd name="T2" fmla="*/ 511 w 1534"/>
                <a:gd name="T3" fmla="*/ 2041 h 2041"/>
                <a:gd name="T4" fmla="*/ 1534 w 1534"/>
                <a:gd name="T5" fmla="*/ 1529 h 2041"/>
                <a:gd name="T6" fmla="*/ 1534 w 1534"/>
                <a:gd name="T7" fmla="*/ 259 h 2041"/>
                <a:gd name="T8" fmla="*/ 1023 w 1534"/>
                <a:gd name="T9" fmla="*/ 0 h 2041"/>
                <a:gd name="T10" fmla="*/ 0 w 1534"/>
                <a:gd name="T11" fmla="*/ 512 h 2041"/>
                <a:gd name="T12" fmla="*/ 0 w 1534"/>
                <a:gd name="T13" fmla="*/ 1788 h 204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34" h="2041">
                  <a:moveTo>
                    <a:pt x="0" y="1788"/>
                  </a:moveTo>
                  <a:lnTo>
                    <a:pt x="511" y="2041"/>
                  </a:lnTo>
                  <a:lnTo>
                    <a:pt x="1534" y="1529"/>
                  </a:lnTo>
                  <a:lnTo>
                    <a:pt x="1534" y="259"/>
                  </a:lnTo>
                  <a:lnTo>
                    <a:pt x="1023" y="0"/>
                  </a:lnTo>
                  <a:lnTo>
                    <a:pt x="0" y="512"/>
                  </a:lnTo>
                  <a:lnTo>
                    <a:pt x="0" y="1788"/>
                  </a:lnTo>
                  <a:close/>
                </a:path>
              </a:pathLst>
            </a:custGeom>
            <a:solidFill>
              <a:srgbClr val="FFFFFF"/>
            </a:solidFill>
            <a:ln w="9525">
              <a:solidFill>
                <a:srgbClr val="231F20"/>
              </a:solidFill>
              <a:prstDash val="solid"/>
              <a:round/>
              <a:headEnd/>
              <a:tailEnd/>
            </a:ln>
          </p:spPr>
          <p:txBody>
            <a:bodyPr/>
            <a:lstStyle/>
            <a:p>
              <a:endParaRPr lang="en-GB"/>
            </a:p>
          </p:txBody>
        </p:sp>
        <p:sp>
          <p:nvSpPr>
            <p:cNvPr id="4665" name="Freeform 104"/>
            <p:cNvSpPr>
              <a:spLocks/>
            </p:cNvSpPr>
            <p:nvPr/>
          </p:nvSpPr>
          <p:spPr bwMode="auto">
            <a:xfrm>
              <a:off x="2815" y="367"/>
              <a:ext cx="1023" cy="1782"/>
            </a:xfrm>
            <a:custGeom>
              <a:avLst/>
              <a:gdLst>
                <a:gd name="T0" fmla="*/ 0 w 1023"/>
                <a:gd name="T1" fmla="*/ 1782 h 1782"/>
                <a:gd name="T2" fmla="*/ 0 w 1023"/>
                <a:gd name="T3" fmla="*/ 505 h 1782"/>
                <a:gd name="T4" fmla="*/ 1023 w 1023"/>
                <a:gd name="T5" fmla="*/ 0 h 1782"/>
                <a:gd name="T6" fmla="*/ 1023 w 1023"/>
                <a:gd name="T7" fmla="*/ 1270 h 1782"/>
                <a:gd name="T8" fmla="*/ 0 w 1023"/>
                <a:gd name="T9" fmla="*/ 1782 h 17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3" h="1782">
                  <a:moveTo>
                    <a:pt x="0" y="1782"/>
                  </a:moveTo>
                  <a:lnTo>
                    <a:pt x="0" y="505"/>
                  </a:lnTo>
                  <a:lnTo>
                    <a:pt x="1023" y="0"/>
                  </a:lnTo>
                  <a:lnTo>
                    <a:pt x="1023" y="1270"/>
                  </a:lnTo>
                  <a:lnTo>
                    <a:pt x="0" y="1782"/>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666" name="Freeform 105"/>
            <p:cNvSpPr>
              <a:spLocks/>
            </p:cNvSpPr>
            <p:nvPr/>
          </p:nvSpPr>
          <p:spPr bwMode="auto">
            <a:xfrm>
              <a:off x="2304" y="108"/>
              <a:ext cx="1534" cy="764"/>
            </a:xfrm>
            <a:custGeom>
              <a:avLst/>
              <a:gdLst>
                <a:gd name="T0" fmla="*/ 0 w 1534"/>
                <a:gd name="T1" fmla="*/ 512 h 764"/>
                <a:gd name="T2" fmla="*/ 511 w 1534"/>
                <a:gd name="T3" fmla="*/ 764 h 764"/>
                <a:gd name="T4" fmla="*/ 1534 w 1534"/>
                <a:gd name="T5" fmla="*/ 259 h 764"/>
                <a:gd name="T6" fmla="*/ 1023 w 1534"/>
                <a:gd name="T7" fmla="*/ 0 h 764"/>
                <a:gd name="T8" fmla="*/ 0 w 1534"/>
                <a:gd name="T9" fmla="*/ 512 h 7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34" h="764">
                  <a:moveTo>
                    <a:pt x="0" y="512"/>
                  </a:moveTo>
                  <a:lnTo>
                    <a:pt x="511" y="764"/>
                  </a:lnTo>
                  <a:lnTo>
                    <a:pt x="1534" y="259"/>
                  </a:lnTo>
                  <a:lnTo>
                    <a:pt x="1023" y="0"/>
                  </a:lnTo>
                  <a:lnTo>
                    <a:pt x="0" y="512"/>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667" name="Freeform 106"/>
            <p:cNvSpPr>
              <a:spLocks/>
            </p:cNvSpPr>
            <p:nvPr/>
          </p:nvSpPr>
          <p:spPr bwMode="auto">
            <a:xfrm>
              <a:off x="2815" y="367"/>
              <a:ext cx="1023" cy="1782"/>
            </a:xfrm>
            <a:custGeom>
              <a:avLst/>
              <a:gdLst>
                <a:gd name="T0" fmla="*/ 0 w 1023"/>
                <a:gd name="T1" fmla="*/ 1782 h 1782"/>
                <a:gd name="T2" fmla="*/ 0 w 1023"/>
                <a:gd name="T3" fmla="*/ 505 h 1782"/>
                <a:gd name="T4" fmla="*/ 1023 w 1023"/>
                <a:gd name="T5" fmla="*/ 0 h 1782"/>
                <a:gd name="T6" fmla="*/ 1023 w 1023"/>
                <a:gd name="T7" fmla="*/ 1270 h 1782"/>
                <a:gd name="T8" fmla="*/ 0 w 1023"/>
                <a:gd name="T9" fmla="*/ 1782 h 17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23" h="1782">
                  <a:moveTo>
                    <a:pt x="0" y="1782"/>
                  </a:moveTo>
                  <a:lnTo>
                    <a:pt x="0" y="505"/>
                  </a:lnTo>
                  <a:lnTo>
                    <a:pt x="1023" y="0"/>
                  </a:lnTo>
                  <a:lnTo>
                    <a:pt x="1023" y="1270"/>
                  </a:lnTo>
                  <a:lnTo>
                    <a:pt x="0" y="1782"/>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68" name="Freeform 107"/>
            <p:cNvSpPr>
              <a:spLocks/>
            </p:cNvSpPr>
            <p:nvPr/>
          </p:nvSpPr>
          <p:spPr bwMode="auto">
            <a:xfrm>
              <a:off x="2304" y="108"/>
              <a:ext cx="1534" cy="764"/>
            </a:xfrm>
            <a:custGeom>
              <a:avLst/>
              <a:gdLst>
                <a:gd name="T0" fmla="*/ 0 w 1534"/>
                <a:gd name="T1" fmla="*/ 512 h 764"/>
                <a:gd name="T2" fmla="*/ 511 w 1534"/>
                <a:gd name="T3" fmla="*/ 764 h 764"/>
                <a:gd name="T4" fmla="*/ 1534 w 1534"/>
                <a:gd name="T5" fmla="*/ 259 h 764"/>
                <a:gd name="T6" fmla="*/ 1023 w 1534"/>
                <a:gd name="T7" fmla="*/ 0 h 764"/>
                <a:gd name="T8" fmla="*/ 0 w 1534"/>
                <a:gd name="T9" fmla="*/ 512 h 7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34" h="764">
                  <a:moveTo>
                    <a:pt x="0" y="512"/>
                  </a:moveTo>
                  <a:lnTo>
                    <a:pt x="511" y="764"/>
                  </a:lnTo>
                  <a:lnTo>
                    <a:pt x="1534" y="259"/>
                  </a:lnTo>
                  <a:lnTo>
                    <a:pt x="1023" y="0"/>
                  </a:lnTo>
                  <a:lnTo>
                    <a:pt x="0" y="512"/>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69" name="Freeform 108"/>
            <p:cNvSpPr>
              <a:spLocks/>
            </p:cNvSpPr>
            <p:nvPr/>
          </p:nvSpPr>
          <p:spPr bwMode="auto">
            <a:xfrm>
              <a:off x="2304" y="620"/>
              <a:ext cx="511" cy="1529"/>
            </a:xfrm>
            <a:custGeom>
              <a:avLst/>
              <a:gdLst>
                <a:gd name="T0" fmla="*/ 0 w 511"/>
                <a:gd name="T1" fmla="*/ 0 h 1529"/>
                <a:gd name="T2" fmla="*/ 511 w 511"/>
                <a:gd name="T3" fmla="*/ 252 h 1529"/>
                <a:gd name="T4" fmla="*/ 511 w 511"/>
                <a:gd name="T5" fmla="*/ 1529 h 1529"/>
                <a:gd name="T6" fmla="*/ 0 w 511"/>
                <a:gd name="T7" fmla="*/ 1276 h 1529"/>
                <a:gd name="T8" fmla="*/ 0 w 511"/>
                <a:gd name="T9" fmla="*/ 0 h 15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1" h="1529">
                  <a:moveTo>
                    <a:pt x="0" y="0"/>
                  </a:moveTo>
                  <a:lnTo>
                    <a:pt x="511" y="252"/>
                  </a:lnTo>
                  <a:lnTo>
                    <a:pt x="511" y="1529"/>
                  </a:lnTo>
                  <a:lnTo>
                    <a:pt x="0" y="1276"/>
                  </a:lnTo>
                  <a:lnTo>
                    <a:pt x="0" y="0"/>
                  </a:lnTo>
                  <a:close/>
                </a:path>
              </a:pathLst>
            </a:custGeom>
            <a:solidFill>
              <a:srgbClr val="CCCCCC"/>
            </a:solidFill>
            <a:ln w="9525">
              <a:solidFill>
                <a:srgbClr val="000000"/>
              </a:solidFill>
              <a:prstDash val="solid"/>
              <a:round/>
              <a:headEnd/>
              <a:tailEnd/>
            </a:ln>
          </p:spPr>
          <p:txBody>
            <a:bodyPr/>
            <a:lstStyle/>
            <a:p>
              <a:endParaRPr lang="en-GB"/>
            </a:p>
          </p:txBody>
        </p:sp>
        <p:sp>
          <p:nvSpPr>
            <p:cNvPr id="4670" name="Freeform 109"/>
            <p:cNvSpPr>
              <a:spLocks/>
            </p:cNvSpPr>
            <p:nvPr/>
          </p:nvSpPr>
          <p:spPr bwMode="auto">
            <a:xfrm>
              <a:off x="2321" y="769"/>
              <a:ext cx="477" cy="368"/>
            </a:xfrm>
            <a:custGeom>
              <a:avLst/>
              <a:gdLst>
                <a:gd name="T0" fmla="*/ 0 w 477"/>
                <a:gd name="T1" fmla="*/ 0 h 368"/>
                <a:gd name="T2" fmla="*/ 477 w 477"/>
                <a:gd name="T3" fmla="*/ 236 h 368"/>
                <a:gd name="T4" fmla="*/ 477 w 477"/>
                <a:gd name="T5" fmla="*/ 368 h 368"/>
                <a:gd name="T6" fmla="*/ 0 w 477"/>
                <a:gd name="T7" fmla="*/ 126 h 368"/>
                <a:gd name="T8" fmla="*/ 0 w 477"/>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7" h="368">
                  <a:moveTo>
                    <a:pt x="0" y="0"/>
                  </a:moveTo>
                  <a:lnTo>
                    <a:pt x="477" y="236"/>
                  </a:lnTo>
                  <a:lnTo>
                    <a:pt x="477" y="368"/>
                  </a:lnTo>
                  <a:lnTo>
                    <a:pt x="0" y="126"/>
                  </a:lnTo>
                  <a:lnTo>
                    <a:pt x="0" y="0"/>
                  </a:lnTo>
                  <a:close/>
                </a:path>
              </a:pathLst>
            </a:custGeom>
            <a:solidFill>
              <a:srgbClr val="F2F2F2"/>
            </a:solidFill>
            <a:ln w="9525">
              <a:solidFill>
                <a:srgbClr val="000000"/>
              </a:solidFill>
              <a:prstDash val="solid"/>
              <a:round/>
              <a:headEnd/>
              <a:tailEnd/>
            </a:ln>
          </p:spPr>
          <p:txBody>
            <a:bodyPr/>
            <a:lstStyle/>
            <a:p>
              <a:endParaRPr lang="en-GB"/>
            </a:p>
          </p:txBody>
        </p:sp>
        <p:sp>
          <p:nvSpPr>
            <p:cNvPr id="4671" name="Freeform 110"/>
            <p:cNvSpPr>
              <a:spLocks/>
            </p:cNvSpPr>
            <p:nvPr/>
          </p:nvSpPr>
          <p:spPr bwMode="auto">
            <a:xfrm>
              <a:off x="2321" y="769"/>
              <a:ext cx="29" cy="126"/>
            </a:xfrm>
            <a:custGeom>
              <a:avLst/>
              <a:gdLst>
                <a:gd name="T0" fmla="*/ 0 w 29"/>
                <a:gd name="T1" fmla="*/ 126 h 126"/>
                <a:gd name="T2" fmla="*/ 29 w 29"/>
                <a:gd name="T3" fmla="*/ 115 h 126"/>
                <a:gd name="T4" fmla="*/ 29 w 29"/>
                <a:gd name="T5" fmla="*/ 17 h 126"/>
                <a:gd name="T6" fmla="*/ 0 w 29"/>
                <a:gd name="T7" fmla="*/ 0 h 126"/>
                <a:gd name="T8" fmla="*/ 0 w 29"/>
                <a:gd name="T9" fmla="*/ 126 h 1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 h="126">
                  <a:moveTo>
                    <a:pt x="0" y="126"/>
                  </a:moveTo>
                  <a:lnTo>
                    <a:pt x="29" y="115"/>
                  </a:lnTo>
                  <a:lnTo>
                    <a:pt x="29" y="17"/>
                  </a:lnTo>
                  <a:lnTo>
                    <a:pt x="0" y="0"/>
                  </a:lnTo>
                  <a:lnTo>
                    <a:pt x="0" y="126"/>
                  </a:lnTo>
                  <a:close/>
                </a:path>
              </a:pathLst>
            </a:custGeom>
            <a:solidFill>
              <a:srgbClr val="B3B3B3"/>
            </a:solidFill>
            <a:ln w="9525">
              <a:solidFill>
                <a:srgbClr val="000000"/>
              </a:solidFill>
              <a:prstDash val="solid"/>
              <a:round/>
              <a:headEnd/>
              <a:tailEnd/>
            </a:ln>
          </p:spPr>
          <p:txBody>
            <a:bodyPr/>
            <a:lstStyle/>
            <a:p>
              <a:endParaRPr lang="en-GB"/>
            </a:p>
          </p:txBody>
        </p:sp>
        <p:sp>
          <p:nvSpPr>
            <p:cNvPr id="4672" name="Freeform 111"/>
            <p:cNvSpPr>
              <a:spLocks/>
            </p:cNvSpPr>
            <p:nvPr/>
          </p:nvSpPr>
          <p:spPr bwMode="auto">
            <a:xfrm>
              <a:off x="2321" y="884"/>
              <a:ext cx="477" cy="253"/>
            </a:xfrm>
            <a:custGeom>
              <a:avLst/>
              <a:gdLst>
                <a:gd name="T0" fmla="*/ 0 w 477"/>
                <a:gd name="T1" fmla="*/ 11 h 253"/>
                <a:gd name="T2" fmla="*/ 29 w 477"/>
                <a:gd name="T3" fmla="*/ 0 h 253"/>
                <a:gd name="T4" fmla="*/ 477 w 477"/>
                <a:gd name="T5" fmla="*/ 218 h 253"/>
                <a:gd name="T6" fmla="*/ 477 w 477"/>
                <a:gd name="T7" fmla="*/ 253 h 253"/>
                <a:gd name="T8" fmla="*/ 0 w 477"/>
                <a:gd name="T9" fmla="*/ 11 h 2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7" h="253">
                  <a:moveTo>
                    <a:pt x="0" y="11"/>
                  </a:moveTo>
                  <a:lnTo>
                    <a:pt x="29" y="0"/>
                  </a:lnTo>
                  <a:lnTo>
                    <a:pt x="477" y="218"/>
                  </a:lnTo>
                  <a:lnTo>
                    <a:pt x="477" y="253"/>
                  </a:lnTo>
                  <a:lnTo>
                    <a:pt x="0" y="1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673" name="Freeform 112"/>
            <p:cNvSpPr>
              <a:spLocks/>
            </p:cNvSpPr>
            <p:nvPr/>
          </p:nvSpPr>
          <p:spPr bwMode="auto">
            <a:xfrm>
              <a:off x="2321" y="987"/>
              <a:ext cx="477" cy="368"/>
            </a:xfrm>
            <a:custGeom>
              <a:avLst/>
              <a:gdLst>
                <a:gd name="T0" fmla="*/ 0 w 477"/>
                <a:gd name="T1" fmla="*/ 0 h 368"/>
                <a:gd name="T2" fmla="*/ 477 w 477"/>
                <a:gd name="T3" fmla="*/ 242 h 368"/>
                <a:gd name="T4" fmla="*/ 477 w 477"/>
                <a:gd name="T5" fmla="*/ 368 h 368"/>
                <a:gd name="T6" fmla="*/ 0 w 477"/>
                <a:gd name="T7" fmla="*/ 133 h 368"/>
                <a:gd name="T8" fmla="*/ 0 w 477"/>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7" h="368">
                  <a:moveTo>
                    <a:pt x="0" y="0"/>
                  </a:moveTo>
                  <a:lnTo>
                    <a:pt x="477" y="242"/>
                  </a:lnTo>
                  <a:lnTo>
                    <a:pt x="477" y="368"/>
                  </a:lnTo>
                  <a:lnTo>
                    <a:pt x="0" y="133"/>
                  </a:lnTo>
                  <a:lnTo>
                    <a:pt x="0"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674" name="Freeform 113"/>
            <p:cNvSpPr>
              <a:spLocks/>
            </p:cNvSpPr>
            <p:nvPr/>
          </p:nvSpPr>
          <p:spPr bwMode="auto">
            <a:xfrm>
              <a:off x="2321" y="884"/>
              <a:ext cx="477" cy="253"/>
            </a:xfrm>
            <a:custGeom>
              <a:avLst/>
              <a:gdLst>
                <a:gd name="T0" fmla="*/ 0 w 477"/>
                <a:gd name="T1" fmla="*/ 11 h 253"/>
                <a:gd name="T2" fmla="*/ 29 w 477"/>
                <a:gd name="T3" fmla="*/ 0 h 253"/>
                <a:gd name="T4" fmla="*/ 477 w 477"/>
                <a:gd name="T5" fmla="*/ 218 h 253"/>
                <a:gd name="T6" fmla="*/ 477 w 477"/>
                <a:gd name="T7" fmla="*/ 253 h 253"/>
                <a:gd name="T8" fmla="*/ 0 w 477"/>
                <a:gd name="T9" fmla="*/ 11 h 2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7" h="253">
                  <a:moveTo>
                    <a:pt x="0" y="11"/>
                  </a:moveTo>
                  <a:lnTo>
                    <a:pt x="29" y="0"/>
                  </a:lnTo>
                  <a:lnTo>
                    <a:pt x="477" y="218"/>
                  </a:lnTo>
                  <a:lnTo>
                    <a:pt x="477" y="253"/>
                  </a:lnTo>
                  <a:lnTo>
                    <a:pt x="0" y="11"/>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75" name="Freeform 114"/>
            <p:cNvSpPr>
              <a:spLocks/>
            </p:cNvSpPr>
            <p:nvPr/>
          </p:nvSpPr>
          <p:spPr bwMode="auto">
            <a:xfrm>
              <a:off x="2321" y="987"/>
              <a:ext cx="477" cy="368"/>
            </a:xfrm>
            <a:custGeom>
              <a:avLst/>
              <a:gdLst>
                <a:gd name="T0" fmla="*/ 0 w 477"/>
                <a:gd name="T1" fmla="*/ 0 h 368"/>
                <a:gd name="T2" fmla="*/ 477 w 477"/>
                <a:gd name="T3" fmla="*/ 242 h 368"/>
                <a:gd name="T4" fmla="*/ 477 w 477"/>
                <a:gd name="T5" fmla="*/ 368 h 368"/>
                <a:gd name="T6" fmla="*/ 0 w 477"/>
                <a:gd name="T7" fmla="*/ 133 h 368"/>
                <a:gd name="T8" fmla="*/ 0 w 477"/>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7" h="368">
                  <a:moveTo>
                    <a:pt x="0" y="0"/>
                  </a:moveTo>
                  <a:lnTo>
                    <a:pt x="477" y="242"/>
                  </a:lnTo>
                  <a:lnTo>
                    <a:pt x="477" y="368"/>
                  </a:lnTo>
                  <a:lnTo>
                    <a:pt x="0" y="133"/>
                  </a:lnTo>
                  <a:lnTo>
                    <a:pt x="0"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76" name="Freeform 115"/>
            <p:cNvSpPr>
              <a:spLocks/>
            </p:cNvSpPr>
            <p:nvPr/>
          </p:nvSpPr>
          <p:spPr bwMode="auto">
            <a:xfrm>
              <a:off x="2321" y="987"/>
              <a:ext cx="29" cy="133"/>
            </a:xfrm>
            <a:custGeom>
              <a:avLst/>
              <a:gdLst>
                <a:gd name="T0" fmla="*/ 0 w 29"/>
                <a:gd name="T1" fmla="*/ 133 h 133"/>
                <a:gd name="T2" fmla="*/ 29 w 29"/>
                <a:gd name="T3" fmla="*/ 115 h 133"/>
                <a:gd name="T4" fmla="*/ 29 w 29"/>
                <a:gd name="T5" fmla="*/ 18 h 133"/>
                <a:gd name="T6" fmla="*/ 0 w 29"/>
                <a:gd name="T7" fmla="*/ 0 h 133"/>
                <a:gd name="T8" fmla="*/ 0 w 29"/>
                <a:gd name="T9" fmla="*/ 133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 h="133">
                  <a:moveTo>
                    <a:pt x="0" y="133"/>
                  </a:moveTo>
                  <a:lnTo>
                    <a:pt x="29" y="115"/>
                  </a:lnTo>
                  <a:lnTo>
                    <a:pt x="29" y="18"/>
                  </a:lnTo>
                  <a:lnTo>
                    <a:pt x="0" y="0"/>
                  </a:lnTo>
                  <a:lnTo>
                    <a:pt x="0" y="133"/>
                  </a:lnTo>
                  <a:close/>
                </a:path>
              </a:pathLst>
            </a:custGeom>
            <a:solidFill>
              <a:srgbClr val="B3B3B3"/>
            </a:solidFill>
            <a:ln w="9525">
              <a:solidFill>
                <a:srgbClr val="000000"/>
              </a:solidFill>
              <a:prstDash val="solid"/>
              <a:round/>
              <a:headEnd/>
              <a:tailEnd/>
            </a:ln>
          </p:spPr>
          <p:txBody>
            <a:bodyPr/>
            <a:lstStyle/>
            <a:p>
              <a:endParaRPr lang="en-GB"/>
            </a:p>
          </p:txBody>
        </p:sp>
        <p:sp>
          <p:nvSpPr>
            <p:cNvPr id="4677" name="Freeform 116"/>
            <p:cNvSpPr>
              <a:spLocks/>
            </p:cNvSpPr>
            <p:nvPr/>
          </p:nvSpPr>
          <p:spPr bwMode="auto">
            <a:xfrm>
              <a:off x="2321" y="1102"/>
              <a:ext cx="477" cy="253"/>
            </a:xfrm>
            <a:custGeom>
              <a:avLst/>
              <a:gdLst>
                <a:gd name="T0" fmla="*/ 0 w 477"/>
                <a:gd name="T1" fmla="*/ 18 h 253"/>
                <a:gd name="T2" fmla="*/ 29 w 477"/>
                <a:gd name="T3" fmla="*/ 0 h 253"/>
                <a:gd name="T4" fmla="*/ 477 w 477"/>
                <a:gd name="T5" fmla="*/ 219 h 253"/>
                <a:gd name="T6" fmla="*/ 477 w 477"/>
                <a:gd name="T7" fmla="*/ 253 h 253"/>
                <a:gd name="T8" fmla="*/ 0 w 477"/>
                <a:gd name="T9" fmla="*/ 18 h 2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7" h="253">
                  <a:moveTo>
                    <a:pt x="0" y="18"/>
                  </a:moveTo>
                  <a:lnTo>
                    <a:pt x="29" y="0"/>
                  </a:lnTo>
                  <a:lnTo>
                    <a:pt x="477" y="219"/>
                  </a:lnTo>
                  <a:lnTo>
                    <a:pt x="477" y="253"/>
                  </a:lnTo>
                  <a:lnTo>
                    <a:pt x="0" y="18"/>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678" name="Freeform 117"/>
            <p:cNvSpPr>
              <a:spLocks/>
            </p:cNvSpPr>
            <p:nvPr/>
          </p:nvSpPr>
          <p:spPr bwMode="auto">
            <a:xfrm>
              <a:off x="2338" y="1510"/>
              <a:ext cx="64" cy="351"/>
            </a:xfrm>
            <a:custGeom>
              <a:avLst/>
              <a:gdLst>
                <a:gd name="T0" fmla="*/ 0 w 64"/>
                <a:gd name="T1" fmla="*/ 0 h 351"/>
                <a:gd name="T2" fmla="*/ 64 w 64"/>
                <a:gd name="T3" fmla="*/ 35 h 351"/>
                <a:gd name="T4" fmla="*/ 64 w 64"/>
                <a:gd name="T5" fmla="*/ 351 h 351"/>
                <a:gd name="T6" fmla="*/ 0 w 64"/>
                <a:gd name="T7" fmla="*/ 322 h 351"/>
                <a:gd name="T8" fmla="*/ 0 w 64"/>
                <a:gd name="T9" fmla="*/ 0 h 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351">
                  <a:moveTo>
                    <a:pt x="0" y="0"/>
                  </a:moveTo>
                  <a:lnTo>
                    <a:pt x="64" y="35"/>
                  </a:lnTo>
                  <a:lnTo>
                    <a:pt x="64" y="351"/>
                  </a:lnTo>
                  <a:lnTo>
                    <a:pt x="0" y="322"/>
                  </a:lnTo>
                  <a:lnTo>
                    <a:pt x="0"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679" name="Freeform 118"/>
            <p:cNvSpPr>
              <a:spLocks/>
            </p:cNvSpPr>
            <p:nvPr/>
          </p:nvSpPr>
          <p:spPr bwMode="auto">
            <a:xfrm>
              <a:off x="2321" y="1102"/>
              <a:ext cx="477" cy="253"/>
            </a:xfrm>
            <a:custGeom>
              <a:avLst/>
              <a:gdLst>
                <a:gd name="T0" fmla="*/ 0 w 477"/>
                <a:gd name="T1" fmla="*/ 18 h 253"/>
                <a:gd name="T2" fmla="*/ 29 w 477"/>
                <a:gd name="T3" fmla="*/ 0 h 253"/>
                <a:gd name="T4" fmla="*/ 477 w 477"/>
                <a:gd name="T5" fmla="*/ 219 h 253"/>
                <a:gd name="T6" fmla="*/ 477 w 477"/>
                <a:gd name="T7" fmla="*/ 253 h 253"/>
                <a:gd name="T8" fmla="*/ 0 w 477"/>
                <a:gd name="T9" fmla="*/ 18 h 2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7" h="253">
                  <a:moveTo>
                    <a:pt x="0" y="18"/>
                  </a:moveTo>
                  <a:lnTo>
                    <a:pt x="29" y="0"/>
                  </a:lnTo>
                  <a:lnTo>
                    <a:pt x="477" y="219"/>
                  </a:lnTo>
                  <a:lnTo>
                    <a:pt x="477" y="253"/>
                  </a:lnTo>
                  <a:lnTo>
                    <a:pt x="0" y="18"/>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80" name="Freeform 119"/>
            <p:cNvSpPr>
              <a:spLocks/>
            </p:cNvSpPr>
            <p:nvPr/>
          </p:nvSpPr>
          <p:spPr bwMode="auto">
            <a:xfrm>
              <a:off x="2338" y="1510"/>
              <a:ext cx="64" cy="351"/>
            </a:xfrm>
            <a:custGeom>
              <a:avLst/>
              <a:gdLst>
                <a:gd name="T0" fmla="*/ 0 w 64"/>
                <a:gd name="T1" fmla="*/ 0 h 351"/>
                <a:gd name="T2" fmla="*/ 64 w 64"/>
                <a:gd name="T3" fmla="*/ 35 h 351"/>
                <a:gd name="T4" fmla="*/ 64 w 64"/>
                <a:gd name="T5" fmla="*/ 351 h 351"/>
                <a:gd name="T6" fmla="*/ 0 w 64"/>
                <a:gd name="T7" fmla="*/ 322 h 351"/>
                <a:gd name="T8" fmla="*/ 0 w 64"/>
                <a:gd name="T9" fmla="*/ 0 h 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351">
                  <a:moveTo>
                    <a:pt x="0" y="0"/>
                  </a:moveTo>
                  <a:lnTo>
                    <a:pt x="64" y="35"/>
                  </a:lnTo>
                  <a:lnTo>
                    <a:pt x="64" y="351"/>
                  </a:lnTo>
                  <a:lnTo>
                    <a:pt x="0" y="322"/>
                  </a:lnTo>
                  <a:lnTo>
                    <a:pt x="0"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81" name="Freeform 120"/>
            <p:cNvSpPr>
              <a:spLocks/>
            </p:cNvSpPr>
            <p:nvPr/>
          </p:nvSpPr>
          <p:spPr bwMode="auto">
            <a:xfrm>
              <a:off x="2350" y="1798"/>
              <a:ext cx="40" cy="34"/>
            </a:xfrm>
            <a:custGeom>
              <a:avLst/>
              <a:gdLst>
                <a:gd name="T0" fmla="*/ 0 w 40"/>
                <a:gd name="T1" fmla="*/ 0 h 34"/>
                <a:gd name="T2" fmla="*/ 40 w 40"/>
                <a:gd name="T3" fmla="*/ 23 h 34"/>
                <a:gd name="T4" fmla="*/ 40 w 40"/>
                <a:gd name="T5" fmla="*/ 34 h 34"/>
                <a:gd name="T6" fmla="*/ 0 w 40"/>
                <a:gd name="T7" fmla="*/ 11 h 34"/>
                <a:gd name="T8" fmla="*/ 0 w 40"/>
                <a:gd name="T9" fmla="*/ 0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34">
                  <a:moveTo>
                    <a:pt x="0" y="0"/>
                  </a:moveTo>
                  <a:lnTo>
                    <a:pt x="40" y="23"/>
                  </a:lnTo>
                  <a:lnTo>
                    <a:pt x="40" y="34"/>
                  </a:lnTo>
                  <a:lnTo>
                    <a:pt x="0" y="11"/>
                  </a:lnTo>
                  <a:lnTo>
                    <a:pt x="0" y="0"/>
                  </a:lnTo>
                  <a:close/>
                </a:path>
              </a:pathLst>
            </a:custGeom>
            <a:solidFill>
              <a:srgbClr val="999999"/>
            </a:solidFill>
            <a:ln w="9525">
              <a:solidFill>
                <a:srgbClr val="000000"/>
              </a:solidFill>
              <a:prstDash val="solid"/>
              <a:round/>
              <a:headEnd/>
              <a:tailEnd/>
            </a:ln>
          </p:spPr>
          <p:txBody>
            <a:bodyPr/>
            <a:lstStyle/>
            <a:p>
              <a:endParaRPr lang="en-GB"/>
            </a:p>
          </p:txBody>
        </p:sp>
        <p:sp>
          <p:nvSpPr>
            <p:cNvPr id="4682" name="Freeform 121"/>
            <p:cNvSpPr>
              <a:spLocks/>
            </p:cNvSpPr>
            <p:nvPr/>
          </p:nvSpPr>
          <p:spPr bwMode="auto">
            <a:xfrm>
              <a:off x="2350" y="1769"/>
              <a:ext cx="40" cy="29"/>
            </a:xfrm>
            <a:custGeom>
              <a:avLst/>
              <a:gdLst>
                <a:gd name="T0" fmla="*/ 0 w 40"/>
                <a:gd name="T1" fmla="*/ 0 h 29"/>
                <a:gd name="T2" fmla="*/ 40 w 40"/>
                <a:gd name="T3" fmla="*/ 17 h 29"/>
                <a:gd name="T4" fmla="*/ 40 w 40"/>
                <a:gd name="T5" fmla="*/ 29 h 29"/>
                <a:gd name="T6" fmla="*/ 0 w 40"/>
                <a:gd name="T7" fmla="*/ 12 h 29"/>
                <a:gd name="T8" fmla="*/ 0 w 40"/>
                <a:gd name="T9" fmla="*/ 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29">
                  <a:moveTo>
                    <a:pt x="0" y="0"/>
                  </a:moveTo>
                  <a:lnTo>
                    <a:pt x="40" y="17"/>
                  </a:lnTo>
                  <a:lnTo>
                    <a:pt x="40" y="29"/>
                  </a:lnTo>
                  <a:lnTo>
                    <a:pt x="0" y="12"/>
                  </a:lnTo>
                  <a:lnTo>
                    <a:pt x="0" y="0"/>
                  </a:lnTo>
                  <a:close/>
                </a:path>
              </a:pathLst>
            </a:custGeom>
            <a:solidFill>
              <a:srgbClr val="999999"/>
            </a:solidFill>
            <a:ln w="9525">
              <a:solidFill>
                <a:srgbClr val="000000"/>
              </a:solidFill>
              <a:prstDash val="solid"/>
              <a:round/>
              <a:headEnd/>
              <a:tailEnd/>
            </a:ln>
          </p:spPr>
          <p:txBody>
            <a:bodyPr/>
            <a:lstStyle/>
            <a:p>
              <a:endParaRPr lang="en-GB"/>
            </a:p>
          </p:txBody>
        </p:sp>
        <p:sp>
          <p:nvSpPr>
            <p:cNvPr id="4683" name="Freeform 122"/>
            <p:cNvSpPr>
              <a:spLocks/>
            </p:cNvSpPr>
            <p:nvPr/>
          </p:nvSpPr>
          <p:spPr bwMode="auto">
            <a:xfrm>
              <a:off x="2350" y="1735"/>
              <a:ext cx="40" cy="34"/>
            </a:xfrm>
            <a:custGeom>
              <a:avLst/>
              <a:gdLst>
                <a:gd name="T0" fmla="*/ 0 w 40"/>
                <a:gd name="T1" fmla="*/ 0 h 34"/>
                <a:gd name="T2" fmla="*/ 40 w 40"/>
                <a:gd name="T3" fmla="*/ 23 h 34"/>
                <a:gd name="T4" fmla="*/ 40 w 40"/>
                <a:gd name="T5" fmla="*/ 34 h 34"/>
                <a:gd name="T6" fmla="*/ 0 w 40"/>
                <a:gd name="T7" fmla="*/ 11 h 34"/>
                <a:gd name="T8" fmla="*/ 0 w 40"/>
                <a:gd name="T9" fmla="*/ 0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34">
                  <a:moveTo>
                    <a:pt x="0" y="0"/>
                  </a:moveTo>
                  <a:lnTo>
                    <a:pt x="40" y="23"/>
                  </a:lnTo>
                  <a:lnTo>
                    <a:pt x="40" y="34"/>
                  </a:lnTo>
                  <a:lnTo>
                    <a:pt x="0" y="11"/>
                  </a:lnTo>
                  <a:lnTo>
                    <a:pt x="0" y="0"/>
                  </a:lnTo>
                  <a:close/>
                </a:path>
              </a:pathLst>
            </a:custGeom>
            <a:solidFill>
              <a:srgbClr val="999999"/>
            </a:solidFill>
            <a:ln w="9525">
              <a:solidFill>
                <a:srgbClr val="000000"/>
              </a:solidFill>
              <a:prstDash val="solid"/>
              <a:round/>
              <a:headEnd/>
              <a:tailEnd/>
            </a:ln>
          </p:spPr>
          <p:txBody>
            <a:bodyPr/>
            <a:lstStyle/>
            <a:p>
              <a:endParaRPr lang="en-GB"/>
            </a:p>
          </p:txBody>
        </p:sp>
        <p:sp>
          <p:nvSpPr>
            <p:cNvPr id="4684" name="Freeform 123"/>
            <p:cNvSpPr>
              <a:spLocks/>
            </p:cNvSpPr>
            <p:nvPr/>
          </p:nvSpPr>
          <p:spPr bwMode="auto">
            <a:xfrm>
              <a:off x="2344" y="1637"/>
              <a:ext cx="52" cy="80"/>
            </a:xfrm>
            <a:custGeom>
              <a:avLst/>
              <a:gdLst>
                <a:gd name="T0" fmla="*/ 0 w 52"/>
                <a:gd name="T1" fmla="*/ 0 h 80"/>
                <a:gd name="T2" fmla="*/ 52 w 52"/>
                <a:gd name="T3" fmla="*/ 29 h 80"/>
                <a:gd name="T4" fmla="*/ 52 w 52"/>
                <a:gd name="T5" fmla="*/ 80 h 80"/>
                <a:gd name="T6" fmla="*/ 0 w 52"/>
                <a:gd name="T7" fmla="*/ 52 h 80"/>
                <a:gd name="T8" fmla="*/ 0 w 52"/>
                <a:gd name="T9" fmla="*/ 0 h 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80">
                  <a:moveTo>
                    <a:pt x="0" y="0"/>
                  </a:moveTo>
                  <a:lnTo>
                    <a:pt x="52" y="29"/>
                  </a:lnTo>
                  <a:lnTo>
                    <a:pt x="52" y="80"/>
                  </a:lnTo>
                  <a:lnTo>
                    <a:pt x="0" y="52"/>
                  </a:lnTo>
                  <a:lnTo>
                    <a:pt x="0" y="0"/>
                  </a:lnTo>
                  <a:close/>
                </a:path>
              </a:pathLst>
            </a:custGeom>
            <a:solidFill>
              <a:srgbClr val="999999"/>
            </a:solidFill>
            <a:ln w="9525">
              <a:solidFill>
                <a:srgbClr val="000000"/>
              </a:solidFill>
              <a:prstDash val="solid"/>
              <a:round/>
              <a:headEnd/>
              <a:tailEnd/>
            </a:ln>
          </p:spPr>
          <p:txBody>
            <a:bodyPr/>
            <a:lstStyle/>
            <a:p>
              <a:endParaRPr lang="en-GB"/>
            </a:p>
          </p:txBody>
        </p:sp>
        <p:sp>
          <p:nvSpPr>
            <p:cNvPr id="4685" name="Freeform 124"/>
            <p:cNvSpPr>
              <a:spLocks/>
            </p:cNvSpPr>
            <p:nvPr/>
          </p:nvSpPr>
          <p:spPr bwMode="auto">
            <a:xfrm>
              <a:off x="2913" y="139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86" name="Freeform 125"/>
            <p:cNvSpPr>
              <a:spLocks/>
            </p:cNvSpPr>
            <p:nvPr/>
          </p:nvSpPr>
          <p:spPr bwMode="auto">
            <a:xfrm>
              <a:off x="2913" y="142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87" name="Freeform 126"/>
            <p:cNvSpPr>
              <a:spLocks/>
            </p:cNvSpPr>
            <p:nvPr/>
          </p:nvSpPr>
          <p:spPr bwMode="auto">
            <a:xfrm>
              <a:off x="2913" y="144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88" name="Freeform 127"/>
            <p:cNvSpPr>
              <a:spLocks/>
            </p:cNvSpPr>
            <p:nvPr/>
          </p:nvSpPr>
          <p:spPr bwMode="auto">
            <a:xfrm>
              <a:off x="2913" y="147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89" name="Freeform 128"/>
            <p:cNvSpPr>
              <a:spLocks/>
            </p:cNvSpPr>
            <p:nvPr/>
          </p:nvSpPr>
          <p:spPr bwMode="auto">
            <a:xfrm>
              <a:off x="2913" y="1499"/>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90" name="Freeform 129"/>
            <p:cNvSpPr>
              <a:spLocks/>
            </p:cNvSpPr>
            <p:nvPr/>
          </p:nvSpPr>
          <p:spPr bwMode="auto">
            <a:xfrm>
              <a:off x="2913" y="1528"/>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91" name="Freeform 130"/>
            <p:cNvSpPr>
              <a:spLocks/>
            </p:cNvSpPr>
            <p:nvPr/>
          </p:nvSpPr>
          <p:spPr bwMode="auto">
            <a:xfrm>
              <a:off x="2913" y="1556"/>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92" name="Freeform 131"/>
            <p:cNvSpPr>
              <a:spLocks/>
            </p:cNvSpPr>
            <p:nvPr/>
          </p:nvSpPr>
          <p:spPr bwMode="auto">
            <a:xfrm>
              <a:off x="2913" y="1579"/>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93" name="Freeform 132"/>
            <p:cNvSpPr>
              <a:spLocks/>
            </p:cNvSpPr>
            <p:nvPr/>
          </p:nvSpPr>
          <p:spPr bwMode="auto">
            <a:xfrm>
              <a:off x="2913" y="1608"/>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94" name="Freeform 133"/>
            <p:cNvSpPr>
              <a:spLocks/>
            </p:cNvSpPr>
            <p:nvPr/>
          </p:nvSpPr>
          <p:spPr bwMode="auto">
            <a:xfrm>
              <a:off x="2913" y="1631"/>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95" name="Freeform 134"/>
            <p:cNvSpPr>
              <a:spLocks/>
            </p:cNvSpPr>
            <p:nvPr/>
          </p:nvSpPr>
          <p:spPr bwMode="auto">
            <a:xfrm>
              <a:off x="2913" y="1660"/>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96" name="Freeform 135"/>
            <p:cNvSpPr>
              <a:spLocks/>
            </p:cNvSpPr>
            <p:nvPr/>
          </p:nvSpPr>
          <p:spPr bwMode="auto">
            <a:xfrm>
              <a:off x="2913" y="1689"/>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97" name="Freeform 136"/>
            <p:cNvSpPr>
              <a:spLocks/>
            </p:cNvSpPr>
            <p:nvPr/>
          </p:nvSpPr>
          <p:spPr bwMode="auto">
            <a:xfrm>
              <a:off x="2913" y="1712"/>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98" name="Freeform 137"/>
            <p:cNvSpPr>
              <a:spLocks/>
            </p:cNvSpPr>
            <p:nvPr/>
          </p:nvSpPr>
          <p:spPr bwMode="auto">
            <a:xfrm>
              <a:off x="2913" y="1740"/>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99" name="Freeform 138"/>
            <p:cNvSpPr>
              <a:spLocks/>
            </p:cNvSpPr>
            <p:nvPr/>
          </p:nvSpPr>
          <p:spPr bwMode="auto">
            <a:xfrm>
              <a:off x="2913" y="1763"/>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00" name="Freeform 139"/>
            <p:cNvSpPr>
              <a:spLocks/>
            </p:cNvSpPr>
            <p:nvPr/>
          </p:nvSpPr>
          <p:spPr bwMode="auto">
            <a:xfrm>
              <a:off x="2913" y="1792"/>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01" name="Freeform 140"/>
            <p:cNvSpPr>
              <a:spLocks/>
            </p:cNvSpPr>
            <p:nvPr/>
          </p:nvSpPr>
          <p:spPr bwMode="auto">
            <a:xfrm>
              <a:off x="2948" y="1378"/>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02" name="Freeform 141"/>
            <p:cNvSpPr>
              <a:spLocks/>
            </p:cNvSpPr>
            <p:nvPr/>
          </p:nvSpPr>
          <p:spPr bwMode="auto">
            <a:xfrm>
              <a:off x="2948" y="140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03" name="Freeform 142"/>
            <p:cNvSpPr>
              <a:spLocks/>
            </p:cNvSpPr>
            <p:nvPr/>
          </p:nvSpPr>
          <p:spPr bwMode="auto">
            <a:xfrm>
              <a:off x="2948" y="143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04" name="Freeform 143"/>
            <p:cNvSpPr>
              <a:spLocks/>
            </p:cNvSpPr>
            <p:nvPr/>
          </p:nvSpPr>
          <p:spPr bwMode="auto">
            <a:xfrm>
              <a:off x="2948" y="145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05" name="Freeform 144"/>
            <p:cNvSpPr>
              <a:spLocks/>
            </p:cNvSpPr>
            <p:nvPr/>
          </p:nvSpPr>
          <p:spPr bwMode="auto">
            <a:xfrm>
              <a:off x="2948" y="1482"/>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06" name="Freeform 145"/>
            <p:cNvSpPr>
              <a:spLocks/>
            </p:cNvSpPr>
            <p:nvPr/>
          </p:nvSpPr>
          <p:spPr bwMode="auto">
            <a:xfrm>
              <a:off x="2948" y="1510"/>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07" name="Freeform 146"/>
            <p:cNvSpPr>
              <a:spLocks/>
            </p:cNvSpPr>
            <p:nvPr/>
          </p:nvSpPr>
          <p:spPr bwMode="auto">
            <a:xfrm>
              <a:off x="2948" y="153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08" name="Freeform 147"/>
            <p:cNvSpPr>
              <a:spLocks/>
            </p:cNvSpPr>
            <p:nvPr/>
          </p:nvSpPr>
          <p:spPr bwMode="auto">
            <a:xfrm>
              <a:off x="2948" y="1562"/>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09" name="Freeform 148"/>
            <p:cNvSpPr>
              <a:spLocks/>
            </p:cNvSpPr>
            <p:nvPr/>
          </p:nvSpPr>
          <p:spPr bwMode="auto">
            <a:xfrm>
              <a:off x="2948" y="159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10" name="Freeform 149"/>
            <p:cNvSpPr>
              <a:spLocks/>
            </p:cNvSpPr>
            <p:nvPr/>
          </p:nvSpPr>
          <p:spPr bwMode="auto">
            <a:xfrm>
              <a:off x="2948" y="1614"/>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11" name="Freeform 150"/>
            <p:cNvSpPr>
              <a:spLocks/>
            </p:cNvSpPr>
            <p:nvPr/>
          </p:nvSpPr>
          <p:spPr bwMode="auto">
            <a:xfrm>
              <a:off x="2948" y="1643"/>
              <a:ext cx="17" cy="28"/>
            </a:xfrm>
            <a:custGeom>
              <a:avLst/>
              <a:gdLst>
                <a:gd name="T0" fmla="*/ 0 w 17"/>
                <a:gd name="T1" fmla="*/ 5 h 28"/>
                <a:gd name="T2" fmla="*/ 17 w 17"/>
                <a:gd name="T3" fmla="*/ 0 h 28"/>
                <a:gd name="T4" fmla="*/ 17 w 17"/>
                <a:gd name="T5" fmla="*/ 17 h 28"/>
                <a:gd name="T6" fmla="*/ 0 w 17"/>
                <a:gd name="T7" fmla="*/ 28 h 28"/>
                <a:gd name="T8" fmla="*/ 0 w 17"/>
                <a:gd name="T9" fmla="*/ 5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12" name="Freeform 151"/>
            <p:cNvSpPr>
              <a:spLocks/>
            </p:cNvSpPr>
            <p:nvPr/>
          </p:nvSpPr>
          <p:spPr bwMode="auto">
            <a:xfrm>
              <a:off x="2948" y="1671"/>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13" name="Freeform 152"/>
            <p:cNvSpPr>
              <a:spLocks/>
            </p:cNvSpPr>
            <p:nvPr/>
          </p:nvSpPr>
          <p:spPr bwMode="auto">
            <a:xfrm>
              <a:off x="2948" y="1694"/>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14" name="Freeform 153"/>
            <p:cNvSpPr>
              <a:spLocks/>
            </p:cNvSpPr>
            <p:nvPr/>
          </p:nvSpPr>
          <p:spPr bwMode="auto">
            <a:xfrm>
              <a:off x="2948" y="1723"/>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15" name="Freeform 154"/>
            <p:cNvSpPr>
              <a:spLocks/>
            </p:cNvSpPr>
            <p:nvPr/>
          </p:nvSpPr>
          <p:spPr bwMode="auto">
            <a:xfrm>
              <a:off x="2948" y="1746"/>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16" name="Freeform 155"/>
            <p:cNvSpPr>
              <a:spLocks/>
            </p:cNvSpPr>
            <p:nvPr/>
          </p:nvSpPr>
          <p:spPr bwMode="auto">
            <a:xfrm>
              <a:off x="2948" y="1775"/>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17" name="Freeform 156"/>
            <p:cNvSpPr>
              <a:spLocks/>
            </p:cNvSpPr>
            <p:nvPr/>
          </p:nvSpPr>
          <p:spPr bwMode="auto">
            <a:xfrm>
              <a:off x="2982" y="136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18" name="Freeform 157"/>
            <p:cNvSpPr>
              <a:spLocks/>
            </p:cNvSpPr>
            <p:nvPr/>
          </p:nvSpPr>
          <p:spPr bwMode="auto">
            <a:xfrm>
              <a:off x="2982" y="1384"/>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19" name="Freeform 158"/>
            <p:cNvSpPr>
              <a:spLocks/>
            </p:cNvSpPr>
            <p:nvPr/>
          </p:nvSpPr>
          <p:spPr bwMode="auto">
            <a:xfrm>
              <a:off x="2982" y="141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20" name="Freeform 159"/>
            <p:cNvSpPr>
              <a:spLocks/>
            </p:cNvSpPr>
            <p:nvPr/>
          </p:nvSpPr>
          <p:spPr bwMode="auto">
            <a:xfrm>
              <a:off x="2982" y="144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21" name="Freeform 160"/>
            <p:cNvSpPr>
              <a:spLocks/>
            </p:cNvSpPr>
            <p:nvPr/>
          </p:nvSpPr>
          <p:spPr bwMode="auto">
            <a:xfrm>
              <a:off x="2982" y="146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22" name="Freeform 161"/>
            <p:cNvSpPr>
              <a:spLocks/>
            </p:cNvSpPr>
            <p:nvPr/>
          </p:nvSpPr>
          <p:spPr bwMode="auto">
            <a:xfrm>
              <a:off x="2982" y="1493"/>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23" name="Freeform 162"/>
            <p:cNvSpPr>
              <a:spLocks/>
            </p:cNvSpPr>
            <p:nvPr/>
          </p:nvSpPr>
          <p:spPr bwMode="auto">
            <a:xfrm>
              <a:off x="2982" y="1516"/>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24" name="Freeform 163"/>
            <p:cNvSpPr>
              <a:spLocks/>
            </p:cNvSpPr>
            <p:nvPr/>
          </p:nvSpPr>
          <p:spPr bwMode="auto">
            <a:xfrm>
              <a:off x="2982" y="1545"/>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25" name="Freeform 164"/>
            <p:cNvSpPr>
              <a:spLocks/>
            </p:cNvSpPr>
            <p:nvPr/>
          </p:nvSpPr>
          <p:spPr bwMode="auto">
            <a:xfrm>
              <a:off x="2982" y="1574"/>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26" name="Freeform 165"/>
            <p:cNvSpPr>
              <a:spLocks/>
            </p:cNvSpPr>
            <p:nvPr/>
          </p:nvSpPr>
          <p:spPr bwMode="auto">
            <a:xfrm>
              <a:off x="2982" y="1597"/>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27" name="Freeform 166"/>
            <p:cNvSpPr>
              <a:spLocks/>
            </p:cNvSpPr>
            <p:nvPr/>
          </p:nvSpPr>
          <p:spPr bwMode="auto">
            <a:xfrm>
              <a:off x="2982" y="1625"/>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28" name="Freeform 167"/>
            <p:cNvSpPr>
              <a:spLocks/>
            </p:cNvSpPr>
            <p:nvPr/>
          </p:nvSpPr>
          <p:spPr bwMode="auto">
            <a:xfrm>
              <a:off x="2982" y="1648"/>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29" name="Freeform 168"/>
            <p:cNvSpPr>
              <a:spLocks/>
            </p:cNvSpPr>
            <p:nvPr/>
          </p:nvSpPr>
          <p:spPr bwMode="auto">
            <a:xfrm>
              <a:off x="2982" y="1677"/>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30" name="Freeform 169"/>
            <p:cNvSpPr>
              <a:spLocks/>
            </p:cNvSpPr>
            <p:nvPr/>
          </p:nvSpPr>
          <p:spPr bwMode="auto">
            <a:xfrm>
              <a:off x="2982" y="170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31" name="Freeform 170"/>
            <p:cNvSpPr>
              <a:spLocks/>
            </p:cNvSpPr>
            <p:nvPr/>
          </p:nvSpPr>
          <p:spPr bwMode="auto">
            <a:xfrm>
              <a:off x="2982" y="1729"/>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32" name="Freeform 171"/>
            <p:cNvSpPr>
              <a:spLocks/>
            </p:cNvSpPr>
            <p:nvPr/>
          </p:nvSpPr>
          <p:spPr bwMode="auto">
            <a:xfrm>
              <a:off x="2982" y="1758"/>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33" name="Freeform 172"/>
            <p:cNvSpPr>
              <a:spLocks/>
            </p:cNvSpPr>
            <p:nvPr/>
          </p:nvSpPr>
          <p:spPr bwMode="auto">
            <a:xfrm>
              <a:off x="3017" y="134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34" name="Freeform 173"/>
            <p:cNvSpPr>
              <a:spLocks/>
            </p:cNvSpPr>
            <p:nvPr/>
          </p:nvSpPr>
          <p:spPr bwMode="auto">
            <a:xfrm>
              <a:off x="3017" y="1367"/>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35" name="Freeform 174"/>
            <p:cNvSpPr>
              <a:spLocks/>
            </p:cNvSpPr>
            <p:nvPr/>
          </p:nvSpPr>
          <p:spPr bwMode="auto">
            <a:xfrm>
              <a:off x="3017" y="139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36" name="Freeform 175"/>
            <p:cNvSpPr>
              <a:spLocks/>
            </p:cNvSpPr>
            <p:nvPr/>
          </p:nvSpPr>
          <p:spPr bwMode="auto">
            <a:xfrm>
              <a:off x="3017" y="142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37" name="Freeform 176"/>
            <p:cNvSpPr>
              <a:spLocks/>
            </p:cNvSpPr>
            <p:nvPr/>
          </p:nvSpPr>
          <p:spPr bwMode="auto">
            <a:xfrm>
              <a:off x="3017" y="144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38" name="Freeform 177"/>
            <p:cNvSpPr>
              <a:spLocks/>
            </p:cNvSpPr>
            <p:nvPr/>
          </p:nvSpPr>
          <p:spPr bwMode="auto">
            <a:xfrm>
              <a:off x="3017" y="147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39" name="Freeform 178"/>
            <p:cNvSpPr>
              <a:spLocks/>
            </p:cNvSpPr>
            <p:nvPr/>
          </p:nvSpPr>
          <p:spPr bwMode="auto">
            <a:xfrm>
              <a:off x="3017" y="1499"/>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40" name="Freeform 179"/>
            <p:cNvSpPr>
              <a:spLocks/>
            </p:cNvSpPr>
            <p:nvPr/>
          </p:nvSpPr>
          <p:spPr bwMode="auto">
            <a:xfrm>
              <a:off x="3017" y="1528"/>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41" name="Freeform 180"/>
            <p:cNvSpPr>
              <a:spLocks/>
            </p:cNvSpPr>
            <p:nvPr/>
          </p:nvSpPr>
          <p:spPr bwMode="auto">
            <a:xfrm>
              <a:off x="3017" y="1556"/>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42" name="Freeform 181"/>
            <p:cNvSpPr>
              <a:spLocks/>
            </p:cNvSpPr>
            <p:nvPr/>
          </p:nvSpPr>
          <p:spPr bwMode="auto">
            <a:xfrm>
              <a:off x="3017" y="1579"/>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43" name="Freeform 182"/>
            <p:cNvSpPr>
              <a:spLocks/>
            </p:cNvSpPr>
            <p:nvPr/>
          </p:nvSpPr>
          <p:spPr bwMode="auto">
            <a:xfrm>
              <a:off x="3017" y="1608"/>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44" name="Freeform 183"/>
            <p:cNvSpPr>
              <a:spLocks/>
            </p:cNvSpPr>
            <p:nvPr/>
          </p:nvSpPr>
          <p:spPr bwMode="auto">
            <a:xfrm>
              <a:off x="3017" y="1631"/>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45" name="Freeform 184"/>
            <p:cNvSpPr>
              <a:spLocks/>
            </p:cNvSpPr>
            <p:nvPr/>
          </p:nvSpPr>
          <p:spPr bwMode="auto">
            <a:xfrm>
              <a:off x="3017" y="1660"/>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46" name="Freeform 185"/>
            <p:cNvSpPr>
              <a:spLocks/>
            </p:cNvSpPr>
            <p:nvPr/>
          </p:nvSpPr>
          <p:spPr bwMode="auto">
            <a:xfrm>
              <a:off x="3017" y="1689"/>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47" name="Freeform 186"/>
            <p:cNvSpPr>
              <a:spLocks/>
            </p:cNvSpPr>
            <p:nvPr/>
          </p:nvSpPr>
          <p:spPr bwMode="auto">
            <a:xfrm>
              <a:off x="3017" y="1712"/>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48" name="Freeform 187"/>
            <p:cNvSpPr>
              <a:spLocks/>
            </p:cNvSpPr>
            <p:nvPr/>
          </p:nvSpPr>
          <p:spPr bwMode="auto">
            <a:xfrm>
              <a:off x="3017" y="1740"/>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49" name="Freeform 188"/>
            <p:cNvSpPr>
              <a:spLocks/>
            </p:cNvSpPr>
            <p:nvPr/>
          </p:nvSpPr>
          <p:spPr bwMode="auto">
            <a:xfrm>
              <a:off x="3051" y="1327"/>
              <a:ext cx="23" cy="23"/>
            </a:xfrm>
            <a:custGeom>
              <a:avLst/>
              <a:gdLst>
                <a:gd name="T0" fmla="*/ 0 w 23"/>
                <a:gd name="T1" fmla="*/ 5 h 23"/>
                <a:gd name="T2" fmla="*/ 23 w 23"/>
                <a:gd name="T3" fmla="*/ 0 h 23"/>
                <a:gd name="T4" fmla="*/ 23 w 23"/>
                <a:gd name="T5" fmla="*/ 17 h 23"/>
                <a:gd name="T6" fmla="*/ 0 w 23"/>
                <a:gd name="T7" fmla="*/ 23 h 23"/>
                <a:gd name="T8" fmla="*/ 0 w 23"/>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5"/>
                  </a:moveTo>
                  <a:lnTo>
                    <a:pt x="23" y="0"/>
                  </a:lnTo>
                  <a:lnTo>
                    <a:pt x="23"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50" name="Freeform 189"/>
            <p:cNvSpPr>
              <a:spLocks/>
            </p:cNvSpPr>
            <p:nvPr/>
          </p:nvSpPr>
          <p:spPr bwMode="auto">
            <a:xfrm>
              <a:off x="3051" y="1350"/>
              <a:ext cx="23" cy="28"/>
            </a:xfrm>
            <a:custGeom>
              <a:avLst/>
              <a:gdLst>
                <a:gd name="T0" fmla="*/ 0 w 23"/>
                <a:gd name="T1" fmla="*/ 11 h 28"/>
                <a:gd name="T2" fmla="*/ 23 w 23"/>
                <a:gd name="T3" fmla="*/ 0 h 28"/>
                <a:gd name="T4" fmla="*/ 23 w 23"/>
                <a:gd name="T5" fmla="*/ 17 h 28"/>
                <a:gd name="T6" fmla="*/ 0 w 23"/>
                <a:gd name="T7" fmla="*/ 28 h 28"/>
                <a:gd name="T8" fmla="*/ 0 w 23"/>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8">
                  <a:moveTo>
                    <a:pt x="0" y="11"/>
                  </a:moveTo>
                  <a:lnTo>
                    <a:pt x="23" y="0"/>
                  </a:lnTo>
                  <a:lnTo>
                    <a:pt x="23"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51" name="Freeform 190"/>
            <p:cNvSpPr>
              <a:spLocks/>
            </p:cNvSpPr>
            <p:nvPr/>
          </p:nvSpPr>
          <p:spPr bwMode="auto">
            <a:xfrm>
              <a:off x="3051" y="1378"/>
              <a:ext cx="23" cy="29"/>
            </a:xfrm>
            <a:custGeom>
              <a:avLst/>
              <a:gdLst>
                <a:gd name="T0" fmla="*/ 0 w 23"/>
                <a:gd name="T1" fmla="*/ 6 h 29"/>
                <a:gd name="T2" fmla="*/ 23 w 23"/>
                <a:gd name="T3" fmla="*/ 0 h 29"/>
                <a:gd name="T4" fmla="*/ 23 w 23"/>
                <a:gd name="T5" fmla="*/ 18 h 29"/>
                <a:gd name="T6" fmla="*/ 0 w 23"/>
                <a:gd name="T7" fmla="*/ 29 h 29"/>
                <a:gd name="T8" fmla="*/ 0 w 23"/>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6"/>
                  </a:moveTo>
                  <a:lnTo>
                    <a:pt x="23" y="0"/>
                  </a:lnTo>
                  <a:lnTo>
                    <a:pt x="23"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52" name="Freeform 191"/>
            <p:cNvSpPr>
              <a:spLocks/>
            </p:cNvSpPr>
            <p:nvPr/>
          </p:nvSpPr>
          <p:spPr bwMode="auto">
            <a:xfrm>
              <a:off x="3051" y="1407"/>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53" name="Freeform 192"/>
            <p:cNvSpPr>
              <a:spLocks/>
            </p:cNvSpPr>
            <p:nvPr/>
          </p:nvSpPr>
          <p:spPr bwMode="auto">
            <a:xfrm>
              <a:off x="3051" y="1430"/>
              <a:ext cx="23" cy="29"/>
            </a:xfrm>
            <a:custGeom>
              <a:avLst/>
              <a:gdLst>
                <a:gd name="T0" fmla="*/ 0 w 23"/>
                <a:gd name="T1" fmla="*/ 12 h 29"/>
                <a:gd name="T2" fmla="*/ 23 w 23"/>
                <a:gd name="T3" fmla="*/ 0 h 29"/>
                <a:gd name="T4" fmla="*/ 23 w 23"/>
                <a:gd name="T5" fmla="*/ 17 h 29"/>
                <a:gd name="T6" fmla="*/ 0 w 23"/>
                <a:gd name="T7" fmla="*/ 29 h 29"/>
                <a:gd name="T8" fmla="*/ 0 w 23"/>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2"/>
                  </a:moveTo>
                  <a:lnTo>
                    <a:pt x="23" y="0"/>
                  </a:lnTo>
                  <a:lnTo>
                    <a:pt x="23"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54" name="Freeform 193"/>
            <p:cNvSpPr>
              <a:spLocks/>
            </p:cNvSpPr>
            <p:nvPr/>
          </p:nvSpPr>
          <p:spPr bwMode="auto">
            <a:xfrm>
              <a:off x="3051" y="1459"/>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55" name="Freeform 194"/>
            <p:cNvSpPr>
              <a:spLocks/>
            </p:cNvSpPr>
            <p:nvPr/>
          </p:nvSpPr>
          <p:spPr bwMode="auto">
            <a:xfrm>
              <a:off x="3051" y="1482"/>
              <a:ext cx="23" cy="28"/>
            </a:xfrm>
            <a:custGeom>
              <a:avLst/>
              <a:gdLst>
                <a:gd name="T0" fmla="*/ 0 w 23"/>
                <a:gd name="T1" fmla="*/ 11 h 28"/>
                <a:gd name="T2" fmla="*/ 23 w 23"/>
                <a:gd name="T3" fmla="*/ 0 h 28"/>
                <a:gd name="T4" fmla="*/ 23 w 23"/>
                <a:gd name="T5" fmla="*/ 17 h 28"/>
                <a:gd name="T6" fmla="*/ 0 w 23"/>
                <a:gd name="T7" fmla="*/ 28 h 28"/>
                <a:gd name="T8" fmla="*/ 0 w 23"/>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8">
                  <a:moveTo>
                    <a:pt x="0" y="11"/>
                  </a:moveTo>
                  <a:lnTo>
                    <a:pt x="23" y="0"/>
                  </a:lnTo>
                  <a:lnTo>
                    <a:pt x="23"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56" name="Freeform 195"/>
            <p:cNvSpPr>
              <a:spLocks/>
            </p:cNvSpPr>
            <p:nvPr/>
          </p:nvSpPr>
          <p:spPr bwMode="auto">
            <a:xfrm>
              <a:off x="3051" y="1510"/>
              <a:ext cx="23" cy="29"/>
            </a:xfrm>
            <a:custGeom>
              <a:avLst/>
              <a:gdLst>
                <a:gd name="T0" fmla="*/ 0 w 23"/>
                <a:gd name="T1" fmla="*/ 6 h 29"/>
                <a:gd name="T2" fmla="*/ 23 w 23"/>
                <a:gd name="T3" fmla="*/ 0 h 29"/>
                <a:gd name="T4" fmla="*/ 23 w 23"/>
                <a:gd name="T5" fmla="*/ 18 h 29"/>
                <a:gd name="T6" fmla="*/ 0 w 23"/>
                <a:gd name="T7" fmla="*/ 29 h 29"/>
                <a:gd name="T8" fmla="*/ 0 w 23"/>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6"/>
                  </a:moveTo>
                  <a:lnTo>
                    <a:pt x="23" y="0"/>
                  </a:lnTo>
                  <a:lnTo>
                    <a:pt x="23"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57" name="Freeform 196"/>
            <p:cNvSpPr>
              <a:spLocks/>
            </p:cNvSpPr>
            <p:nvPr/>
          </p:nvSpPr>
          <p:spPr bwMode="auto">
            <a:xfrm>
              <a:off x="3051" y="1539"/>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58" name="Freeform 197"/>
            <p:cNvSpPr>
              <a:spLocks/>
            </p:cNvSpPr>
            <p:nvPr/>
          </p:nvSpPr>
          <p:spPr bwMode="auto">
            <a:xfrm>
              <a:off x="3051" y="1562"/>
              <a:ext cx="23" cy="29"/>
            </a:xfrm>
            <a:custGeom>
              <a:avLst/>
              <a:gdLst>
                <a:gd name="T0" fmla="*/ 0 w 23"/>
                <a:gd name="T1" fmla="*/ 12 h 29"/>
                <a:gd name="T2" fmla="*/ 23 w 23"/>
                <a:gd name="T3" fmla="*/ 0 h 29"/>
                <a:gd name="T4" fmla="*/ 23 w 23"/>
                <a:gd name="T5" fmla="*/ 17 h 29"/>
                <a:gd name="T6" fmla="*/ 0 w 23"/>
                <a:gd name="T7" fmla="*/ 29 h 29"/>
                <a:gd name="T8" fmla="*/ 0 w 23"/>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2"/>
                  </a:moveTo>
                  <a:lnTo>
                    <a:pt x="23" y="0"/>
                  </a:lnTo>
                  <a:lnTo>
                    <a:pt x="23"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59" name="Freeform 198"/>
            <p:cNvSpPr>
              <a:spLocks/>
            </p:cNvSpPr>
            <p:nvPr/>
          </p:nvSpPr>
          <p:spPr bwMode="auto">
            <a:xfrm>
              <a:off x="3051" y="1591"/>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60" name="Freeform 199"/>
            <p:cNvSpPr>
              <a:spLocks/>
            </p:cNvSpPr>
            <p:nvPr/>
          </p:nvSpPr>
          <p:spPr bwMode="auto">
            <a:xfrm>
              <a:off x="3051" y="1614"/>
              <a:ext cx="23" cy="29"/>
            </a:xfrm>
            <a:custGeom>
              <a:avLst/>
              <a:gdLst>
                <a:gd name="T0" fmla="*/ 0 w 23"/>
                <a:gd name="T1" fmla="*/ 11 h 29"/>
                <a:gd name="T2" fmla="*/ 23 w 23"/>
                <a:gd name="T3" fmla="*/ 0 h 29"/>
                <a:gd name="T4" fmla="*/ 23 w 23"/>
                <a:gd name="T5" fmla="*/ 17 h 29"/>
                <a:gd name="T6" fmla="*/ 0 w 23"/>
                <a:gd name="T7" fmla="*/ 29 h 29"/>
                <a:gd name="T8" fmla="*/ 0 w 23"/>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1"/>
                  </a:moveTo>
                  <a:lnTo>
                    <a:pt x="23" y="0"/>
                  </a:lnTo>
                  <a:lnTo>
                    <a:pt x="23"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61" name="Freeform 200"/>
            <p:cNvSpPr>
              <a:spLocks/>
            </p:cNvSpPr>
            <p:nvPr/>
          </p:nvSpPr>
          <p:spPr bwMode="auto">
            <a:xfrm>
              <a:off x="3051" y="1643"/>
              <a:ext cx="23" cy="28"/>
            </a:xfrm>
            <a:custGeom>
              <a:avLst/>
              <a:gdLst>
                <a:gd name="T0" fmla="*/ 0 w 23"/>
                <a:gd name="T1" fmla="*/ 5 h 28"/>
                <a:gd name="T2" fmla="*/ 23 w 23"/>
                <a:gd name="T3" fmla="*/ 0 h 28"/>
                <a:gd name="T4" fmla="*/ 23 w 23"/>
                <a:gd name="T5" fmla="*/ 17 h 28"/>
                <a:gd name="T6" fmla="*/ 0 w 23"/>
                <a:gd name="T7" fmla="*/ 28 h 28"/>
                <a:gd name="T8" fmla="*/ 0 w 23"/>
                <a:gd name="T9" fmla="*/ 5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8">
                  <a:moveTo>
                    <a:pt x="0" y="5"/>
                  </a:moveTo>
                  <a:lnTo>
                    <a:pt x="23" y="0"/>
                  </a:lnTo>
                  <a:lnTo>
                    <a:pt x="23"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62" name="Freeform 201"/>
            <p:cNvSpPr>
              <a:spLocks/>
            </p:cNvSpPr>
            <p:nvPr/>
          </p:nvSpPr>
          <p:spPr bwMode="auto">
            <a:xfrm>
              <a:off x="3051" y="1671"/>
              <a:ext cx="23" cy="23"/>
            </a:xfrm>
            <a:custGeom>
              <a:avLst/>
              <a:gdLst>
                <a:gd name="T0" fmla="*/ 0 w 23"/>
                <a:gd name="T1" fmla="*/ 6 h 23"/>
                <a:gd name="T2" fmla="*/ 23 w 23"/>
                <a:gd name="T3" fmla="*/ 0 h 23"/>
                <a:gd name="T4" fmla="*/ 23 w 23"/>
                <a:gd name="T5" fmla="*/ 18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63" name="Freeform 202"/>
            <p:cNvSpPr>
              <a:spLocks/>
            </p:cNvSpPr>
            <p:nvPr/>
          </p:nvSpPr>
          <p:spPr bwMode="auto">
            <a:xfrm>
              <a:off x="3051" y="1694"/>
              <a:ext cx="23" cy="29"/>
            </a:xfrm>
            <a:custGeom>
              <a:avLst/>
              <a:gdLst>
                <a:gd name="T0" fmla="*/ 0 w 23"/>
                <a:gd name="T1" fmla="*/ 12 h 29"/>
                <a:gd name="T2" fmla="*/ 23 w 23"/>
                <a:gd name="T3" fmla="*/ 0 h 29"/>
                <a:gd name="T4" fmla="*/ 23 w 23"/>
                <a:gd name="T5" fmla="*/ 18 h 29"/>
                <a:gd name="T6" fmla="*/ 0 w 23"/>
                <a:gd name="T7" fmla="*/ 29 h 29"/>
                <a:gd name="T8" fmla="*/ 0 w 23"/>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2"/>
                  </a:moveTo>
                  <a:lnTo>
                    <a:pt x="23" y="0"/>
                  </a:lnTo>
                  <a:lnTo>
                    <a:pt x="23"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64" name="Freeform 203"/>
            <p:cNvSpPr>
              <a:spLocks/>
            </p:cNvSpPr>
            <p:nvPr/>
          </p:nvSpPr>
          <p:spPr bwMode="auto">
            <a:xfrm>
              <a:off x="3051" y="1723"/>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65" name="Freeform 204"/>
            <p:cNvSpPr>
              <a:spLocks/>
            </p:cNvSpPr>
            <p:nvPr/>
          </p:nvSpPr>
          <p:spPr bwMode="auto">
            <a:xfrm>
              <a:off x="3091" y="130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66" name="Freeform 205"/>
            <p:cNvSpPr>
              <a:spLocks/>
            </p:cNvSpPr>
            <p:nvPr/>
          </p:nvSpPr>
          <p:spPr bwMode="auto">
            <a:xfrm>
              <a:off x="3091" y="133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67" name="Freeform 206"/>
            <p:cNvSpPr>
              <a:spLocks/>
            </p:cNvSpPr>
            <p:nvPr/>
          </p:nvSpPr>
          <p:spPr bwMode="auto">
            <a:xfrm>
              <a:off x="3091" y="136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68" name="Freeform 207"/>
            <p:cNvSpPr>
              <a:spLocks/>
            </p:cNvSpPr>
            <p:nvPr/>
          </p:nvSpPr>
          <p:spPr bwMode="auto">
            <a:xfrm>
              <a:off x="3091" y="1384"/>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69" name="Freeform 208"/>
            <p:cNvSpPr>
              <a:spLocks/>
            </p:cNvSpPr>
            <p:nvPr/>
          </p:nvSpPr>
          <p:spPr bwMode="auto">
            <a:xfrm>
              <a:off x="3091" y="141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70" name="Freeform 209"/>
            <p:cNvSpPr>
              <a:spLocks/>
            </p:cNvSpPr>
            <p:nvPr/>
          </p:nvSpPr>
          <p:spPr bwMode="auto">
            <a:xfrm>
              <a:off x="3091" y="144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71" name="Freeform 210"/>
            <p:cNvSpPr>
              <a:spLocks/>
            </p:cNvSpPr>
            <p:nvPr/>
          </p:nvSpPr>
          <p:spPr bwMode="auto">
            <a:xfrm>
              <a:off x="3091" y="146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72" name="Freeform 211"/>
            <p:cNvSpPr>
              <a:spLocks/>
            </p:cNvSpPr>
            <p:nvPr/>
          </p:nvSpPr>
          <p:spPr bwMode="auto">
            <a:xfrm>
              <a:off x="3091" y="1493"/>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73" name="Freeform 212"/>
            <p:cNvSpPr>
              <a:spLocks/>
            </p:cNvSpPr>
            <p:nvPr/>
          </p:nvSpPr>
          <p:spPr bwMode="auto">
            <a:xfrm>
              <a:off x="3091" y="1516"/>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74" name="Freeform 213"/>
            <p:cNvSpPr>
              <a:spLocks/>
            </p:cNvSpPr>
            <p:nvPr/>
          </p:nvSpPr>
          <p:spPr bwMode="auto">
            <a:xfrm>
              <a:off x="3091" y="1545"/>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75" name="Freeform 214"/>
            <p:cNvSpPr>
              <a:spLocks/>
            </p:cNvSpPr>
            <p:nvPr/>
          </p:nvSpPr>
          <p:spPr bwMode="auto">
            <a:xfrm>
              <a:off x="3091" y="1574"/>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76" name="Freeform 215"/>
            <p:cNvSpPr>
              <a:spLocks/>
            </p:cNvSpPr>
            <p:nvPr/>
          </p:nvSpPr>
          <p:spPr bwMode="auto">
            <a:xfrm>
              <a:off x="3091" y="1597"/>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77" name="Freeform 216"/>
            <p:cNvSpPr>
              <a:spLocks/>
            </p:cNvSpPr>
            <p:nvPr/>
          </p:nvSpPr>
          <p:spPr bwMode="auto">
            <a:xfrm>
              <a:off x="3091" y="1625"/>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78" name="Freeform 217"/>
            <p:cNvSpPr>
              <a:spLocks/>
            </p:cNvSpPr>
            <p:nvPr/>
          </p:nvSpPr>
          <p:spPr bwMode="auto">
            <a:xfrm>
              <a:off x="3091" y="1648"/>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79" name="Freeform 218"/>
            <p:cNvSpPr>
              <a:spLocks/>
            </p:cNvSpPr>
            <p:nvPr/>
          </p:nvSpPr>
          <p:spPr bwMode="auto">
            <a:xfrm>
              <a:off x="3091" y="1677"/>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80" name="Freeform 219"/>
            <p:cNvSpPr>
              <a:spLocks/>
            </p:cNvSpPr>
            <p:nvPr/>
          </p:nvSpPr>
          <p:spPr bwMode="auto">
            <a:xfrm>
              <a:off x="3091" y="170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81" name="Freeform 220"/>
            <p:cNvSpPr>
              <a:spLocks/>
            </p:cNvSpPr>
            <p:nvPr/>
          </p:nvSpPr>
          <p:spPr bwMode="auto">
            <a:xfrm>
              <a:off x="3126" y="129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82" name="Freeform 221"/>
            <p:cNvSpPr>
              <a:spLocks/>
            </p:cNvSpPr>
            <p:nvPr/>
          </p:nvSpPr>
          <p:spPr bwMode="auto">
            <a:xfrm>
              <a:off x="3126" y="131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83" name="Freeform 222"/>
            <p:cNvSpPr>
              <a:spLocks/>
            </p:cNvSpPr>
            <p:nvPr/>
          </p:nvSpPr>
          <p:spPr bwMode="auto">
            <a:xfrm>
              <a:off x="3126" y="134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84" name="Freeform 223"/>
            <p:cNvSpPr>
              <a:spLocks/>
            </p:cNvSpPr>
            <p:nvPr/>
          </p:nvSpPr>
          <p:spPr bwMode="auto">
            <a:xfrm>
              <a:off x="3126" y="1367"/>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85" name="Freeform 224"/>
            <p:cNvSpPr>
              <a:spLocks/>
            </p:cNvSpPr>
            <p:nvPr/>
          </p:nvSpPr>
          <p:spPr bwMode="auto">
            <a:xfrm>
              <a:off x="3126" y="139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86" name="Freeform 225"/>
            <p:cNvSpPr>
              <a:spLocks/>
            </p:cNvSpPr>
            <p:nvPr/>
          </p:nvSpPr>
          <p:spPr bwMode="auto">
            <a:xfrm>
              <a:off x="3126" y="142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87" name="Freeform 226"/>
            <p:cNvSpPr>
              <a:spLocks/>
            </p:cNvSpPr>
            <p:nvPr/>
          </p:nvSpPr>
          <p:spPr bwMode="auto">
            <a:xfrm>
              <a:off x="3126" y="144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88" name="Freeform 227"/>
            <p:cNvSpPr>
              <a:spLocks/>
            </p:cNvSpPr>
            <p:nvPr/>
          </p:nvSpPr>
          <p:spPr bwMode="auto">
            <a:xfrm>
              <a:off x="3126" y="147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89" name="Freeform 228"/>
            <p:cNvSpPr>
              <a:spLocks/>
            </p:cNvSpPr>
            <p:nvPr/>
          </p:nvSpPr>
          <p:spPr bwMode="auto">
            <a:xfrm>
              <a:off x="3126" y="1499"/>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90" name="Freeform 229"/>
            <p:cNvSpPr>
              <a:spLocks/>
            </p:cNvSpPr>
            <p:nvPr/>
          </p:nvSpPr>
          <p:spPr bwMode="auto">
            <a:xfrm>
              <a:off x="3126" y="1528"/>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91" name="Freeform 230"/>
            <p:cNvSpPr>
              <a:spLocks/>
            </p:cNvSpPr>
            <p:nvPr/>
          </p:nvSpPr>
          <p:spPr bwMode="auto">
            <a:xfrm>
              <a:off x="3126" y="1556"/>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92" name="Freeform 231"/>
            <p:cNvSpPr>
              <a:spLocks/>
            </p:cNvSpPr>
            <p:nvPr/>
          </p:nvSpPr>
          <p:spPr bwMode="auto">
            <a:xfrm>
              <a:off x="3126" y="1579"/>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93" name="Freeform 232"/>
            <p:cNvSpPr>
              <a:spLocks/>
            </p:cNvSpPr>
            <p:nvPr/>
          </p:nvSpPr>
          <p:spPr bwMode="auto">
            <a:xfrm>
              <a:off x="3126" y="1608"/>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794" name="Freeform 233"/>
            <p:cNvSpPr>
              <a:spLocks/>
            </p:cNvSpPr>
            <p:nvPr/>
          </p:nvSpPr>
          <p:spPr bwMode="auto">
            <a:xfrm>
              <a:off x="3126" y="1631"/>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95" name="Freeform 234"/>
            <p:cNvSpPr>
              <a:spLocks/>
            </p:cNvSpPr>
            <p:nvPr/>
          </p:nvSpPr>
          <p:spPr bwMode="auto">
            <a:xfrm>
              <a:off x="3126" y="1660"/>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96" name="Freeform 235"/>
            <p:cNvSpPr>
              <a:spLocks/>
            </p:cNvSpPr>
            <p:nvPr/>
          </p:nvSpPr>
          <p:spPr bwMode="auto">
            <a:xfrm>
              <a:off x="3126" y="1689"/>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797" name="Freeform 236"/>
            <p:cNvSpPr>
              <a:spLocks/>
            </p:cNvSpPr>
            <p:nvPr/>
          </p:nvSpPr>
          <p:spPr bwMode="auto">
            <a:xfrm>
              <a:off x="3160" y="1269"/>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798" name="Freeform 237"/>
            <p:cNvSpPr>
              <a:spLocks/>
            </p:cNvSpPr>
            <p:nvPr/>
          </p:nvSpPr>
          <p:spPr bwMode="auto">
            <a:xfrm>
              <a:off x="3160" y="129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799" name="Freeform 238"/>
            <p:cNvSpPr>
              <a:spLocks/>
            </p:cNvSpPr>
            <p:nvPr/>
          </p:nvSpPr>
          <p:spPr bwMode="auto">
            <a:xfrm>
              <a:off x="3160" y="132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800" name="Freeform 239"/>
            <p:cNvSpPr>
              <a:spLocks/>
            </p:cNvSpPr>
            <p:nvPr/>
          </p:nvSpPr>
          <p:spPr bwMode="auto">
            <a:xfrm>
              <a:off x="3160" y="135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01" name="Freeform 240"/>
            <p:cNvSpPr>
              <a:spLocks/>
            </p:cNvSpPr>
            <p:nvPr/>
          </p:nvSpPr>
          <p:spPr bwMode="auto">
            <a:xfrm>
              <a:off x="3160" y="1378"/>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02" name="Freeform 241"/>
            <p:cNvSpPr>
              <a:spLocks/>
            </p:cNvSpPr>
            <p:nvPr/>
          </p:nvSpPr>
          <p:spPr bwMode="auto">
            <a:xfrm>
              <a:off x="3160" y="140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03" name="Freeform 242"/>
            <p:cNvSpPr>
              <a:spLocks/>
            </p:cNvSpPr>
            <p:nvPr/>
          </p:nvSpPr>
          <p:spPr bwMode="auto">
            <a:xfrm>
              <a:off x="3160" y="143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04" name="Freeform 243"/>
            <p:cNvSpPr>
              <a:spLocks/>
            </p:cNvSpPr>
            <p:nvPr/>
          </p:nvSpPr>
          <p:spPr bwMode="auto">
            <a:xfrm>
              <a:off x="3160" y="145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05" name="Freeform 244"/>
            <p:cNvSpPr>
              <a:spLocks/>
            </p:cNvSpPr>
            <p:nvPr/>
          </p:nvSpPr>
          <p:spPr bwMode="auto">
            <a:xfrm>
              <a:off x="3160" y="1482"/>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06" name="Freeform 245"/>
            <p:cNvSpPr>
              <a:spLocks/>
            </p:cNvSpPr>
            <p:nvPr/>
          </p:nvSpPr>
          <p:spPr bwMode="auto">
            <a:xfrm>
              <a:off x="3160" y="1510"/>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07" name="Freeform 246"/>
            <p:cNvSpPr>
              <a:spLocks/>
            </p:cNvSpPr>
            <p:nvPr/>
          </p:nvSpPr>
          <p:spPr bwMode="auto">
            <a:xfrm>
              <a:off x="3160" y="153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08" name="Freeform 247"/>
            <p:cNvSpPr>
              <a:spLocks/>
            </p:cNvSpPr>
            <p:nvPr/>
          </p:nvSpPr>
          <p:spPr bwMode="auto">
            <a:xfrm>
              <a:off x="3160" y="1562"/>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09" name="Freeform 248"/>
            <p:cNvSpPr>
              <a:spLocks/>
            </p:cNvSpPr>
            <p:nvPr/>
          </p:nvSpPr>
          <p:spPr bwMode="auto">
            <a:xfrm>
              <a:off x="3160" y="159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10" name="Freeform 249"/>
            <p:cNvSpPr>
              <a:spLocks/>
            </p:cNvSpPr>
            <p:nvPr/>
          </p:nvSpPr>
          <p:spPr bwMode="auto">
            <a:xfrm>
              <a:off x="3160" y="1614"/>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11" name="Freeform 250"/>
            <p:cNvSpPr>
              <a:spLocks/>
            </p:cNvSpPr>
            <p:nvPr/>
          </p:nvSpPr>
          <p:spPr bwMode="auto">
            <a:xfrm>
              <a:off x="3160" y="1643"/>
              <a:ext cx="17" cy="28"/>
            </a:xfrm>
            <a:custGeom>
              <a:avLst/>
              <a:gdLst>
                <a:gd name="T0" fmla="*/ 0 w 17"/>
                <a:gd name="T1" fmla="*/ 5 h 28"/>
                <a:gd name="T2" fmla="*/ 17 w 17"/>
                <a:gd name="T3" fmla="*/ 0 h 28"/>
                <a:gd name="T4" fmla="*/ 17 w 17"/>
                <a:gd name="T5" fmla="*/ 17 h 28"/>
                <a:gd name="T6" fmla="*/ 0 w 17"/>
                <a:gd name="T7" fmla="*/ 28 h 28"/>
                <a:gd name="T8" fmla="*/ 0 w 17"/>
                <a:gd name="T9" fmla="*/ 5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812" name="Freeform 251"/>
            <p:cNvSpPr>
              <a:spLocks/>
            </p:cNvSpPr>
            <p:nvPr/>
          </p:nvSpPr>
          <p:spPr bwMode="auto">
            <a:xfrm>
              <a:off x="3160" y="1671"/>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13" name="Freeform 252"/>
            <p:cNvSpPr>
              <a:spLocks/>
            </p:cNvSpPr>
            <p:nvPr/>
          </p:nvSpPr>
          <p:spPr bwMode="auto">
            <a:xfrm>
              <a:off x="3195" y="1252"/>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14" name="Freeform 253"/>
            <p:cNvSpPr>
              <a:spLocks/>
            </p:cNvSpPr>
            <p:nvPr/>
          </p:nvSpPr>
          <p:spPr bwMode="auto">
            <a:xfrm>
              <a:off x="3195" y="128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15" name="Freeform 254"/>
            <p:cNvSpPr>
              <a:spLocks/>
            </p:cNvSpPr>
            <p:nvPr/>
          </p:nvSpPr>
          <p:spPr bwMode="auto">
            <a:xfrm>
              <a:off x="3195" y="130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16" name="Freeform 255"/>
            <p:cNvSpPr>
              <a:spLocks/>
            </p:cNvSpPr>
            <p:nvPr/>
          </p:nvSpPr>
          <p:spPr bwMode="auto">
            <a:xfrm>
              <a:off x="3195" y="133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17" name="Freeform 256"/>
            <p:cNvSpPr>
              <a:spLocks/>
            </p:cNvSpPr>
            <p:nvPr/>
          </p:nvSpPr>
          <p:spPr bwMode="auto">
            <a:xfrm>
              <a:off x="3195" y="136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18" name="Freeform 257"/>
            <p:cNvSpPr>
              <a:spLocks/>
            </p:cNvSpPr>
            <p:nvPr/>
          </p:nvSpPr>
          <p:spPr bwMode="auto">
            <a:xfrm>
              <a:off x="3195" y="1384"/>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19" name="Freeform 258"/>
            <p:cNvSpPr>
              <a:spLocks/>
            </p:cNvSpPr>
            <p:nvPr/>
          </p:nvSpPr>
          <p:spPr bwMode="auto">
            <a:xfrm>
              <a:off x="3195" y="141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20" name="Freeform 259"/>
            <p:cNvSpPr>
              <a:spLocks/>
            </p:cNvSpPr>
            <p:nvPr/>
          </p:nvSpPr>
          <p:spPr bwMode="auto">
            <a:xfrm>
              <a:off x="3195" y="144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821" name="Freeform 260"/>
            <p:cNvSpPr>
              <a:spLocks/>
            </p:cNvSpPr>
            <p:nvPr/>
          </p:nvSpPr>
          <p:spPr bwMode="auto">
            <a:xfrm>
              <a:off x="3195" y="146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22" name="Freeform 261"/>
            <p:cNvSpPr>
              <a:spLocks/>
            </p:cNvSpPr>
            <p:nvPr/>
          </p:nvSpPr>
          <p:spPr bwMode="auto">
            <a:xfrm>
              <a:off x="3195" y="1493"/>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23" name="Freeform 262"/>
            <p:cNvSpPr>
              <a:spLocks/>
            </p:cNvSpPr>
            <p:nvPr/>
          </p:nvSpPr>
          <p:spPr bwMode="auto">
            <a:xfrm>
              <a:off x="3195" y="1516"/>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24" name="Freeform 263"/>
            <p:cNvSpPr>
              <a:spLocks/>
            </p:cNvSpPr>
            <p:nvPr/>
          </p:nvSpPr>
          <p:spPr bwMode="auto">
            <a:xfrm>
              <a:off x="3195" y="1545"/>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25" name="Freeform 264"/>
            <p:cNvSpPr>
              <a:spLocks/>
            </p:cNvSpPr>
            <p:nvPr/>
          </p:nvSpPr>
          <p:spPr bwMode="auto">
            <a:xfrm>
              <a:off x="3195" y="1574"/>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826" name="Freeform 265"/>
            <p:cNvSpPr>
              <a:spLocks/>
            </p:cNvSpPr>
            <p:nvPr/>
          </p:nvSpPr>
          <p:spPr bwMode="auto">
            <a:xfrm>
              <a:off x="3195" y="1597"/>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27" name="Freeform 266"/>
            <p:cNvSpPr>
              <a:spLocks/>
            </p:cNvSpPr>
            <p:nvPr/>
          </p:nvSpPr>
          <p:spPr bwMode="auto">
            <a:xfrm>
              <a:off x="3195" y="1625"/>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28" name="Freeform 267"/>
            <p:cNvSpPr>
              <a:spLocks/>
            </p:cNvSpPr>
            <p:nvPr/>
          </p:nvSpPr>
          <p:spPr bwMode="auto">
            <a:xfrm>
              <a:off x="3195" y="1648"/>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29" name="Freeform 268"/>
            <p:cNvSpPr>
              <a:spLocks/>
            </p:cNvSpPr>
            <p:nvPr/>
          </p:nvSpPr>
          <p:spPr bwMode="auto">
            <a:xfrm>
              <a:off x="3229" y="123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30" name="Freeform 269"/>
            <p:cNvSpPr>
              <a:spLocks/>
            </p:cNvSpPr>
            <p:nvPr/>
          </p:nvSpPr>
          <p:spPr bwMode="auto">
            <a:xfrm>
              <a:off x="3229" y="1263"/>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31" name="Freeform 270"/>
            <p:cNvSpPr>
              <a:spLocks/>
            </p:cNvSpPr>
            <p:nvPr/>
          </p:nvSpPr>
          <p:spPr bwMode="auto">
            <a:xfrm>
              <a:off x="3229" y="129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32" name="Freeform 271"/>
            <p:cNvSpPr>
              <a:spLocks/>
            </p:cNvSpPr>
            <p:nvPr/>
          </p:nvSpPr>
          <p:spPr bwMode="auto">
            <a:xfrm>
              <a:off x="3229" y="131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33" name="Freeform 272"/>
            <p:cNvSpPr>
              <a:spLocks/>
            </p:cNvSpPr>
            <p:nvPr/>
          </p:nvSpPr>
          <p:spPr bwMode="auto">
            <a:xfrm>
              <a:off x="3229" y="134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34" name="Freeform 273"/>
            <p:cNvSpPr>
              <a:spLocks/>
            </p:cNvSpPr>
            <p:nvPr/>
          </p:nvSpPr>
          <p:spPr bwMode="auto">
            <a:xfrm>
              <a:off x="3229" y="1367"/>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35" name="Freeform 274"/>
            <p:cNvSpPr>
              <a:spLocks/>
            </p:cNvSpPr>
            <p:nvPr/>
          </p:nvSpPr>
          <p:spPr bwMode="auto">
            <a:xfrm>
              <a:off x="3229" y="139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36" name="Freeform 275"/>
            <p:cNvSpPr>
              <a:spLocks/>
            </p:cNvSpPr>
            <p:nvPr/>
          </p:nvSpPr>
          <p:spPr bwMode="auto">
            <a:xfrm>
              <a:off x="3229" y="142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37" name="Freeform 276"/>
            <p:cNvSpPr>
              <a:spLocks/>
            </p:cNvSpPr>
            <p:nvPr/>
          </p:nvSpPr>
          <p:spPr bwMode="auto">
            <a:xfrm>
              <a:off x="3229" y="144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38" name="Freeform 277"/>
            <p:cNvSpPr>
              <a:spLocks/>
            </p:cNvSpPr>
            <p:nvPr/>
          </p:nvSpPr>
          <p:spPr bwMode="auto">
            <a:xfrm>
              <a:off x="3229" y="147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39" name="Freeform 278"/>
            <p:cNvSpPr>
              <a:spLocks/>
            </p:cNvSpPr>
            <p:nvPr/>
          </p:nvSpPr>
          <p:spPr bwMode="auto">
            <a:xfrm>
              <a:off x="3229" y="1499"/>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40" name="Freeform 279"/>
            <p:cNvSpPr>
              <a:spLocks/>
            </p:cNvSpPr>
            <p:nvPr/>
          </p:nvSpPr>
          <p:spPr bwMode="auto">
            <a:xfrm>
              <a:off x="3229" y="1528"/>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41" name="Freeform 280"/>
            <p:cNvSpPr>
              <a:spLocks/>
            </p:cNvSpPr>
            <p:nvPr/>
          </p:nvSpPr>
          <p:spPr bwMode="auto">
            <a:xfrm>
              <a:off x="3229" y="1556"/>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42" name="Freeform 281"/>
            <p:cNvSpPr>
              <a:spLocks/>
            </p:cNvSpPr>
            <p:nvPr/>
          </p:nvSpPr>
          <p:spPr bwMode="auto">
            <a:xfrm>
              <a:off x="3229" y="1579"/>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43" name="Freeform 282"/>
            <p:cNvSpPr>
              <a:spLocks/>
            </p:cNvSpPr>
            <p:nvPr/>
          </p:nvSpPr>
          <p:spPr bwMode="auto">
            <a:xfrm>
              <a:off x="3229" y="1608"/>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44" name="Freeform 283"/>
            <p:cNvSpPr>
              <a:spLocks/>
            </p:cNvSpPr>
            <p:nvPr/>
          </p:nvSpPr>
          <p:spPr bwMode="auto">
            <a:xfrm>
              <a:off x="3229" y="1631"/>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45" name="Freeform 284"/>
            <p:cNvSpPr>
              <a:spLocks/>
            </p:cNvSpPr>
            <p:nvPr/>
          </p:nvSpPr>
          <p:spPr bwMode="auto">
            <a:xfrm>
              <a:off x="3264" y="121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46" name="Freeform 285"/>
            <p:cNvSpPr>
              <a:spLocks/>
            </p:cNvSpPr>
            <p:nvPr/>
          </p:nvSpPr>
          <p:spPr bwMode="auto">
            <a:xfrm>
              <a:off x="3264" y="124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47" name="Freeform 286"/>
            <p:cNvSpPr>
              <a:spLocks/>
            </p:cNvSpPr>
            <p:nvPr/>
          </p:nvSpPr>
          <p:spPr bwMode="auto">
            <a:xfrm>
              <a:off x="3264" y="1269"/>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48" name="Freeform 287"/>
            <p:cNvSpPr>
              <a:spLocks/>
            </p:cNvSpPr>
            <p:nvPr/>
          </p:nvSpPr>
          <p:spPr bwMode="auto">
            <a:xfrm>
              <a:off x="3264" y="129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49" name="Freeform 288"/>
            <p:cNvSpPr>
              <a:spLocks/>
            </p:cNvSpPr>
            <p:nvPr/>
          </p:nvSpPr>
          <p:spPr bwMode="auto">
            <a:xfrm>
              <a:off x="3264" y="132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850" name="Freeform 289"/>
            <p:cNvSpPr>
              <a:spLocks/>
            </p:cNvSpPr>
            <p:nvPr/>
          </p:nvSpPr>
          <p:spPr bwMode="auto">
            <a:xfrm>
              <a:off x="3264" y="135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51" name="Freeform 290"/>
            <p:cNvSpPr>
              <a:spLocks/>
            </p:cNvSpPr>
            <p:nvPr/>
          </p:nvSpPr>
          <p:spPr bwMode="auto">
            <a:xfrm>
              <a:off x="3264" y="1378"/>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52" name="Freeform 291"/>
            <p:cNvSpPr>
              <a:spLocks/>
            </p:cNvSpPr>
            <p:nvPr/>
          </p:nvSpPr>
          <p:spPr bwMode="auto">
            <a:xfrm>
              <a:off x="3264" y="140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53" name="Freeform 292"/>
            <p:cNvSpPr>
              <a:spLocks/>
            </p:cNvSpPr>
            <p:nvPr/>
          </p:nvSpPr>
          <p:spPr bwMode="auto">
            <a:xfrm>
              <a:off x="3264" y="143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54" name="Freeform 293"/>
            <p:cNvSpPr>
              <a:spLocks/>
            </p:cNvSpPr>
            <p:nvPr/>
          </p:nvSpPr>
          <p:spPr bwMode="auto">
            <a:xfrm>
              <a:off x="3264" y="145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55" name="Freeform 294"/>
            <p:cNvSpPr>
              <a:spLocks/>
            </p:cNvSpPr>
            <p:nvPr/>
          </p:nvSpPr>
          <p:spPr bwMode="auto">
            <a:xfrm>
              <a:off x="3264" y="1482"/>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56" name="Freeform 295"/>
            <p:cNvSpPr>
              <a:spLocks/>
            </p:cNvSpPr>
            <p:nvPr/>
          </p:nvSpPr>
          <p:spPr bwMode="auto">
            <a:xfrm>
              <a:off x="3264" y="1510"/>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57" name="Freeform 296"/>
            <p:cNvSpPr>
              <a:spLocks/>
            </p:cNvSpPr>
            <p:nvPr/>
          </p:nvSpPr>
          <p:spPr bwMode="auto">
            <a:xfrm>
              <a:off x="3264" y="153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58" name="Freeform 297"/>
            <p:cNvSpPr>
              <a:spLocks/>
            </p:cNvSpPr>
            <p:nvPr/>
          </p:nvSpPr>
          <p:spPr bwMode="auto">
            <a:xfrm>
              <a:off x="3264" y="1562"/>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59" name="Freeform 298"/>
            <p:cNvSpPr>
              <a:spLocks/>
            </p:cNvSpPr>
            <p:nvPr/>
          </p:nvSpPr>
          <p:spPr bwMode="auto">
            <a:xfrm>
              <a:off x="3264" y="159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60" name="Freeform 299"/>
            <p:cNvSpPr>
              <a:spLocks/>
            </p:cNvSpPr>
            <p:nvPr/>
          </p:nvSpPr>
          <p:spPr bwMode="auto">
            <a:xfrm>
              <a:off x="3264" y="1614"/>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861" name="Freeform 300"/>
            <p:cNvSpPr>
              <a:spLocks/>
            </p:cNvSpPr>
            <p:nvPr/>
          </p:nvSpPr>
          <p:spPr bwMode="auto">
            <a:xfrm>
              <a:off x="3298" y="120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862" name="Freeform 301"/>
            <p:cNvSpPr>
              <a:spLocks/>
            </p:cNvSpPr>
            <p:nvPr/>
          </p:nvSpPr>
          <p:spPr bwMode="auto">
            <a:xfrm>
              <a:off x="3298" y="122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863" name="Freeform 302"/>
            <p:cNvSpPr>
              <a:spLocks/>
            </p:cNvSpPr>
            <p:nvPr/>
          </p:nvSpPr>
          <p:spPr bwMode="auto">
            <a:xfrm>
              <a:off x="3298" y="1252"/>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grpSp>
      <p:grpSp>
        <p:nvGrpSpPr>
          <p:cNvPr id="3171" name="Group 504"/>
          <p:cNvGrpSpPr>
            <a:grpSpLocks/>
          </p:cNvGrpSpPr>
          <p:nvPr/>
        </p:nvGrpSpPr>
        <p:grpSpPr bwMode="auto">
          <a:xfrm>
            <a:off x="4624388" y="1239838"/>
            <a:ext cx="638175" cy="1339850"/>
            <a:chOff x="2913" y="781"/>
            <a:chExt cx="402" cy="844"/>
          </a:xfrm>
        </p:grpSpPr>
        <p:sp>
          <p:nvSpPr>
            <p:cNvPr id="4464" name="Freeform 304"/>
            <p:cNvSpPr>
              <a:spLocks/>
            </p:cNvSpPr>
            <p:nvPr/>
          </p:nvSpPr>
          <p:spPr bwMode="auto">
            <a:xfrm>
              <a:off x="3298" y="128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65" name="Freeform 305"/>
            <p:cNvSpPr>
              <a:spLocks/>
            </p:cNvSpPr>
            <p:nvPr/>
          </p:nvSpPr>
          <p:spPr bwMode="auto">
            <a:xfrm>
              <a:off x="3298" y="130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66" name="Freeform 306"/>
            <p:cNvSpPr>
              <a:spLocks/>
            </p:cNvSpPr>
            <p:nvPr/>
          </p:nvSpPr>
          <p:spPr bwMode="auto">
            <a:xfrm>
              <a:off x="3298" y="133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67" name="Freeform 307"/>
            <p:cNvSpPr>
              <a:spLocks/>
            </p:cNvSpPr>
            <p:nvPr/>
          </p:nvSpPr>
          <p:spPr bwMode="auto">
            <a:xfrm>
              <a:off x="3298" y="136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68" name="Freeform 308"/>
            <p:cNvSpPr>
              <a:spLocks/>
            </p:cNvSpPr>
            <p:nvPr/>
          </p:nvSpPr>
          <p:spPr bwMode="auto">
            <a:xfrm>
              <a:off x="3298" y="1384"/>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69" name="Freeform 309"/>
            <p:cNvSpPr>
              <a:spLocks/>
            </p:cNvSpPr>
            <p:nvPr/>
          </p:nvSpPr>
          <p:spPr bwMode="auto">
            <a:xfrm>
              <a:off x="3298" y="141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70" name="Freeform 310"/>
            <p:cNvSpPr>
              <a:spLocks/>
            </p:cNvSpPr>
            <p:nvPr/>
          </p:nvSpPr>
          <p:spPr bwMode="auto">
            <a:xfrm>
              <a:off x="3298" y="144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71" name="Freeform 311"/>
            <p:cNvSpPr>
              <a:spLocks/>
            </p:cNvSpPr>
            <p:nvPr/>
          </p:nvSpPr>
          <p:spPr bwMode="auto">
            <a:xfrm>
              <a:off x="3298" y="146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72" name="Freeform 312"/>
            <p:cNvSpPr>
              <a:spLocks/>
            </p:cNvSpPr>
            <p:nvPr/>
          </p:nvSpPr>
          <p:spPr bwMode="auto">
            <a:xfrm>
              <a:off x="3298" y="1493"/>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73" name="Freeform 313"/>
            <p:cNvSpPr>
              <a:spLocks/>
            </p:cNvSpPr>
            <p:nvPr/>
          </p:nvSpPr>
          <p:spPr bwMode="auto">
            <a:xfrm>
              <a:off x="3298" y="1516"/>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74" name="Freeform 314"/>
            <p:cNvSpPr>
              <a:spLocks/>
            </p:cNvSpPr>
            <p:nvPr/>
          </p:nvSpPr>
          <p:spPr bwMode="auto">
            <a:xfrm>
              <a:off x="3298" y="1545"/>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75" name="Freeform 315"/>
            <p:cNvSpPr>
              <a:spLocks/>
            </p:cNvSpPr>
            <p:nvPr/>
          </p:nvSpPr>
          <p:spPr bwMode="auto">
            <a:xfrm>
              <a:off x="3298" y="1574"/>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76" name="Freeform 316"/>
            <p:cNvSpPr>
              <a:spLocks/>
            </p:cNvSpPr>
            <p:nvPr/>
          </p:nvSpPr>
          <p:spPr bwMode="auto">
            <a:xfrm>
              <a:off x="3298" y="1597"/>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77" name="Freeform 317"/>
            <p:cNvSpPr>
              <a:spLocks/>
            </p:cNvSpPr>
            <p:nvPr/>
          </p:nvSpPr>
          <p:spPr bwMode="auto">
            <a:xfrm>
              <a:off x="2913" y="97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78" name="Freeform 318"/>
            <p:cNvSpPr>
              <a:spLocks/>
            </p:cNvSpPr>
            <p:nvPr/>
          </p:nvSpPr>
          <p:spPr bwMode="auto">
            <a:xfrm>
              <a:off x="2913" y="999"/>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79" name="Freeform 319"/>
            <p:cNvSpPr>
              <a:spLocks/>
            </p:cNvSpPr>
            <p:nvPr/>
          </p:nvSpPr>
          <p:spPr bwMode="auto">
            <a:xfrm>
              <a:off x="2913" y="1028"/>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80" name="Freeform 320"/>
            <p:cNvSpPr>
              <a:spLocks/>
            </p:cNvSpPr>
            <p:nvPr/>
          </p:nvSpPr>
          <p:spPr bwMode="auto">
            <a:xfrm>
              <a:off x="2913" y="105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81" name="Freeform 321"/>
            <p:cNvSpPr>
              <a:spLocks/>
            </p:cNvSpPr>
            <p:nvPr/>
          </p:nvSpPr>
          <p:spPr bwMode="auto">
            <a:xfrm>
              <a:off x="2913" y="107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82" name="Freeform 322"/>
            <p:cNvSpPr>
              <a:spLocks/>
            </p:cNvSpPr>
            <p:nvPr/>
          </p:nvSpPr>
          <p:spPr bwMode="auto">
            <a:xfrm>
              <a:off x="2913" y="110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83" name="Freeform 323"/>
            <p:cNvSpPr>
              <a:spLocks/>
            </p:cNvSpPr>
            <p:nvPr/>
          </p:nvSpPr>
          <p:spPr bwMode="auto">
            <a:xfrm>
              <a:off x="2913" y="1131"/>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84" name="Freeform 324"/>
            <p:cNvSpPr>
              <a:spLocks/>
            </p:cNvSpPr>
            <p:nvPr/>
          </p:nvSpPr>
          <p:spPr bwMode="auto">
            <a:xfrm>
              <a:off x="2913" y="1160"/>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85" name="Freeform 325"/>
            <p:cNvSpPr>
              <a:spLocks/>
            </p:cNvSpPr>
            <p:nvPr/>
          </p:nvSpPr>
          <p:spPr bwMode="auto">
            <a:xfrm>
              <a:off x="2913" y="118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86" name="Freeform 326"/>
            <p:cNvSpPr>
              <a:spLocks/>
            </p:cNvSpPr>
            <p:nvPr/>
          </p:nvSpPr>
          <p:spPr bwMode="auto">
            <a:xfrm>
              <a:off x="2913" y="121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87" name="Freeform 327"/>
            <p:cNvSpPr>
              <a:spLocks/>
            </p:cNvSpPr>
            <p:nvPr/>
          </p:nvSpPr>
          <p:spPr bwMode="auto">
            <a:xfrm>
              <a:off x="2913" y="123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88" name="Freeform 328"/>
            <p:cNvSpPr>
              <a:spLocks/>
            </p:cNvSpPr>
            <p:nvPr/>
          </p:nvSpPr>
          <p:spPr bwMode="auto">
            <a:xfrm>
              <a:off x="2913" y="1263"/>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89" name="Freeform 329"/>
            <p:cNvSpPr>
              <a:spLocks/>
            </p:cNvSpPr>
            <p:nvPr/>
          </p:nvSpPr>
          <p:spPr bwMode="auto">
            <a:xfrm>
              <a:off x="2913" y="129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90" name="Freeform 330"/>
            <p:cNvSpPr>
              <a:spLocks/>
            </p:cNvSpPr>
            <p:nvPr/>
          </p:nvSpPr>
          <p:spPr bwMode="auto">
            <a:xfrm>
              <a:off x="2913" y="131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91" name="Freeform 331"/>
            <p:cNvSpPr>
              <a:spLocks/>
            </p:cNvSpPr>
            <p:nvPr/>
          </p:nvSpPr>
          <p:spPr bwMode="auto">
            <a:xfrm>
              <a:off x="2913" y="134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92" name="Freeform 332"/>
            <p:cNvSpPr>
              <a:spLocks/>
            </p:cNvSpPr>
            <p:nvPr/>
          </p:nvSpPr>
          <p:spPr bwMode="auto">
            <a:xfrm>
              <a:off x="2913" y="1367"/>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93" name="Freeform 333"/>
            <p:cNvSpPr>
              <a:spLocks/>
            </p:cNvSpPr>
            <p:nvPr/>
          </p:nvSpPr>
          <p:spPr bwMode="auto">
            <a:xfrm>
              <a:off x="2948" y="95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94" name="Freeform 334"/>
            <p:cNvSpPr>
              <a:spLocks/>
            </p:cNvSpPr>
            <p:nvPr/>
          </p:nvSpPr>
          <p:spPr bwMode="auto">
            <a:xfrm>
              <a:off x="2948" y="98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95" name="Freeform 335"/>
            <p:cNvSpPr>
              <a:spLocks/>
            </p:cNvSpPr>
            <p:nvPr/>
          </p:nvSpPr>
          <p:spPr bwMode="auto">
            <a:xfrm>
              <a:off x="2948" y="1005"/>
              <a:ext cx="17" cy="28"/>
            </a:xfrm>
            <a:custGeom>
              <a:avLst/>
              <a:gdLst>
                <a:gd name="T0" fmla="*/ 0 w 17"/>
                <a:gd name="T1" fmla="*/ 11 h 28"/>
                <a:gd name="T2" fmla="*/ 17 w 17"/>
                <a:gd name="T3" fmla="*/ 0 h 28"/>
                <a:gd name="T4" fmla="*/ 17 w 17"/>
                <a:gd name="T5" fmla="*/ 23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23"/>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96" name="Freeform 336"/>
            <p:cNvSpPr>
              <a:spLocks/>
            </p:cNvSpPr>
            <p:nvPr/>
          </p:nvSpPr>
          <p:spPr bwMode="auto">
            <a:xfrm>
              <a:off x="2948" y="1033"/>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97" name="Freeform 337"/>
            <p:cNvSpPr>
              <a:spLocks/>
            </p:cNvSpPr>
            <p:nvPr/>
          </p:nvSpPr>
          <p:spPr bwMode="auto">
            <a:xfrm>
              <a:off x="2948" y="106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98" name="Freeform 338"/>
            <p:cNvSpPr>
              <a:spLocks/>
            </p:cNvSpPr>
            <p:nvPr/>
          </p:nvSpPr>
          <p:spPr bwMode="auto">
            <a:xfrm>
              <a:off x="2948" y="108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99" name="Freeform 339"/>
            <p:cNvSpPr>
              <a:spLocks/>
            </p:cNvSpPr>
            <p:nvPr/>
          </p:nvSpPr>
          <p:spPr bwMode="auto">
            <a:xfrm>
              <a:off x="2948" y="111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00" name="Freeform 340"/>
            <p:cNvSpPr>
              <a:spLocks/>
            </p:cNvSpPr>
            <p:nvPr/>
          </p:nvSpPr>
          <p:spPr bwMode="auto">
            <a:xfrm>
              <a:off x="2948" y="1137"/>
              <a:ext cx="17" cy="29"/>
            </a:xfrm>
            <a:custGeom>
              <a:avLst/>
              <a:gdLst>
                <a:gd name="T0" fmla="*/ 0 w 17"/>
                <a:gd name="T1" fmla="*/ 11 h 29"/>
                <a:gd name="T2" fmla="*/ 17 w 17"/>
                <a:gd name="T3" fmla="*/ 0 h 29"/>
                <a:gd name="T4" fmla="*/ 17 w 17"/>
                <a:gd name="T5" fmla="*/ 23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23"/>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01" name="Freeform 341"/>
            <p:cNvSpPr>
              <a:spLocks/>
            </p:cNvSpPr>
            <p:nvPr/>
          </p:nvSpPr>
          <p:spPr bwMode="auto">
            <a:xfrm>
              <a:off x="2948" y="116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02" name="Freeform 342"/>
            <p:cNvSpPr>
              <a:spLocks/>
            </p:cNvSpPr>
            <p:nvPr/>
          </p:nvSpPr>
          <p:spPr bwMode="auto">
            <a:xfrm>
              <a:off x="2948" y="119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03" name="Freeform 343"/>
            <p:cNvSpPr>
              <a:spLocks/>
            </p:cNvSpPr>
            <p:nvPr/>
          </p:nvSpPr>
          <p:spPr bwMode="auto">
            <a:xfrm>
              <a:off x="2948" y="121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04" name="Freeform 344"/>
            <p:cNvSpPr>
              <a:spLocks/>
            </p:cNvSpPr>
            <p:nvPr/>
          </p:nvSpPr>
          <p:spPr bwMode="auto">
            <a:xfrm>
              <a:off x="2948" y="124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05" name="Freeform 345"/>
            <p:cNvSpPr>
              <a:spLocks/>
            </p:cNvSpPr>
            <p:nvPr/>
          </p:nvSpPr>
          <p:spPr bwMode="auto">
            <a:xfrm>
              <a:off x="2948" y="1269"/>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06" name="Freeform 346"/>
            <p:cNvSpPr>
              <a:spLocks/>
            </p:cNvSpPr>
            <p:nvPr/>
          </p:nvSpPr>
          <p:spPr bwMode="auto">
            <a:xfrm>
              <a:off x="2948" y="129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07" name="Freeform 347"/>
            <p:cNvSpPr>
              <a:spLocks/>
            </p:cNvSpPr>
            <p:nvPr/>
          </p:nvSpPr>
          <p:spPr bwMode="auto">
            <a:xfrm>
              <a:off x="2948" y="132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08" name="Freeform 348"/>
            <p:cNvSpPr>
              <a:spLocks/>
            </p:cNvSpPr>
            <p:nvPr/>
          </p:nvSpPr>
          <p:spPr bwMode="auto">
            <a:xfrm>
              <a:off x="2948" y="135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09" name="Freeform 349"/>
            <p:cNvSpPr>
              <a:spLocks/>
            </p:cNvSpPr>
            <p:nvPr/>
          </p:nvSpPr>
          <p:spPr bwMode="auto">
            <a:xfrm>
              <a:off x="2982" y="93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10" name="Freeform 350"/>
            <p:cNvSpPr>
              <a:spLocks/>
            </p:cNvSpPr>
            <p:nvPr/>
          </p:nvSpPr>
          <p:spPr bwMode="auto">
            <a:xfrm>
              <a:off x="2982" y="96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11" name="Freeform 351"/>
            <p:cNvSpPr>
              <a:spLocks/>
            </p:cNvSpPr>
            <p:nvPr/>
          </p:nvSpPr>
          <p:spPr bwMode="auto">
            <a:xfrm>
              <a:off x="2982" y="98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12" name="Freeform 352"/>
            <p:cNvSpPr>
              <a:spLocks/>
            </p:cNvSpPr>
            <p:nvPr/>
          </p:nvSpPr>
          <p:spPr bwMode="auto">
            <a:xfrm>
              <a:off x="2982" y="1016"/>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13" name="Freeform 353"/>
            <p:cNvSpPr>
              <a:spLocks/>
            </p:cNvSpPr>
            <p:nvPr/>
          </p:nvSpPr>
          <p:spPr bwMode="auto">
            <a:xfrm>
              <a:off x="2982" y="1045"/>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14" name="Freeform 354"/>
            <p:cNvSpPr>
              <a:spLocks/>
            </p:cNvSpPr>
            <p:nvPr/>
          </p:nvSpPr>
          <p:spPr bwMode="auto">
            <a:xfrm>
              <a:off x="2982" y="106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15" name="Freeform 355"/>
            <p:cNvSpPr>
              <a:spLocks/>
            </p:cNvSpPr>
            <p:nvPr/>
          </p:nvSpPr>
          <p:spPr bwMode="auto">
            <a:xfrm>
              <a:off x="2982" y="109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16" name="Freeform 356"/>
            <p:cNvSpPr>
              <a:spLocks/>
            </p:cNvSpPr>
            <p:nvPr/>
          </p:nvSpPr>
          <p:spPr bwMode="auto">
            <a:xfrm>
              <a:off x="2982" y="112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17" name="Freeform 357"/>
            <p:cNvSpPr>
              <a:spLocks/>
            </p:cNvSpPr>
            <p:nvPr/>
          </p:nvSpPr>
          <p:spPr bwMode="auto">
            <a:xfrm>
              <a:off x="2982" y="114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18" name="Freeform 358"/>
            <p:cNvSpPr>
              <a:spLocks/>
            </p:cNvSpPr>
            <p:nvPr/>
          </p:nvSpPr>
          <p:spPr bwMode="auto">
            <a:xfrm>
              <a:off x="2982" y="117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19" name="Freeform 359"/>
            <p:cNvSpPr>
              <a:spLocks/>
            </p:cNvSpPr>
            <p:nvPr/>
          </p:nvSpPr>
          <p:spPr bwMode="auto">
            <a:xfrm>
              <a:off x="2982" y="120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20" name="Freeform 360"/>
            <p:cNvSpPr>
              <a:spLocks/>
            </p:cNvSpPr>
            <p:nvPr/>
          </p:nvSpPr>
          <p:spPr bwMode="auto">
            <a:xfrm>
              <a:off x="2982" y="122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21" name="Freeform 361"/>
            <p:cNvSpPr>
              <a:spLocks/>
            </p:cNvSpPr>
            <p:nvPr/>
          </p:nvSpPr>
          <p:spPr bwMode="auto">
            <a:xfrm>
              <a:off x="2982" y="1252"/>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22" name="Freeform 362"/>
            <p:cNvSpPr>
              <a:spLocks/>
            </p:cNvSpPr>
            <p:nvPr/>
          </p:nvSpPr>
          <p:spPr bwMode="auto">
            <a:xfrm>
              <a:off x="2982" y="128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23" name="Freeform 363"/>
            <p:cNvSpPr>
              <a:spLocks/>
            </p:cNvSpPr>
            <p:nvPr/>
          </p:nvSpPr>
          <p:spPr bwMode="auto">
            <a:xfrm>
              <a:off x="2982" y="130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24" name="Freeform 364"/>
            <p:cNvSpPr>
              <a:spLocks/>
            </p:cNvSpPr>
            <p:nvPr/>
          </p:nvSpPr>
          <p:spPr bwMode="auto">
            <a:xfrm>
              <a:off x="2982" y="133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25" name="Freeform 365"/>
            <p:cNvSpPr>
              <a:spLocks/>
            </p:cNvSpPr>
            <p:nvPr/>
          </p:nvSpPr>
          <p:spPr bwMode="auto">
            <a:xfrm>
              <a:off x="3017" y="91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26" name="Freeform 366"/>
            <p:cNvSpPr>
              <a:spLocks/>
            </p:cNvSpPr>
            <p:nvPr/>
          </p:nvSpPr>
          <p:spPr bwMode="auto">
            <a:xfrm>
              <a:off x="3017" y="94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27" name="Freeform 367"/>
            <p:cNvSpPr>
              <a:spLocks/>
            </p:cNvSpPr>
            <p:nvPr/>
          </p:nvSpPr>
          <p:spPr bwMode="auto">
            <a:xfrm>
              <a:off x="3017" y="97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28" name="Freeform 368"/>
            <p:cNvSpPr>
              <a:spLocks/>
            </p:cNvSpPr>
            <p:nvPr/>
          </p:nvSpPr>
          <p:spPr bwMode="auto">
            <a:xfrm>
              <a:off x="3017" y="999"/>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29" name="Freeform 369"/>
            <p:cNvSpPr>
              <a:spLocks/>
            </p:cNvSpPr>
            <p:nvPr/>
          </p:nvSpPr>
          <p:spPr bwMode="auto">
            <a:xfrm>
              <a:off x="3017" y="1028"/>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30" name="Freeform 370"/>
            <p:cNvSpPr>
              <a:spLocks/>
            </p:cNvSpPr>
            <p:nvPr/>
          </p:nvSpPr>
          <p:spPr bwMode="auto">
            <a:xfrm>
              <a:off x="3017" y="105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31" name="Freeform 371"/>
            <p:cNvSpPr>
              <a:spLocks/>
            </p:cNvSpPr>
            <p:nvPr/>
          </p:nvSpPr>
          <p:spPr bwMode="auto">
            <a:xfrm>
              <a:off x="3017" y="107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32" name="Freeform 372"/>
            <p:cNvSpPr>
              <a:spLocks/>
            </p:cNvSpPr>
            <p:nvPr/>
          </p:nvSpPr>
          <p:spPr bwMode="auto">
            <a:xfrm>
              <a:off x="3017" y="110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33" name="Freeform 373"/>
            <p:cNvSpPr>
              <a:spLocks/>
            </p:cNvSpPr>
            <p:nvPr/>
          </p:nvSpPr>
          <p:spPr bwMode="auto">
            <a:xfrm>
              <a:off x="3017" y="1131"/>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34" name="Freeform 374"/>
            <p:cNvSpPr>
              <a:spLocks/>
            </p:cNvSpPr>
            <p:nvPr/>
          </p:nvSpPr>
          <p:spPr bwMode="auto">
            <a:xfrm>
              <a:off x="3017" y="1160"/>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35" name="Freeform 375"/>
            <p:cNvSpPr>
              <a:spLocks/>
            </p:cNvSpPr>
            <p:nvPr/>
          </p:nvSpPr>
          <p:spPr bwMode="auto">
            <a:xfrm>
              <a:off x="3017" y="118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36" name="Freeform 376"/>
            <p:cNvSpPr>
              <a:spLocks/>
            </p:cNvSpPr>
            <p:nvPr/>
          </p:nvSpPr>
          <p:spPr bwMode="auto">
            <a:xfrm>
              <a:off x="3017" y="121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37" name="Freeform 377"/>
            <p:cNvSpPr>
              <a:spLocks/>
            </p:cNvSpPr>
            <p:nvPr/>
          </p:nvSpPr>
          <p:spPr bwMode="auto">
            <a:xfrm>
              <a:off x="3017" y="123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38" name="Freeform 378"/>
            <p:cNvSpPr>
              <a:spLocks/>
            </p:cNvSpPr>
            <p:nvPr/>
          </p:nvSpPr>
          <p:spPr bwMode="auto">
            <a:xfrm>
              <a:off x="3017" y="1263"/>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39" name="Freeform 379"/>
            <p:cNvSpPr>
              <a:spLocks/>
            </p:cNvSpPr>
            <p:nvPr/>
          </p:nvSpPr>
          <p:spPr bwMode="auto">
            <a:xfrm>
              <a:off x="3017" y="129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40" name="Freeform 380"/>
            <p:cNvSpPr>
              <a:spLocks/>
            </p:cNvSpPr>
            <p:nvPr/>
          </p:nvSpPr>
          <p:spPr bwMode="auto">
            <a:xfrm>
              <a:off x="3017" y="131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41" name="Freeform 381"/>
            <p:cNvSpPr>
              <a:spLocks/>
            </p:cNvSpPr>
            <p:nvPr/>
          </p:nvSpPr>
          <p:spPr bwMode="auto">
            <a:xfrm>
              <a:off x="3051" y="901"/>
              <a:ext cx="23" cy="29"/>
            </a:xfrm>
            <a:custGeom>
              <a:avLst/>
              <a:gdLst>
                <a:gd name="T0" fmla="*/ 0 w 23"/>
                <a:gd name="T1" fmla="*/ 12 h 29"/>
                <a:gd name="T2" fmla="*/ 23 w 23"/>
                <a:gd name="T3" fmla="*/ 0 h 29"/>
                <a:gd name="T4" fmla="*/ 23 w 23"/>
                <a:gd name="T5" fmla="*/ 17 h 29"/>
                <a:gd name="T6" fmla="*/ 0 w 23"/>
                <a:gd name="T7" fmla="*/ 29 h 29"/>
                <a:gd name="T8" fmla="*/ 0 w 23"/>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2"/>
                  </a:moveTo>
                  <a:lnTo>
                    <a:pt x="23" y="0"/>
                  </a:lnTo>
                  <a:lnTo>
                    <a:pt x="23"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42" name="Freeform 382"/>
            <p:cNvSpPr>
              <a:spLocks/>
            </p:cNvSpPr>
            <p:nvPr/>
          </p:nvSpPr>
          <p:spPr bwMode="auto">
            <a:xfrm>
              <a:off x="3051" y="930"/>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43" name="Freeform 383"/>
            <p:cNvSpPr>
              <a:spLocks/>
            </p:cNvSpPr>
            <p:nvPr/>
          </p:nvSpPr>
          <p:spPr bwMode="auto">
            <a:xfrm>
              <a:off x="3051" y="953"/>
              <a:ext cx="23" cy="29"/>
            </a:xfrm>
            <a:custGeom>
              <a:avLst/>
              <a:gdLst>
                <a:gd name="T0" fmla="*/ 0 w 23"/>
                <a:gd name="T1" fmla="*/ 11 h 29"/>
                <a:gd name="T2" fmla="*/ 23 w 23"/>
                <a:gd name="T3" fmla="*/ 0 h 29"/>
                <a:gd name="T4" fmla="*/ 23 w 23"/>
                <a:gd name="T5" fmla="*/ 17 h 29"/>
                <a:gd name="T6" fmla="*/ 0 w 23"/>
                <a:gd name="T7" fmla="*/ 29 h 29"/>
                <a:gd name="T8" fmla="*/ 0 w 23"/>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1"/>
                  </a:moveTo>
                  <a:lnTo>
                    <a:pt x="23" y="0"/>
                  </a:lnTo>
                  <a:lnTo>
                    <a:pt x="23"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44" name="Freeform 384"/>
            <p:cNvSpPr>
              <a:spLocks/>
            </p:cNvSpPr>
            <p:nvPr/>
          </p:nvSpPr>
          <p:spPr bwMode="auto">
            <a:xfrm>
              <a:off x="3051" y="982"/>
              <a:ext cx="23" cy="23"/>
            </a:xfrm>
            <a:custGeom>
              <a:avLst/>
              <a:gdLst>
                <a:gd name="T0" fmla="*/ 0 w 23"/>
                <a:gd name="T1" fmla="*/ 5 h 23"/>
                <a:gd name="T2" fmla="*/ 23 w 23"/>
                <a:gd name="T3" fmla="*/ 0 h 23"/>
                <a:gd name="T4" fmla="*/ 23 w 23"/>
                <a:gd name="T5" fmla="*/ 17 h 23"/>
                <a:gd name="T6" fmla="*/ 0 w 23"/>
                <a:gd name="T7" fmla="*/ 23 h 23"/>
                <a:gd name="T8" fmla="*/ 0 w 23"/>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5"/>
                  </a:moveTo>
                  <a:lnTo>
                    <a:pt x="23" y="0"/>
                  </a:lnTo>
                  <a:lnTo>
                    <a:pt x="23"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45" name="Freeform 385"/>
            <p:cNvSpPr>
              <a:spLocks/>
            </p:cNvSpPr>
            <p:nvPr/>
          </p:nvSpPr>
          <p:spPr bwMode="auto">
            <a:xfrm>
              <a:off x="3051" y="1005"/>
              <a:ext cx="23" cy="28"/>
            </a:xfrm>
            <a:custGeom>
              <a:avLst/>
              <a:gdLst>
                <a:gd name="T0" fmla="*/ 0 w 23"/>
                <a:gd name="T1" fmla="*/ 11 h 28"/>
                <a:gd name="T2" fmla="*/ 23 w 23"/>
                <a:gd name="T3" fmla="*/ 0 h 28"/>
                <a:gd name="T4" fmla="*/ 23 w 23"/>
                <a:gd name="T5" fmla="*/ 23 h 28"/>
                <a:gd name="T6" fmla="*/ 0 w 23"/>
                <a:gd name="T7" fmla="*/ 28 h 28"/>
                <a:gd name="T8" fmla="*/ 0 w 23"/>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8">
                  <a:moveTo>
                    <a:pt x="0" y="11"/>
                  </a:moveTo>
                  <a:lnTo>
                    <a:pt x="23" y="0"/>
                  </a:lnTo>
                  <a:lnTo>
                    <a:pt x="23" y="23"/>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46" name="Freeform 386"/>
            <p:cNvSpPr>
              <a:spLocks/>
            </p:cNvSpPr>
            <p:nvPr/>
          </p:nvSpPr>
          <p:spPr bwMode="auto">
            <a:xfrm>
              <a:off x="3051" y="1033"/>
              <a:ext cx="23" cy="29"/>
            </a:xfrm>
            <a:custGeom>
              <a:avLst/>
              <a:gdLst>
                <a:gd name="T0" fmla="*/ 0 w 23"/>
                <a:gd name="T1" fmla="*/ 12 h 29"/>
                <a:gd name="T2" fmla="*/ 23 w 23"/>
                <a:gd name="T3" fmla="*/ 0 h 29"/>
                <a:gd name="T4" fmla="*/ 23 w 23"/>
                <a:gd name="T5" fmla="*/ 18 h 29"/>
                <a:gd name="T6" fmla="*/ 0 w 23"/>
                <a:gd name="T7" fmla="*/ 29 h 29"/>
                <a:gd name="T8" fmla="*/ 0 w 23"/>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2"/>
                  </a:moveTo>
                  <a:lnTo>
                    <a:pt x="23" y="0"/>
                  </a:lnTo>
                  <a:lnTo>
                    <a:pt x="23"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47" name="Freeform 387"/>
            <p:cNvSpPr>
              <a:spLocks/>
            </p:cNvSpPr>
            <p:nvPr/>
          </p:nvSpPr>
          <p:spPr bwMode="auto">
            <a:xfrm>
              <a:off x="3051" y="1062"/>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48" name="Freeform 388"/>
            <p:cNvSpPr>
              <a:spLocks/>
            </p:cNvSpPr>
            <p:nvPr/>
          </p:nvSpPr>
          <p:spPr bwMode="auto">
            <a:xfrm>
              <a:off x="3051" y="1085"/>
              <a:ext cx="23" cy="29"/>
            </a:xfrm>
            <a:custGeom>
              <a:avLst/>
              <a:gdLst>
                <a:gd name="T0" fmla="*/ 0 w 23"/>
                <a:gd name="T1" fmla="*/ 12 h 29"/>
                <a:gd name="T2" fmla="*/ 23 w 23"/>
                <a:gd name="T3" fmla="*/ 0 h 29"/>
                <a:gd name="T4" fmla="*/ 23 w 23"/>
                <a:gd name="T5" fmla="*/ 17 h 29"/>
                <a:gd name="T6" fmla="*/ 0 w 23"/>
                <a:gd name="T7" fmla="*/ 29 h 29"/>
                <a:gd name="T8" fmla="*/ 0 w 23"/>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2"/>
                  </a:moveTo>
                  <a:lnTo>
                    <a:pt x="23" y="0"/>
                  </a:lnTo>
                  <a:lnTo>
                    <a:pt x="23"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49" name="Freeform 389"/>
            <p:cNvSpPr>
              <a:spLocks/>
            </p:cNvSpPr>
            <p:nvPr/>
          </p:nvSpPr>
          <p:spPr bwMode="auto">
            <a:xfrm>
              <a:off x="3051" y="1114"/>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50" name="Freeform 390"/>
            <p:cNvSpPr>
              <a:spLocks/>
            </p:cNvSpPr>
            <p:nvPr/>
          </p:nvSpPr>
          <p:spPr bwMode="auto">
            <a:xfrm>
              <a:off x="3051" y="1137"/>
              <a:ext cx="23" cy="29"/>
            </a:xfrm>
            <a:custGeom>
              <a:avLst/>
              <a:gdLst>
                <a:gd name="T0" fmla="*/ 0 w 23"/>
                <a:gd name="T1" fmla="*/ 11 h 29"/>
                <a:gd name="T2" fmla="*/ 23 w 23"/>
                <a:gd name="T3" fmla="*/ 0 h 29"/>
                <a:gd name="T4" fmla="*/ 23 w 23"/>
                <a:gd name="T5" fmla="*/ 23 h 29"/>
                <a:gd name="T6" fmla="*/ 0 w 23"/>
                <a:gd name="T7" fmla="*/ 29 h 29"/>
                <a:gd name="T8" fmla="*/ 0 w 23"/>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1"/>
                  </a:moveTo>
                  <a:lnTo>
                    <a:pt x="23" y="0"/>
                  </a:lnTo>
                  <a:lnTo>
                    <a:pt x="23" y="23"/>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51" name="Freeform 391"/>
            <p:cNvSpPr>
              <a:spLocks/>
            </p:cNvSpPr>
            <p:nvPr/>
          </p:nvSpPr>
          <p:spPr bwMode="auto">
            <a:xfrm>
              <a:off x="3051" y="1166"/>
              <a:ext cx="23" cy="28"/>
            </a:xfrm>
            <a:custGeom>
              <a:avLst/>
              <a:gdLst>
                <a:gd name="T0" fmla="*/ 0 w 23"/>
                <a:gd name="T1" fmla="*/ 11 h 28"/>
                <a:gd name="T2" fmla="*/ 23 w 23"/>
                <a:gd name="T3" fmla="*/ 0 h 28"/>
                <a:gd name="T4" fmla="*/ 23 w 23"/>
                <a:gd name="T5" fmla="*/ 17 h 28"/>
                <a:gd name="T6" fmla="*/ 0 w 23"/>
                <a:gd name="T7" fmla="*/ 28 h 28"/>
                <a:gd name="T8" fmla="*/ 0 w 23"/>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8">
                  <a:moveTo>
                    <a:pt x="0" y="11"/>
                  </a:moveTo>
                  <a:lnTo>
                    <a:pt x="23" y="0"/>
                  </a:lnTo>
                  <a:lnTo>
                    <a:pt x="23"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52" name="Freeform 392"/>
            <p:cNvSpPr>
              <a:spLocks/>
            </p:cNvSpPr>
            <p:nvPr/>
          </p:nvSpPr>
          <p:spPr bwMode="auto">
            <a:xfrm>
              <a:off x="3051" y="1194"/>
              <a:ext cx="23" cy="23"/>
            </a:xfrm>
            <a:custGeom>
              <a:avLst/>
              <a:gdLst>
                <a:gd name="T0" fmla="*/ 0 w 23"/>
                <a:gd name="T1" fmla="*/ 6 h 23"/>
                <a:gd name="T2" fmla="*/ 23 w 23"/>
                <a:gd name="T3" fmla="*/ 0 h 23"/>
                <a:gd name="T4" fmla="*/ 23 w 23"/>
                <a:gd name="T5" fmla="*/ 18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53" name="Freeform 393"/>
            <p:cNvSpPr>
              <a:spLocks/>
            </p:cNvSpPr>
            <p:nvPr/>
          </p:nvSpPr>
          <p:spPr bwMode="auto">
            <a:xfrm>
              <a:off x="3051" y="1217"/>
              <a:ext cx="23" cy="29"/>
            </a:xfrm>
            <a:custGeom>
              <a:avLst/>
              <a:gdLst>
                <a:gd name="T0" fmla="*/ 0 w 23"/>
                <a:gd name="T1" fmla="*/ 12 h 29"/>
                <a:gd name="T2" fmla="*/ 23 w 23"/>
                <a:gd name="T3" fmla="*/ 0 h 29"/>
                <a:gd name="T4" fmla="*/ 23 w 23"/>
                <a:gd name="T5" fmla="*/ 18 h 29"/>
                <a:gd name="T6" fmla="*/ 0 w 23"/>
                <a:gd name="T7" fmla="*/ 29 h 29"/>
                <a:gd name="T8" fmla="*/ 0 w 23"/>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2"/>
                  </a:moveTo>
                  <a:lnTo>
                    <a:pt x="23" y="0"/>
                  </a:lnTo>
                  <a:lnTo>
                    <a:pt x="23"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54" name="Freeform 394"/>
            <p:cNvSpPr>
              <a:spLocks/>
            </p:cNvSpPr>
            <p:nvPr/>
          </p:nvSpPr>
          <p:spPr bwMode="auto">
            <a:xfrm>
              <a:off x="3051" y="1246"/>
              <a:ext cx="23" cy="23"/>
            </a:xfrm>
            <a:custGeom>
              <a:avLst/>
              <a:gdLst>
                <a:gd name="T0" fmla="*/ 0 w 23"/>
                <a:gd name="T1" fmla="*/ 6 h 23"/>
                <a:gd name="T2" fmla="*/ 23 w 23"/>
                <a:gd name="T3" fmla="*/ 0 h 23"/>
                <a:gd name="T4" fmla="*/ 23 w 23"/>
                <a:gd name="T5" fmla="*/ 17 h 23"/>
                <a:gd name="T6" fmla="*/ 0 w 23"/>
                <a:gd name="T7" fmla="*/ 23 h 23"/>
                <a:gd name="T8" fmla="*/ 0 w 23"/>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6"/>
                  </a:moveTo>
                  <a:lnTo>
                    <a:pt x="23" y="0"/>
                  </a:lnTo>
                  <a:lnTo>
                    <a:pt x="23"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55" name="Freeform 395"/>
            <p:cNvSpPr>
              <a:spLocks/>
            </p:cNvSpPr>
            <p:nvPr/>
          </p:nvSpPr>
          <p:spPr bwMode="auto">
            <a:xfrm>
              <a:off x="3051" y="1269"/>
              <a:ext cx="23" cy="29"/>
            </a:xfrm>
            <a:custGeom>
              <a:avLst/>
              <a:gdLst>
                <a:gd name="T0" fmla="*/ 0 w 23"/>
                <a:gd name="T1" fmla="*/ 12 h 29"/>
                <a:gd name="T2" fmla="*/ 23 w 23"/>
                <a:gd name="T3" fmla="*/ 0 h 29"/>
                <a:gd name="T4" fmla="*/ 23 w 23"/>
                <a:gd name="T5" fmla="*/ 23 h 29"/>
                <a:gd name="T6" fmla="*/ 0 w 23"/>
                <a:gd name="T7" fmla="*/ 29 h 29"/>
                <a:gd name="T8" fmla="*/ 0 w 23"/>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2"/>
                  </a:moveTo>
                  <a:lnTo>
                    <a:pt x="23" y="0"/>
                  </a:lnTo>
                  <a:lnTo>
                    <a:pt x="23"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56" name="Freeform 396"/>
            <p:cNvSpPr>
              <a:spLocks/>
            </p:cNvSpPr>
            <p:nvPr/>
          </p:nvSpPr>
          <p:spPr bwMode="auto">
            <a:xfrm>
              <a:off x="3051" y="1298"/>
              <a:ext cx="23" cy="29"/>
            </a:xfrm>
            <a:custGeom>
              <a:avLst/>
              <a:gdLst>
                <a:gd name="T0" fmla="*/ 0 w 23"/>
                <a:gd name="T1" fmla="*/ 11 h 29"/>
                <a:gd name="T2" fmla="*/ 23 w 23"/>
                <a:gd name="T3" fmla="*/ 0 h 29"/>
                <a:gd name="T4" fmla="*/ 23 w 23"/>
                <a:gd name="T5" fmla="*/ 17 h 29"/>
                <a:gd name="T6" fmla="*/ 0 w 23"/>
                <a:gd name="T7" fmla="*/ 29 h 29"/>
                <a:gd name="T8" fmla="*/ 0 w 23"/>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9">
                  <a:moveTo>
                    <a:pt x="0" y="11"/>
                  </a:moveTo>
                  <a:lnTo>
                    <a:pt x="23" y="0"/>
                  </a:lnTo>
                  <a:lnTo>
                    <a:pt x="23"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57" name="Freeform 397"/>
            <p:cNvSpPr>
              <a:spLocks/>
            </p:cNvSpPr>
            <p:nvPr/>
          </p:nvSpPr>
          <p:spPr bwMode="auto">
            <a:xfrm>
              <a:off x="3091" y="884"/>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58" name="Freeform 398"/>
            <p:cNvSpPr>
              <a:spLocks/>
            </p:cNvSpPr>
            <p:nvPr/>
          </p:nvSpPr>
          <p:spPr bwMode="auto">
            <a:xfrm>
              <a:off x="3091" y="913"/>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59" name="Freeform 399"/>
            <p:cNvSpPr>
              <a:spLocks/>
            </p:cNvSpPr>
            <p:nvPr/>
          </p:nvSpPr>
          <p:spPr bwMode="auto">
            <a:xfrm>
              <a:off x="3091" y="93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60" name="Freeform 400"/>
            <p:cNvSpPr>
              <a:spLocks/>
            </p:cNvSpPr>
            <p:nvPr/>
          </p:nvSpPr>
          <p:spPr bwMode="auto">
            <a:xfrm>
              <a:off x="3091" y="96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61" name="Freeform 401"/>
            <p:cNvSpPr>
              <a:spLocks/>
            </p:cNvSpPr>
            <p:nvPr/>
          </p:nvSpPr>
          <p:spPr bwMode="auto">
            <a:xfrm>
              <a:off x="3091" y="98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62" name="Freeform 402"/>
            <p:cNvSpPr>
              <a:spLocks/>
            </p:cNvSpPr>
            <p:nvPr/>
          </p:nvSpPr>
          <p:spPr bwMode="auto">
            <a:xfrm>
              <a:off x="3091" y="1016"/>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63" name="Freeform 403"/>
            <p:cNvSpPr>
              <a:spLocks/>
            </p:cNvSpPr>
            <p:nvPr/>
          </p:nvSpPr>
          <p:spPr bwMode="auto">
            <a:xfrm>
              <a:off x="3091" y="1045"/>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64" name="Freeform 404"/>
            <p:cNvSpPr>
              <a:spLocks/>
            </p:cNvSpPr>
            <p:nvPr/>
          </p:nvSpPr>
          <p:spPr bwMode="auto">
            <a:xfrm>
              <a:off x="3091" y="106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65" name="Freeform 405"/>
            <p:cNvSpPr>
              <a:spLocks/>
            </p:cNvSpPr>
            <p:nvPr/>
          </p:nvSpPr>
          <p:spPr bwMode="auto">
            <a:xfrm>
              <a:off x="3091" y="109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66" name="Freeform 406"/>
            <p:cNvSpPr>
              <a:spLocks/>
            </p:cNvSpPr>
            <p:nvPr/>
          </p:nvSpPr>
          <p:spPr bwMode="auto">
            <a:xfrm>
              <a:off x="3091" y="112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67" name="Freeform 407"/>
            <p:cNvSpPr>
              <a:spLocks/>
            </p:cNvSpPr>
            <p:nvPr/>
          </p:nvSpPr>
          <p:spPr bwMode="auto">
            <a:xfrm>
              <a:off x="3091" y="114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68" name="Freeform 408"/>
            <p:cNvSpPr>
              <a:spLocks/>
            </p:cNvSpPr>
            <p:nvPr/>
          </p:nvSpPr>
          <p:spPr bwMode="auto">
            <a:xfrm>
              <a:off x="3091" y="117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69" name="Freeform 409"/>
            <p:cNvSpPr>
              <a:spLocks/>
            </p:cNvSpPr>
            <p:nvPr/>
          </p:nvSpPr>
          <p:spPr bwMode="auto">
            <a:xfrm>
              <a:off x="3091" y="120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70" name="Freeform 410"/>
            <p:cNvSpPr>
              <a:spLocks/>
            </p:cNvSpPr>
            <p:nvPr/>
          </p:nvSpPr>
          <p:spPr bwMode="auto">
            <a:xfrm>
              <a:off x="3091" y="122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71" name="Freeform 411"/>
            <p:cNvSpPr>
              <a:spLocks/>
            </p:cNvSpPr>
            <p:nvPr/>
          </p:nvSpPr>
          <p:spPr bwMode="auto">
            <a:xfrm>
              <a:off x="3091" y="1252"/>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72" name="Freeform 412"/>
            <p:cNvSpPr>
              <a:spLocks/>
            </p:cNvSpPr>
            <p:nvPr/>
          </p:nvSpPr>
          <p:spPr bwMode="auto">
            <a:xfrm>
              <a:off x="3091" y="128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73" name="Freeform 413"/>
            <p:cNvSpPr>
              <a:spLocks/>
            </p:cNvSpPr>
            <p:nvPr/>
          </p:nvSpPr>
          <p:spPr bwMode="auto">
            <a:xfrm>
              <a:off x="3126" y="867"/>
              <a:ext cx="17" cy="28"/>
            </a:xfrm>
            <a:custGeom>
              <a:avLst/>
              <a:gdLst>
                <a:gd name="T0" fmla="*/ 0 w 17"/>
                <a:gd name="T1" fmla="*/ 5 h 28"/>
                <a:gd name="T2" fmla="*/ 17 w 17"/>
                <a:gd name="T3" fmla="*/ 0 h 28"/>
                <a:gd name="T4" fmla="*/ 17 w 17"/>
                <a:gd name="T5" fmla="*/ 17 h 28"/>
                <a:gd name="T6" fmla="*/ 0 w 17"/>
                <a:gd name="T7" fmla="*/ 28 h 28"/>
                <a:gd name="T8" fmla="*/ 0 w 17"/>
                <a:gd name="T9" fmla="*/ 5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74" name="Freeform 414"/>
            <p:cNvSpPr>
              <a:spLocks/>
            </p:cNvSpPr>
            <p:nvPr/>
          </p:nvSpPr>
          <p:spPr bwMode="auto">
            <a:xfrm>
              <a:off x="3126" y="895"/>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75" name="Freeform 415"/>
            <p:cNvSpPr>
              <a:spLocks/>
            </p:cNvSpPr>
            <p:nvPr/>
          </p:nvSpPr>
          <p:spPr bwMode="auto">
            <a:xfrm>
              <a:off x="3126" y="91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76" name="Freeform 416"/>
            <p:cNvSpPr>
              <a:spLocks/>
            </p:cNvSpPr>
            <p:nvPr/>
          </p:nvSpPr>
          <p:spPr bwMode="auto">
            <a:xfrm>
              <a:off x="3126" y="94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77" name="Freeform 417"/>
            <p:cNvSpPr>
              <a:spLocks/>
            </p:cNvSpPr>
            <p:nvPr/>
          </p:nvSpPr>
          <p:spPr bwMode="auto">
            <a:xfrm>
              <a:off x="3126" y="97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78" name="Freeform 418"/>
            <p:cNvSpPr>
              <a:spLocks/>
            </p:cNvSpPr>
            <p:nvPr/>
          </p:nvSpPr>
          <p:spPr bwMode="auto">
            <a:xfrm>
              <a:off x="3126" y="999"/>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79" name="Freeform 419"/>
            <p:cNvSpPr>
              <a:spLocks/>
            </p:cNvSpPr>
            <p:nvPr/>
          </p:nvSpPr>
          <p:spPr bwMode="auto">
            <a:xfrm>
              <a:off x="3126" y="1028"/>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80" name="Freeform 420"/>
            <p:cNvSpPr>
              <a:spLocks/>
            </p:cNvSpPr>
            <p:nvPr/>
          </p:nvSpPr>
          <p:spPr bwMode="auto">
            <a:xfrm>
              <a:off x="3126" y="105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81" name="Freeform 421"/>
            <p:cNvSpPr>
              <a:spLocks/>
            </p:cNvSpPr>
            <p:nvPr/>
          </p:nvSpPr>
          <p:spPr bwMode="auto">
            <a:xfrm>
              <a:off x="3126" y="107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82" name="Freeform 422"/>
            <p:cNvSpPr>
              <a:spLocks/>
            </p:cNvSpPr>
            <p:nvPr/>
          </p:nvSpPr>
          <p:spPr bwMode="auto">
            <a:xfrm>
              <a:off x="3126" y="110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83" name="Freeform 423"/>
            <p:cNvSpPr>
              <a:spLocks/>
            </p:cNvSpPr>
            <p:nvPr/>
          </p:nvSpPr>
          <p:spPr bwMode="auto">
            <a:xfrm>
              <a:off x="3126" y="1131"/>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84" name="Freeform 424"/>
            <p:cNvSpPr>
              <a:spLocks/>
            </p:cNvSpPr>
            <p:nvPr/>
          </p:nvSpPr>
          <p:spPr bwMode="auto">
            <a:xfrm>
              <a:off x="3126" y="1160"/>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85" name="Freeform 425"/>
            <p:cNvSpPr>
              <a:spLocks/>
            </p:cNvSpPr>
            <p:nvPr/>
          </p:nvSpPr>
          <p:spPr bwMode="auto">
            <a:xfrm>
              <a:off x="3126" y="118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86" name="Freeform 426"/>
            <p:cNvSpPr>
              <a:spLocks/>
            </p:cNvSpPr>
            <p:nvPr/>
          </p:nvSpPr>
          <p:spPr bwMode="auto">
            <a:xfrm>
              <a:off x="3126" y="121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87" name="Freeform 427"/>
            <p:cNvSpPr>
              <a:spLocks/>
            </p:cNvSpPr>
            <p:nvPr/>
          </p:nvSpPr>
          <p:spPr bwMode="auto">
            <a:xfrm>
              <a:off x="3126" y="123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88" name="Freeform 428"/>
            <p:cNvSpPr>
              <a:spLocks/>
            </p:cNvSpPr>
            <p:nvPr/>
          </p:nvSpPr>
          <p:spPr bwMode="auto">
            <a:xfrm>
              <a:off x="3126" y="1263"/>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89" name="Freeform 429"/>
            <p:cNvSpPr>
              <a:spLocks/>
            </p:cNvSpPr>
            <p:nvPr/>
          </p:nvSpPr>
          <p:spPr bwMode="auto">
            <a:xfrm>
              <a:off x="3160" y="84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90" name="Freeform 430"/>
            <p:cNvSpPr>
              <a:spLocks/>
            </p:cNvSpPr>
            <p:nvPr/>
          </p:nvSpPr>
          <p:spPr bwMode="auto">
            <a:xfrm>
              <a:off x="3160" y="872"/>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91" name="Freeform 431"/>
            <p:cNvSpPr>
              <a:spLocks/>
            </p:cNvSpPr>
            <p:nvPr/>
          </p:nvSpPr>
          <p:spPr bwMode="auto">
            <a:xfrm>
              <a:off x="3160" y="901"/>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92" name="Freeform 432"/>
            <p:cNvSpPr>
              <a:spLocks/>
            </p:cNvSpPr>
            <p:nvPr/>
          </p:nvSpPr>
          <p:spPr bwMode="auto">
            <a:xfrm>
              <a:off x="3160" y="930"/>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93" name="Freeform 433"/>
            <p:cNvSpPr>
              <a:spLocks/>
            </p:cNvSpPr>
            <p:nvPr/>
          </p:nvSpPr>
          <p:spPr bwMode="auto">
            <a:xfrm>
              <a:off x="3160" y="95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94" name="Freeform 434"/>
            <p:cNvSpPr>
              <a:spLocks/>
            </p:cNvSpPr>
            <p:nvPr/>
          </p:nvSpPr>
          <p:spPr bwMode="auto">
            <a:xfrm>
              <a:off x="3160" y="98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595" name="Freeform 435"/>
            <p:cNvSpPr>
              <a:spLocks/>
            </p:cNvSpPr>
            <p:nvPr/>
          </p:nvSpPr>
          <p:spPr bwMode="auto">
            <a:xfrm>
              <a:off x="3160" y="1005"/>
              <a:ext cx="17" cy="28"/>
            </a:xfrm>
            <a:custGeom>
              <a:avLst/>
              <a:gdLst>
                <a:gd name="T0" fmla="*/ 0 w 17"/>
                <a:gd name="T1" fmla="*/ 11 h 28"/>
                <a:gd name="T2" fmla="*/ 17 w 17"/>
                <a:gd name="T3" fmla="*/ 0 h 28"/>
                <a:gd name="T4" fmla="*/ 17 w 17"/>
                <a:gd name="T5" fmla="*/ 23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23"/>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596" name="Freeform 436"/>
            <p:cNvSpPr>
              <a:spLocks/>
            </p:cNvSpPr>
            <p:nvPr/>
          </p:nvSpPr>
          <p:spPr bwMode="auto">
            <a:xfrm>
              <a:off x="3160" y="1033"/>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97" name="Freeform 437"/>
            <p:cNvSpPr>
              <a:spLocks/>
            </p:cNvSpPr>
            <p:nvPr/>
          </p:nvSpPr>
          <p:spPr bwMode="auto">
            <a:xfrm>
              <a:off x="3160" y="106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598" name="Freeform 438"/>
            <p:cNvSpPr>
              <a:spLocks/>
            </p:cNvSpPr>
            <p:nvPr/>
          </p:nvSpPr>
          <p:spPr bwMode="auto">
            <a:xfrm>
              <a:off x="3160" y="108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599" name="Freeform 439"/>
            <p:cNvSpPr>
              <a:spLocks/>
            </p:cNvSpPr>
            <p:nvPr/>
          </p:nvSpPr>
          <p:spPr bwMode="auto">
            <a:xfrm>
              <a:off x="3160" y="111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00" name="Freeform 440"/>
            <p:cNvSpPr>
              <a:spLocks/>
            </p:cNvSpPr>
            <p:nvPr/>
          </p:nvSpPr>
          <p:spPr bwMode="auto">
            <a:xfrm>
              <a:off x="3160" y="1137"/>
              <a:ext cx="17" cy="29"/>
            </a:xfrm>
            <a:custGeom>
              <a:avLst/>
              <a:gdLst>
                <a:gd name="T0" fmla="*/ 0 w 17"/>
                <a:gd name="T1" fmla="*/ 11 h 29"/>
                <a:gd name="T2" fmla="*/ 17 w 17"/>
                <a:gd name="T3" fmla="*/ 0 h 29"/>
                <a:gd name="T4" fmla="*/ 17 w 17"/>
                <a:gd name="T5" fmla="*/ 23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23"/>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01" name="Freeform 441"/>
            <p:cNvSpPr>
              <a:spLocks/>
            </p:cNvSpPr>
            <p:nvPr/>
          </p:nvSpPr>
          <p:spPr bwMode="auto">
            <a:xfrm>
              <a:off x="3160" y="116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02" name="Freeform 442"/>
            <p:cNvSpPr>
              <a:spLocks/>
            </p:cNvSpPr>
            <p:nvPr/>
          </p:nvSpPr>
          <p:spPr bwMode="auto">
            <a:xfrm>
              <a:off x="3160" y="119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03" name="Freeform 443"/>
            <p:cNvSpPr>
              <a:spLocks/>
            </p:cNvSpPr>
            <p:nvPr/>
          </p:nvSpPr>
          <p:spPr bwMode="auto">
            <a:xfrm>
              <a:off x="3160" y="121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04" name="Freeform 444"/>
            <p:cNvSpPr>
              <a:spLocks/>
            </p:cNvSpPr>
            <p:nvPr/>
          </p:nvSpPr>
          <p:spPr bwMode="auto">
            <a:xfrm>
              <a:off x="3160" y="124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05" name="Freeform 445"/>
            <p:cNvSpPr>
              <a:spLocks/>
            </p:cNvSpPr>
            <p:nvPr/>
          </p:nvSpPr>
          <p:spPr bwMode="auto">
            <a:xfrm>
              <a:off x="3195" y="83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06" name="Freeform 446"/>
            <p:cNvSpPr>
              <a:spLocks/>
            </p:cNvSpPr>
            <p:nvPr/>
          </p:nvSpPr>
          <p:spPr bwMode="auto">
            <a:xfrm>
              <a:off x="3195" y="85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07" name="Freeform 447"/>
            <p:cNvSpPr>
              <a:spLocks/>
            </p:cNvSpPr>
            <p:nvPr/>
          </p:nvSpPr>
          <p:spPr bwMode="auto">
            <a:xfrm>
              <a:off x="3195" y="884"/>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08" name="Freeform 448"/>
            <p:cNvSpPr>
              <a:spLocks/>
            </p:cNvSpPr>
            <p:nvPr/>
          </p:nvSpPr>
          <p:spPr bwMode="auto">
            <a:xfrm>
              <a:off x="3195" y="913"/>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09" name="Freeform 449"/>
            <p:cNvSpPr>
              <a:spLocks/>
            </p:cNvSpPr>
            <p:nvPr/>
          </p:nvSpPr>
          <p:spPr bwMode="auto">
            <a:xfrm>
              <a:off x="3195" y="93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10" name="Freeform 450"/>
            <p:cNvSpPr>
              <a:spLocks/>
            </p:cNvSpPr>
            <p:nvPr/>
          </p:nvSpPr>
          <p:spPr bwMode="auto">
            <a:xfrm>
              <a:off x="3195" y="96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11" name="Freeform 451"/>
            <p:cNvSpPr>
              <a:spLocks/>
            </p:cNvSpPr>
            <p:nvPr/>
          </p:nvSpPr>
          <p:spPr bwMode="auto">
            <a:xfrm>
              <a:off x="3195" y="98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12" name="Freeform 452"/>
            <p:cNvSpPr>
              <a:spLocks/>
            </p:cNvSpPr>
            <p:nvPr/>
          </p:nvSpPr>
          <p:spPr bwMode="auto">
            <a:xfrm>
              <a:off x="3195" y="1016"/>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13" name="Freeform 453"/>
            <p:cNvSpPr>
              <a:spLocks/>
            </p:cNvSpPr>
            <p:nvPr/>
          </p:nvSpPr>
          <p:spPr bwMode="auto">
            <a:xfrm>
              <a:off x="3195" y="1045"/>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14" name="Freeform 454"/>
            <p:cNvSpPr>
              <a:spLocks/>
            </p:cNvSpPr>
            <p:nvPr/>
          </p:nvSpPr>
          <p:spPr bwMode="auto">
            <a:xfrm>
              <a:off x="3195" y="106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15" name="Freeform 455"/>
            <p:cNvSpPr>
              <a:spLocks/>
            </p:cNvSpPr>
            <p:nvPr/>
          </p:nvSpPr>
          <p:spPr bwMode="auto">
            <a:xfrm>
              <a:off x="3195" y="109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16" name="Freeform 456"/>
            <p:cNvSpPr>
              <a:spLocks/>
            </p:cNvSpPr>
            <p:nvPr/>
          </p:nvSpPr>
          <p:spPr bwMode="auto">
            <a:xfrm>
              <a:off x="3195" y="112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17" name="Freeform 457"/>
            <p:cNvSpPr>
              <a:spLocks/>
            </p:cNvSpPr>
            <p:nvPr/>
          </p:nvSpPr>
          <p:spPr bwMode="auto">
            <a:xfrm>
              <a:off x="3195" y="114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18" name="Freeform 458"/>
            <p:cNvSpPr>
              <a:spLocks/>
            </p:cNvSpPr>
            <p:nvPr/>
          </p:nvSpPr>
          <p:spPr bwMode="auto">
            <a:xfrm>
              <a:off x="3195" y="117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19" name="Freeform 459"/>
            <p:cNvSpPr>
              <a:spLocks/>
            </p:cNvSpPr>
            <p:nvPr/>
          </p:nvSpPr>
          <p:spPr bwMode="auto">
            <a:xfrm>
              <a:off x="3195" y="120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20" name="Freeform 460"/>
            <p:cNvSpPr>
              <a:spLocks/>
            </p:cNvSpPr>
            <p:nvPr/>
          </p:nvSpPr>
          <p:spPr bwMode="auto">
            <a:xfrm>
              <a:off x="3195" y="122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21" name="Freeform 461"/>
            <p:cNvSpPr>
              <a:spLocks/>
            </p:cNvSpPr>
            <p:nvPr/>
          </p:nvSpPr>
          <p:spPr bwMode="auto">
            <a:xfrm>
              <a:off x="3229" y="815"/>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22" name="Freeform 462"/>
            <p:cNvSpPr>
              <a:spLocks/>
            </p:cNvSpPr>
            <p:nvPr/>
          </p:nvSpPr>
          <p:spPr bwMode="auto">
            <a:xfrm>
              <a:off x="3229" y="83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23" name="Freeform 463"/>
            <p:cNvSpPr>
              <a:spLocks/>
            </p:cNvSpPr>
            <p:nvPr/>
          </p:nvSpPr>
          <p:spPr bwMode="auto">
            <a:xfrm>
              <a:off x="3229" y="867"/>
              <a:ext cx="17" cy="28"/>
            </a:xfrm>
            <a:custGeom>
              <a:avLst/>
              <a:gdLst>
                <a:gd name="T0" fmla="*/ 0 w 17"/>
                <a:gd name="T1" fmla="*/ 5 h 28"/>
                <a:gd name="T2" fmla="*/ 17 w 17"/>
                <a:gd name="T3" fmla="*/ 0 h 28"/>
                <a:gd name="T4" fmla="*/ 17 w 17"/>
                <a:gd name="T5" fmla="*/ 17 h 28"/>
                <a:gd name="T6" fmla="*/ 0 w 17"/>
                <a:gd name="T7" fmla="*/ 28 h 28"/>
                <a:gd name="T8" fmla="*/ 0 w 17"/>
                <a:gd name="T9" fmla="*/ 5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24" name="Freeform 464"/>
            <p:cNvSpPr>
              <a:spLocks/>
            </p:cNvSpPr>
            <p:nvPr/>
          </p:nvSpPr>
          <p:spPr bwMode="auto">
            <a:xfrm>
              <a:off x="3229" y="895"/>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25" name="Freeform 465"/>
            <p:cNvSpPr>
              <a:spLocks/>
            </p:cNvSpPr>
            <p:nvPr/>
          </p:nvSpPr>
          <p:spPr bwMode="auto">
            <a:xfrm>
              <a:off x="3229" y="91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26" name="Freeform 466"/>
            <p:cNvSpPr>
              <a:spLocks/>
            </p:cNvSpPr>
            <p:nvPr/>
          </p:nvSpPr>
          <p:spPr bwMode="auto">
            <a:xfrm>
              <a:off x="3229" y="94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27" name="Freeform 467"/>
            <p:cNvSpPr>
              <a:spLocks/>
            </p:cNvSpPr>
            <p:nvPr/>
          </p:nvSpPr>
          <p:spPr bwMode="auto">
            <a:xfrm>
              <a:off x="3229" y="97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28" name="Freeform 468"/>
            <p:cNvSpPr>
              <a:spLocks/>
            </p:cNvSpPr>
            <p:nvPr/>
          </p:nvSpPr>
          <p:spPr bwMode="auto">
            <a:xfrm>
              <a:off x="3229" y="999"/>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29" name="Freeform 469"/>
            <p:cNvSpPr>
              <a:spLocks/>
            </p:cNvSpPr>
            <p:nvPr/>
          </p:nvSpPr>
          <p:spPr bwMode="auto">
            <a:xfrm>
              <a:off x="3229" y="1028"/>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30" name="Freeform 470"/>
            <p:cNvSpPr>
              <a:spLocks/>
            </p:cNvSpPr>
            <p:nvPr/>
          </p:nvSpPr>
          <p:spPr bwMode="auto">
            <a:xfrm>
              <a:off x="3229" y="105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31" name="Freeform 471"/>
            <p:cNvSpPr>
              <a:spLocks/>
            </p:cNvSpPr>
            <p:nvPr/>
          </p:nvSpPr>
          <p:spPr bwMode="auto">
            <a:xfrm>
              <a:off x="3229" y="107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32" name="Freeform 472"/>
            <p:cNvSpPr>
              <a:spLocks/>
            </p:cNvSpPr>
            <p:nvPr/>
          </p:nvSpPr>
          <p:spPr bwMode="auto">
            <a:xfrm>
              <a:off x="3229" y="110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33" name="Freeform 473"/>
            <p:cNvSpPr>
              <a:spLocks/>
            </p:cNvSpPr>
            <p:nvPr/>
          </p:nvSpPr>
          <p:spPr bwMode="auto">
            <a:xfrm>
              <a:off x="3229" y="1131"/>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34" name="Freeform 474"/>
            <p:cNvSpPr>
              <a:spLocks/>
            </p:cNvSpPr>
            <p:nvPr/>
          </p:nvSpPr>
          <p:spPr bwMode="auto">
            <a:xfrm>
              <a:off x="3229" y="1160"/>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35" name="Freeform 475"/>
            <p:cNvSpPr>
              <a:spLocks/>
            </p:cNvSpPr>
            <p:nvPr/>
          </p:nvSpPr>
          <p:spPr bwMode="auto">
            <a:xfrm>
              <a:off x="3229" y="118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36" name="Freeform 476"/>
            <p:cNvSpPr>
              <a:spLocks/>
            </p:cNvSpPr>
            <p:nvPr/>
          </p:nvSpPr>
          <p:spPr bwMode="auto">
            <a:xfrm>
              <a:off x="3229" y="121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37" name="Freeform 477"/>
            <p:cNvSpPr>
              <a:spLocks/>
            </p:cNvSpPr>
            <p:nvPr/>
          </p:nvSpPr>
          <p:spPr bwMode="auto">
            <a:xfrm>
              <a:off x="3264" y="798"/>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38" name="Freeform 478"/>
            <p:cNvSpPr>
              <a:spLocks/>
            </p:cNvSpPr>
            <p:nvPr/>
          </p:nvSpPr>
          <p:spPr bwMode="auto">
            <a:xfrm>
              <a:off x="3264" y="82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39" name="Freeform 479"/>
            <p:cNvSpPr>
              <a:spLocks/>
            </p:cNvSpPr>
            <p:nvPr/>
          </p:nvSpPr>
          <p:spPr bwMode="auto">
            <a:xfrm>
              <a:off x="3264" y="84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40" name="Freeform 480"/>
            <p:cNvSpPr>
              <a:spLocks/>
            </p:cNvSpPr>
            <p:nvPr/>
          </p:nvSpPr>
          <p:spPr bwMode="auto">
            <a:xfrm>
              <a:off x="3264" y="872"/>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41" name="Freeform 481"/>
            <p:cNvSpPr>
              <a:spLocks/>
            </p:cNvSpPr>
            <p:nvPr/>
          </p:nvSpPr>
          <p:spPr bwMode="auto">
            <a:xfrm>
              <a:off x="3264" y="901"/>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42" name="Freeform 482"/>
            <p:cNvSpPr>
              <a:spLocks/>
            </p:cNvSpPr>
            <p:nvPr/>
          </p:nvSpPr>
          <p:spPr bwMode="auto">
            <a:xfrm>
              <a:off x="3264" y="930"/>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43" name="Freeform 483"/>
            <p:cNvSpPr>
              <a:spLocks/>
            </p:cNvSpPr>
            <p:nvPr/>
          </p:nvSpPr>
          <p:spPr bwMode="auto">
            <a:xfrm>
              <a:off x="3264" y="95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44" name="Freeform 484"/>
            <p:cNvSpPr>
              <a:spLocks/>
            </p:cNvSpPr>
            <p:nvPr/>
          </p:nvSpPr>
          <p:spPr bwMode="auto">
            <a:xfrm>
              <a:off x="3264" y="98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45" name="Freeform 485"/>
            <p:cNvSpPr>
              <a:spLocks/>
            </p:cNvSpPr>
            <p:nvPr/>
          </p:nvSpPr>
          <p:spPr bwMode="auto">
            <a:xfrm>
              <a:off x="3264" y="1005"/>
              <a:ext cx="17" cy="28"/>
            </a:xfrm>
            <a:custGeom>
              <a:avLst/>
              <a:gdLst>
                <a:gd name="T0" fmla="*/ 0 w 17"/>
                <a:gd name="T1" fmla="*/ 11 h 28"/>
                <a:gd name="T2" fmla="*/ 17 w 17"/>
                <a:gd name="T3" fmla="*/ 0 h 28"/>
                <a:gd name="T4" fmla="*/ 17 w 17"/>
                <a:gd name="T5" fmla="*/ 23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23"/>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46" name="Freeform 486"/>
            <p:cNvSpPr>
              <a:spLocks/>
            </p:cNvSpPr>
            <p:nvPr/>
          </p:nvSpPr>
          <p:spPr bwMode="auto">
            <a:xfrm>
              <a:off x="3264" y="1033"/>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47" name="Freeform 487"/>
            <p:cNvSpPr>
              <a:spLocks/>
            </p:cNvSpPr>
            <p:nvPr/>
          </p:nvSpPr>
          <p:spPr bwMode="auto">
            <a:xfrm>
              <a:off x="3264" y="106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48" name="Freeform 488"/>
            <p:cNvSpPr>
              <a:spLocks/>
            </p:cNvSpPr>
            <p:nvPr/>
          </p:nvSpPr>
          <p:spPr bwMode="auto">
            <a:xfrm>
              <a:off x="3264" y="108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49" name="Freeform 489"/>
            <p:cNvSpPr>
              <a:spLocks/>
            </p:cNvSpPr>
            <p:nvPr/>
          </p:nvSpPr>
          <p:spPr bwMode="auto">
            <a:xfrm>
              <a:off x="3264" y="111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50" name="Freeform 490"/>
            <p:cNvSpPr>
              <a:spLocks/>
            </p:cNvSpPr>
            <p:nvPr/>
          </p:nvSpPr>
          <p:spPr bwMode="auto">
            <a:xfrm>
              <a:off x="3264" y="1137"/>
              <a:ext cx="17" cy="29"/>
            </a:xfrm>
            <a:custGeom>
              <a:avLst/>
              <a:gdLst>
                <a:gd name="T0" fmla="*/ 0 w 17"/>
                <a:gd name="T1" fmla="*/ 11 h 29"/>
                <a:gd name="T2" fmla="*/ 17 w 17"/>
                <a:gd name="T3" fmla="*/ 0 h 29"/>
                <a:gd name="T4" fmla="*/ 17 w 17"/>
                <a:gd name="T5" fmla="*/ 23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23"/>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51" name="Freeform 491"/>
            <p:cNvSpPr>
              <a:spLocks/>
            </p:cNvSpPr>
            <p:nvPr/>
          </p:nvSpPr>
          <p:spPr bwMode="auto">
            <a:xfrm>
              <a:off x="3264" y="116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52" name="Freeform 492"/>
            <p:cNvSpPr>
              <a:spLocks/>
            </p:cNvSpPr>
            <p:nvPr/>
          </p:nvSpPr>
          <p:spPr bwMode="auto">
            <a:xfrm>
              <a:off x="3264" y="119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53" name="Freeform 493"/>
            <p:cNvSpPr>
              <a:spLocks/>
            </p:cNvSpPr>
            <p:nvPr/>
          </p:nvSpPr>
          <p:spPr bwMode="auto">
            <a:xfrm>
              <a:off x="3298" y="781"/>
              <a:ext cx="17" cy="22"/>
            </a:xfrm>
            <a:custGeom>
              <a:avLst/>
              <a:gdLst>
                <a:gd name="T0" fmla="*/ 0 w 17"/>
                <a:gd name="T1" fmla="*/ 5 h 22"/>
                <a:gd name="T2" fmla="*/ 17 w 17"/>
                <a:gd name="T3" fmla="*/ 0 h 22"/>
                <a:gd name="T4" fmla="*/ 17 w 17"/>
                <a:gd name="T5" fmla="*/ 17 h 22"/>
                <a:gd name="T6" fmla="*/ 0 w 17"/>
                <a:gd name="T7" fmla="*/ 22 h 22"/>
                <a:gd name="T8" fmla="*/ 0 w 17"/>
                <a:gd name="T9" fmla="*/ 5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2">
                  <a:moveTo>
                    <a:pt x="0" y="5"/>
                  </a:moveTo>
                  <a:lnTo>
                    <a:pt x="17" y="0"/>
                  </a:lnTo>
                  <a:lnTo>
                    <a:pt x="17" y="17"/>
                  </a:lnTo>
                  <a:lnTo>
                    <a:pt x="0" y="22"/>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54" name="Freeform 494"/>
            <p:cNvSpPr>
              <a:spLocks/>
            </p:cNvSpPr>
            <p:nvPr/>
          </p:nvSpPr>
          <p:spPr bwMode="auto">
            <a:xfrm>
              <a:off x="3298" y="803"/>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55" name="Freeform 495"/>
            <p:cNvSpPr>
              <a:spLocks/>
            </p:cNvSpPr>
            <p:nvPr/>
          </p:nvSpPr>
          <p:spPr bwMode="auto">
            <a:xfrm>
              <a:off x="3298" y="83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56" name="Freeform 496"/>
            <p:cNvSpPr>
              <a:spLocks/>
            </p:cNvSpPr>
            <p:nvPr/>
          </p:nvSpPr>
          <p:spPr bwMode="auto">
            <a:xfrm>
              <a:off x="3298" y="85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57" name="Freeform 497"/>
            <p:cNvSpPr>
              <a:spLocks/>
            </p:cNvSpPr>
            <p:nvPr/>
          </p:nvSpPr>
          <p:spPr bwMode="auto">
            <a:xfrm>
              <a:off x="3298" y="884"/>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58" name="Freeform 498"/>
            <p:cNvSpPr>
              <a:spLocks/>
            </p:cNvSpPr>
            <p:nvPr/>
          </p:nvSpPr>
          <p:spPr bwMode="auto">
            <a:xfrm>
              <a:off x="3298" y="913"/>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659" name="Freeform 499"/>
            <p:cNvSpPr>
              <a:spLocks/>
            </p:cNvSpPr>
            <p:nvPr/>
          </p:nvSpPr>
          <p:spPr bwMode="auto">
            <a:xfrm>
              <a:off x="3298" y="93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660" name="Freeform 500"/>
            <p:cNvSpPr>
              <a:spLocks/>
            </p:cNvSpPr>
            <p:nvPr/>
          </p:nvSpPr>
          <p:spPr bwMode="auto">
            <a:xfrm>
              <a:off x="3298" y="96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661" name="Freeform 501"/>
            <p:cNvSpPr>
              <a:spLocks/>
            </p:cNvSpPr>
            <p:nvPr/>
          </p:nvSpPr>
          <p:spPr bwMode="auto">
            <a:xfrm>
              <a:off x="3298" y="98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62" name="Freeform 502"/>
            <p:cNvSpPr>
              <a:spLocks/>
            </p:cNvSpPr>
            <p:nvPr/>
          </p:nvSpPr>
          <p:spPr bwMode="auto">
            <a:xfrm>
              <a:off x="3298" y="1016"/>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663" name="Freeform 503"/>
            <p:cNvSpPr>
              <a:spLocks/>
            </p:cNvSpPr>
            <p:nvPr/>
          </p:nvSpPr>
          <p:spPr bwMode="auto">
            <a:xfrm>
              <a:off x="3298" y="1045"/>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grpSp>
      <p:grpSp>
        <p:nvGrpSpPr>
          <p:cNvPr id="3172" name="Group 705"/>
          <p:cNvGrpSpPr>
            <a:grpSpLocks/>
          </p:cNvGrpSpPr>
          <p:nvPr/>
        </p:nvGrpSpPr>
        <p:grpSpPr bwMode="auto">
          <a:xfrm>
            <a:off x="5235575" y="1211263"/>
            <a:ext cx="703263" cy="1341437"/>
            <a:chOff x="3298" y="763"/>
            <a:chExt cx="443" cy="845"/>
          </a:xfrm>
        </p:grpSpPr>
        <p:sp>
          <p:nvSpPr>
            <p:cNvPr id="4264" name="Freeform 505"/>
            <p:cNvSpPr>
              <a:spLocks/>
            </p:cNvSpPr>
            <p:nvPr/>
          </p:nvSpPr>
          <p:spPr bwMode="auto">
            <a:xfrm>
              <a:off x="3298" y="106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65" name="Freeform 506"/>
            <p:cNvSpPr>
              <a:spLocks/>
            </p:cNvSpPr>
            <p:nvPr/>
          </p:nvSpPr>
          <p:spPr bwMode="auto">
            <a:xfrm>
              <a:off x="3298" y="109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266" name="Freeform 507"/>
            <p:cNvSpPr>
              <a:spLocks/>
            </p:cNvSpPr>
            <p:nvPr/>
          </p:nvSpPr>
          <p:spPr bwMode="auto">
            <a:xfrm>
              <a:off x="3298" y="112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67" name="Freeform 508"/>
            <p:cNvSpPr>
              <a:spLocks/>
            </p:cNvSpPr>
            <p:nvPr/>
          </p:nvSpPr>
          <p:spPr bwMode="auto">
            <a:xfrm>
              <a:off x="3298" y="114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268" name="Freeform 509"/>
            <p:cNvSpPr>
              <a:spLocks/>
            </p:cNvSpPr>
            <p:nvPr/>
          </p:nvSpPr>
          <p:spPr bwMode="auto">
            <a:xfrm>
              <a:off x="3298" y="117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69" name="Freeform 510"/>
            <p:cNvSpPr>
              <a:spLocks/>
            </p:cNvSpPr>
            <p:nvPr/>
          </p:nvSpPr>
          <p:spPr bwMode="auto">
            <a:xfrm>
              <a:off x="3338" y="1183"/>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70" name="Freeform 511"/>
            <p:cNvSpPr>
              <a:spLocks/>
            </p:cNvSpPr>
            <p:nvPr/>
          </p:nvSpPr>
          <p:spPr bwMode="auto">
            <a:xfrm>
              <a:off x="3338" y="1212"/>
              <a:ext cx="18" cy="23"/>
            </a:xfrm>
            <a:custGeom>
              <a:avLst/>
              <a:gdLst>
                <a:gd name="T0" fmla="*/ 0 w 18"/>
                <a:gd name="T1" fmla="*/ 5 h 23"/>
                <a:gd name="T2" fmla="*/ 18 w 18"/>
                <a:gd name="T3" fmla="*/ 0 h 23"/>
                <a:gd name="T4" fmla="*/ 18 w 18"/>
                <a:gd name="T5" fmla="*/ 17 h 23"/>
                <a:gd name="T6" fmla="*/ 0 w 18"/>
                <a:gd name="T7" fmla="*/ 23 h 23"/>
                <a:gd name="T8" fmla="*/ 0 w 18"/>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271" name="Freeform 512"/>
            <p:cNvSpPr>
              <a:spLocks/>
            </p:cNvSpPr>
            <p:nvPr/>
          </p:nvSpPr>
          <p:spPr bwMode="auto">
            <a:xfrm>
              <a:off x="3338" y="1235"/>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72" name="Freeform 513"/>
            <p:cNvSpPr>
              <a:spLocks/>
            </p:cNvSpPr>
            <p:nvPr/>
          </p:nvSpPr>
          <p:spPr bwMode="auto">
            <a:xfrm>
              <a:off x="3338" y="1263"/>
              <a:ext cx="18" cy="29"/>
            </a:xfrm>
            <a:custGeom>
              <a:avLst/>
              <a:gdLst>
                <a:gd name="T0" fmla="*/ 0 w 18"/>
                <a:gd name="T1" fmla="*/ 6 h 29"/>
                <a:gd name="T2" fmla="*/ 18 w 18"/>
                <a:gd name="T3" fmla="*/ 0 h 29"/>
                <a:gd name="T4" fmla="*/ 18 w 18"/>
                <a:gd name="T5" fmla="*/ 18 h 29"/>
                <a:gd name="T6" fmla="*/ 0 w 18"/>
                <a:gd name="T7" fmla="*/ 29 h 29"/>
                <a:gd name="T8" fmla="*/ 0 w 18"/>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6"/>
                  </a:moveTo>
                  <a:lnTo>
                    <a:pt x="18" y="0"/>
                  </a:lnTo>
                  <a:lnTo>
                    <a:pt x="18"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73" name="Freeform 514"/>
            <p:cNvSpPr>
              <a:spLocks/>
            </p:cNvSpPr>
            <p:nvPr/>
          </p:nvSpPr>
          <p:spPr bwMode="auto">
            <a:xfrm>
              <a:off x="3338" y="1292"/>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74" name="Freeform 515"/>
            <p:cNvSpPr>
              <a:spLocks/>
            </p:cNvSpPr>
            <p:nvPr/>
          </p:nvSpPr>
          <p:spPr bwMode="auto">
            <a:xfrm>
              <a:off x="3338" y="1315"/>
              <a:ext cx="18" cy="29"/>
            </a:xfrm>
            <a:custGeom>
              <a:avLst/>
              <a:gdLst>
                <a:gd name="T0" fmla="*/ 0 w 18"/>
                <a:gd name="T1" fmla="*/ 12 h 29"/>
                <a:gd name="T2" fmla="*/ 18 w 18"/>
                <a:gd name="T3" fmla="*/ 0 h 29"/>
                <a:gd name="T4" fmla="*/ 18 w 18"/>
                <a:gd name="T5" fmla="*/ 17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275" name="Freeform 516"/>
            <p:cNvSpPr>
              <a:spLocks/>
            </p:cNvSpPr>
            <p:nvPr/>
          </p:nvSpPr>
          <p:spPr bwMode="auto">
            <a:xfrm>
              <a:off x="3338" y="1344"/>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76" name="Freeform 517"/>
            <p:cNvSpPr>
              <a:spLocks/>
            </p:cNvSpPr>
            <p:nvPr/>
          </p:nvSpPr>
          <p:spPr bwMode="auto">
            <a:xfrm>
              <a:off x="3338" y="1367"/>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77" name="Freeform 518"/>
            <p:cNvSpPr>
              <a:spLocks/>
            </p:cNvSpPr>
            <p:nvPr/>
          </p:nvSpPr>
          <p:spPr bwMode="auto">
            <a:xfrm>
              <a:off x="3338" y="1396"/>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78" name="Freeform 519"/>
            <p:cNvSpPr>
              <a:spLocks/>
            </p:cNvSpPr>
            <p:nvPr/>
          </p:nvSpPr>
          <p:spPr bwMode="auto">
            <a:xfrm>
              <a:off x="3338" y="1424"/>
              <a:ext cx="18" cy="23"/>
            </a:xfrm>
            <a:custGeom>
              <a:avLst/>
              <a:gdLst>
                <a:gd name="T0" fmla="*/ 0 w 18"/>
                <a:gd name="T1" fmla="*/ 6 h 23"/>
                <a:gd name="T2" fmla="*/ 18 w 18"/>
                <a:gd name="T3" fmla="*/ 0 h 23"/>
                <a:gd name="T4" fmla="*/ 18 w 18"/>
                <a:gd name="T5" fmla="*/ 18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79" name="Freeform 520"/>
            <p:cNvSpPr>
              <a:spLocks/>
            </p:cNvSpPr>
            <p:nvPr/>
          </p:nvSpPr>
          <p:spPr bwMode="auto">
            <a:xfrm>
              <a:off x="3338" y="1447"/>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280" name="Freeform 521"/>
            <p:cNvSpPr>
              <a:spLocks/>
            </p:cNvSpPr>
            <p:nvPr/>
          </p:nvSpPr>
          <p:spPr bwMode="auto">
            <a:xfrm>
              <a:off x="3338" y="1476"/>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81" name="Freeform 522"/>
            <p:cNvSpPr>
              <a:spLocks/>
            </p:cNvSpPr>
            <p:nvPr/>
          </p:nvSpPr>
          <p:spPr bwMode="auto">
            <a:xfrm>
              <a:off x="3338" y="1499"/>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82" name="Freeform 523"/>
            <p:cNvSpPr>
              <a:spLocks/>
            </p:cNvSpPr>
            <p:nvPr/>
          </p:nvSpPr>
          <p:spPr bwMode="auto">
            <a:xfrm>
              <a:off x="3338" y="1528"/>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83" name="Freeform 524"/>
            <p:cNvSpPr>
              <a:spLocks/>
            </p:cNvSpPr>
            <p:nvPr/>
          </p:nvSpPr>
          <p:spPr bwMode="auto">
            <a:xfrm>
              <a:off x="3338" y="1556"/>
              <a:ext cx="18" cy="23"/>
            </a:xfrm>
            <a:custGeom>
              <a:avLst/>
              <a:gdLst>
                <a:gd name="T0" fmla="*/ 0 w 18"/>
                <a:gd name="T1" fmla="*/ 6 h 23"/>
                <a:gd name="T2" fmla="*/ 18 w 18"/>
                <a:gd name="T3" fmla="*/ 0 h 23"/>
                <a:gd name="T4" fmla="*/ 18 w 18"/>
                <a:gd name="T5" fmla="*/ 18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84" name="Freeform 525"/>
            <p:cNvSpPr>
              <a:spLocks/>
            </p:cNvSpPr>
            <p:nvPr/>
          </p:nvSpPr>
          <p:spPr bwMode="auto">
            <a:xfrm>
              <a:off x="3338" y="1579"/>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285" name="Freeform 526"/>
            <p:cNvSpPr>
              <a:spLocks/>
            </p:cNvSpPr>
            <p:nvPr/>
          </p:nvSpPr>
          <p:spPr bwMode="auto">
            <a:xfrm>
              <a:off x="3373" y="116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86" name="Freeform 527"/>
            <p:cNvSpPr>
              <a:spLocks/>
            </p:cNvSpPr>
            <p:nvPr/>
          </p:nvSpPr>
          <p:spPr bwMode="auto">
            <a:xfrm>
              <a:off x="3373" y="119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87" name="Freeform 528"/>
            <p:cNvSpPr>
              <a:spLocks/>
            </p:cNvSpPr>
            <p:nvPr/>
          </p:nvSpPr>
          <p:spPr bwMode="auto">
            <a:xfrm>
              <a:off x="3373" y="121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288" name="Freeform 529"/>
            <p:cNvSpPr>
              <a:spLocks/>
            </p:cNvSpPr>
            <p:nvPr/>
          </p:nvSpPr>
          <p:spPr bwMode="auto">
            <a:xfrm>
              <a:off x="3373" y="124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89" name="Freeform 530"/>
            <p:cNvSpPr>
              <a:spLocks/>
            </p:cNvSpPr>
            <p:nvPr/>
          </p:nvSpPr>
          <p:spPr bwMode="auto">
            <a:xfrm>
              <a:off x="3373" y="1269"/>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290" name="Freeform 531"/>
            <p:cNvSpPr>
              <a:spLocks/>
            </p:cNvSpPr>
            <p:nvPr/>
          </p:nvSpPr>
          <p:spPr bwMode="auto">
            <a:xfrm>
              <a:off x="3373" y="129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91" name="Freeform 532"/>
            <p:cNvSpPr>
              <a:spLocks/>
            </p:cNvSpPr>
            <p:nvPr/>
          </p:nvSpPr>
          <p:spPr bwMode="auto">
            <a:xfrm>
              <a:off x="3373" y="132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292" name="Freeform 533"/>
            <p:cNvSpPr>
              <a:spLocks/>
            </p:cNvSpPr>
            <p:nvPr/>
          </p:nvSpPr>
          <p:spPr bwMode="auto">
            <a:xfrm>
              <a:off x="3373" y="135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93" name="Freeform 534"/>
            <p:cNvSpPr>
              <a:spLocks/>
            </p:cNvSpPr>
            <p:nvPr/>
          </p:nvSpPr>
          <p:spPr bwMode="auto">
            <a:xfrm>
              <a:off x="3373" y="1378"/>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94" name="Freeform 535"/>
            <p:cNvSpPr>
              <a:spLocks/>
            </p:cNvSpPr>
            <p:nvPr/>
          </p:nvSpPr>
          <p:spPr bwMode="auto">
            <a:xfrm>
              <a:off x="3373" y="140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95" name="Freeform 536"/>
            <p:cNvSpPr>
              <a:spLocks/>
            </p:cNvSpPr>
            <p:nvPr/>
          </p:nvSpPr>
          <p:spPr bwMode="auto">
            <a:xfrm>
              <a:off x="3373" y="143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296" name="Freeform 537"/>
            <p:cNvSpPr>
              <a:spLocks/>
            </p:cNvSpPr>
            <p:nvPr/>
          </p:nvSpPr>
          <p:spPr bwMode="auto">
            <a:xfrm>
              <a:off x="3373" y="145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97" name="Freeform 538"/>
            <p:cNvSpPr>
              <a:spLocks/>
            </p:cNvSpPr>
            <p:nvPr/>
          </p:nvSpPr>
          <p:spPr bwMode="auto">
            <a:xfrm>
              <a:off x="3373" y="1482"/>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298" name="Freeform 539"/>
            <p:cNvSpPr>
              <a:spLocks/>
            </p:cNvSpPr>
            <p:nvPr/>
          </p:nvSpPr>
          <p:spPr bwMode="auto">
            <a:xfrm>
              <a:off x="3373" y="1510"/>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299" name="Freeform 540"/>
            <p:cNvSpPr>
              <a:spLocks/>
            </p:cNvSpPr>
            <p:nvPr/>
          </p:nvSpPr>
          <p:spPr bwMode="auto">
            <a:xfrm>
              <a:off x="3373" y="153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00" name="Freeform 541"/>
            <p:cNvSpPr>
              <a:spLocks/>
            </p:cNvSpPr>
            <p:nvPr/>
          </p:nvSpPr>
          <p:spPr bwMode="auto">
            <a:xfrm>
              <a:off x="3373" y="1562"/>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01" name="Freeform 542"/>
            <p:cNvSpPr>
              <a:spLocks/>
            </p:cNvSpPr>
            <p:nvPr/>
          </p:nvSpPr>
          <p:spPr bwMode="auto">
            <a:xfrm>
              <a:off x="3407" y="1148"/>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02" name="Freeform 543"/>
            <p:cNvSpPr>
              <a:spLocks/>
            </p:cNvSpPr>
            <p:nvPr/>
          </p:nvSpPr>
          <p:spPr bwMode="auto">
            <a:xfrm>
              <a:off x="3407" y="1177"/>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03" name="Freeform 544"/>
            <p:cNvSpPr>
              <a:spLocks/>
            </p:cNvSpPr>
            <p:nvPr/>
          </p:nvSpPr>
          <p:spPr bwMode="auto">
            <a:xfrm>
              <a:off x="3407" y="1200"/>
              <a:ext cx="18" cy="29"/>
            </a:xfrm>
            <a:custGeom>
              <a:avLst/>
              <a:gdLst>
                <a:gd name="T0" fmla="*/ 0 w 18"/>
                <a:gd name="T1" fmla="*/ 12 h 29"/>
                <a:gd name="T2" fmla="*/ 18 w 18"/>
                <a:gd name="T3" fmla="*/ 0 h 29"/>
                <a:gd name="T4" fmla="*/ 18 w 18"/>
                <a:gd name="T5" fmla="*/ 17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04" name="Freeform 545"/>
            <p:cNvSpPr>
              <a:spLocks/>
            </p:cNvSpPr>
            <p:nvPr/>
          </p:nvSpPr>
          <p:spPr bwMode="auto">
            <a:xfrm>
              <a:off x="3407" y="1229"/>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05" name="Freeform 546"/>
            <p:cNvSpPr>
              <a:spLocks/>
            </p:cNvSpPr>
            <p:nvPr/>
          </p:nvSpPr>
          <p:spPr bwMode="auto">
            <a:xfrm>
              <a:off x="3407" y="1252"/>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06" name="Freeform 547"/>
            <p:cNvSpPr>
              <a:spLocks/>
            </p:cNvSpPr>
            <p:nvPr/>
          </p:nvSpPr>
          <p:spPr bwMode="auto">
            <a:xfrm>
              <a:off x="3407" y="1281"/>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07" name="Freeform 548"/>
            <p:cNvSpPr>
              <a:spLocks/>
            </p:cNvSpPr>
            <p:nvPr/>
          </p:nvSpPr>
          <p:spPr bwMode="auto">
            <a:xfrm>
              <a:off x="3407" y="1309"/>
              <a:ext cx="18" cy="23"/>
            </a:xfrm>
            <a:custGeom>
              <a:avLst/>
              <a:gdLst>
                <a:gd name="T0" fmla="*/ 0 w 18"/>
                <a:gd name="T1" fmla="*/ 6 h 23"/>
                <a:gd name="T2" fmla="*/ 18 w 18"/>
                <a:gd name="T3" fmla="*/ 0 h 23"/>
                <a:gd name="T4" fmla="*/ 18 w 18"/>
                <a:gd name="T5" fmla="*/ 18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08" name="Freeform 549"/>
            <p:cNvSpPr>
              <a:spLocks/>
            </p:cNvSpPr>
            <p:nvPr/>
          </p:nvSpPr>
          <p:spPr bwMode="auto">
            <a:xfrm>
              <a:off x="3407" y="1332"/>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09" name="Freeform 550"/>
            <p:cNvSpPr>
              <a:spLocks/>
            </p:cNvSpPr>
            <p:nvPr/>
          </p:nvSpPr>
          <p:spPr bwMode="auto">
            <a:xfrm>
              <a:off x="3407" y="1361"/>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10" name="Freeform 551"/>
            <p:cNvSpPr>
              <a:spLocks/>
            </p:cNvSpPr>
            <p:nvPr/>
          </p:nvSpPr>
          <p:spPr bwMode="auto">
            <a:xfrm>
              <a:off x="3407" y="1384"/>
              <a:ext cx="18" cy="29"/>
            </a:xfrm>
            <a:custGeom>
              <a:avLst/>
              <a:gdLst>
                <a:gd name="T0" fmla="*/ 0 w 18"/>
                <a:gd name="T1" fmla="*/ 12 h 29"/>
                <a:gd name="T2" fmla="*/ 18 w 18"/>
                <a:gd name="T3" fmla="*/ 0 h 29"/>
                <a:gd name="T4" fmla="*/ 18 w 18"/>
                <a:gd name="T5" fmla="*/ 23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11" name="Freeform 552"/>
            <p:cNvSpPr>
              <a:spLocks/>
            </p:cNvSpPr>
            <p:nvPr/>
          </p:nvSpPr>
          <p:spPr bwMode="auto">
            <a:xfrm>
              <a:off x="3407" y="1413"/>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12" name="Freeform 553"/>
            <p:cNvSpPr>
              <a:spLocks/>
            </p:cNvSpPr>
            <p:nvPr/>
          </p:nvSpPr>
          <p:spPr bwMode="auto">
            <a:xfrm>
              <a:off x="3407" y="1442"/>
              <a:ext cx="18" cy="23"/>
            </a:xfrm>
            <a:custGeom>
              <a:avLst/>
              <a:gdLst>
                <a:gd name="T0" fmla="*/ 0 w 18"/>
                <a:gd name="T1" fmla="*/ 5 h 23"/>
                <a:gd name="T2" fmla="*/ 18 w 18"/>
                <a:gd name="T3" fmla="*/ 0 h 23"/>
                <a:gd name="T4" fmla="*/ 18 w 18"/>
                <a:gd name="T5" fmla="*/ 17 h 23"/>
                <a:gd name="T6" fmla="*/ 0 w 18"/>
                <a:gd name="T7" fmla="*/ 23 h 23"/>
                <a:gd name="T8" fmla="*/ 0 w 18"/>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313" name="Freeform 554"/>
            <p:cNvSpPr>
              <a:spLocks/>
            </p:cNvSpPr>
            <p:nvPr/>
          </p:nvSpPr>
          <p:spPr bwMode="auto">
            <a:xfrm>
              <a:off x="3407" y="1465"/>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14" name="Freeform 555"/>
            <p:cNvSpPr>
              <a:spLocks/>
            </p:cNvSpPr>
            <p:nvPr/>
          </p:nvSpPr>
          <p:spPr bwMode="auto">
            <a:xfrm>
              <a:off x="3407" y="1493"/>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15" name="Freeform 556"/>
            <p:cNvSpPr>
              <a:spLocks/>
            </p:cNvSpPr>
            <p:nvPr/>
          </p:nvSpPr>
          <p:spPr bwMode="auto">
            <a:xfrm>
              <a:off x="3407" y="1516"/>
              <a:ext cx="18" cy="29"/>
            </a:xfrm>
            <a:custGeom>
              <a:avLst/>
              <a:gdLst>
                <a:gd name="T0" fmla="*/ 0 w 18"/>
                <a:gd name="T1" fmla="*/ 12 h 29"/>
                <a:gd name="T2" fmla="*/ 18 w 18"/>
                <a:gd name="T3" fmla="*/ 0 h 29"/>
                <a:gd name="T4" fmla="*/ 18 w 18"/>
                <a:gd name="T5" fmla="*/ 23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16" name="Freeform 557"/>
            <p:cNvSpPr>
              <a:spLocks/>
            </p:cNvSpPr>
            <p:nvPr/>
          </p:nvSpPr>
          <p:spPr bwMode="auto">
            <a:xfrm>
              <a:off x="3407" y="1545"/>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17" name="Freeform 558"/>
            <p:cNvSpPr>
              <a:spLocks/>
            </p:cNvSpPr>
            <p:nvPr/>
          </p:nvSpPr>
          <p:spPr bwMode="auto">
            <a:xfrm>
              <a:off x="3442" y="1131"/>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18" name="Freeform 559"/>
            <p:cNvSpPr>
              <a:spLocks/>
            </p:cNvSpPr>
            <p:nvPr/>
          </p:nvSpPr>
          <p:spPr bwMode="auto">
            <a:xfrm>
              <a:off x="3442" y="1160"/>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19" name="Freeform 560"/>
            <p:cNvSpPr>
              <a:spLocks/>
            </p:cNvSpPr>
            <p:nvPr/>
          </p:nvSpPr>
          <p:spPr bwMode="auto">
            <a:xfrm>
              <a:off x="3442" y="118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20" name="Freeform 561"/>
            <p:cNvSpPr>
              <a:spLocks/>
            </p:cNvSpPr>
            <p:nvPr/>
          </p:nvSpPr>
          <p:spPr bwMode="auto">
            <a:xfrm>
              <a:off x="3442" y="121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321" name="Freeform 562"/>
            <p:cNvSpPr>
              <a:spLocks/>
            </p:cNvSpPr>
            <p:nvPr/>
          </p:nvSpPr>
          <p:spPr bwMode="auto">
            <a:xfrm>
              <a:off x="3442" y="123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22" name="Freeform 563"/>
            <p:cNvSpPr>
              <a:spLocks/>
            </p:cNvSpPr>
            <p:nvPr/>
          </p:nvSpPr>
          <p:spPr bwMode="auto">
            <a:xfrm>
              <a:off x="3442" y="1263"/>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23" name="Freeform 564"/>
            <p:cNvSpPr>
              <a:spLocks/>
            </p:cNvSpPr>
            <p:nvPr/>
          </p:nvSpPr>
          <p:spPr bwMode="auto">
            <a:xfrm>
              <a:off x="3442" y="129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24" name="Freeform 565"/>
            <p:cNvSpPr>
              <a:spLocks/>
            </p:cNvSpPr>
            <p:nvPr/>
          </p:nvSpPr>
          <p:spPr bwMode="auto">
            <a:xfrm>
              <a:off x="3442" y="131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25" name="Freeform 566"/>
            <p:cNvSpPr>
              <a:spLocks/>
            </p:cNvSpPr>
            <p:nvPr/>
          </p:nvSpPr>
          <p:spPr bwMode="auto">
            <a:xfrm>
              <a:off x="3442" y="134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26" name="Freeform 567"/>
            <p:cNvSpPr>
              <a:spLocks/>
            </p:cNvSpPr>
            <p:nvPr/>
          </p:nvSpPr>
          <p:spPr bwMode="auto">
            <a:xfrm>
              <a:off x="3442" y="1367"/>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27" name="Freeform 568"/>
            <p:cNvSpPr>
              <a:spLocks/>
            </p:cNvSpPr>
            <p:nvPr/>
          </p:nvSpPr>
          <p:spPr bwMode="auto">
            <a:xfrm>
              <a:off x="3442" y="139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28" name="Freeform 569"/>
            <p:cNvSpPr>
              <a:spLocks/>
            </p:cNvSpPr>
            <p:nvPr/>
          </p:nvSpPr>
          <p:spPr bwMode="auto">
            <a:xfrm>
              <a:off x="3442" y="142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29" name="Freeform 570"/>
            <p:cNvSpPr>
              <a:spLocks/>
            </p:cNvSpPr>
            <p:nvPr/>
          </p:nvSpPr>
          <p:spPr bwMode="auto">
            <a:xfrm>
              <a:off x="3442" y="144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30" name="Freeform 571"/>
            <p:cNvSpPr>
              <a:spLocks/>
            </p:cNvSpPr>
            <p:nvPr/>
          </p:nvSpPr>
          <p:spPr bwMode="auto">
            <a:xfrm>
              <a:off x="3442" y="147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31" name="Freeform 572"/>
            <p:cNvSpPr>
              <a:spLocks/>
            </p:cNvSpPr>
            <p:nvPr/>
          </p:nvSpPr>
          <p:spPr bwMode="auto">
            <a:xfrm>
              <a:off x="3442" y="1499"/>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32" name="Freeform 573"/>
            <p:cNvSpPr>
              <a:spLocks/>
            </p:cNvSpPr>
            <p:nvPr/>
          </p:nvSpPr>
          <p:spPr bwMode="auto">
            <a:xfrm>
              <a:off x="3442" y="1528"/>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33" name="Freeform 574"/>
            <p:cNvSpPr>
              <a:spLocks/>
            </p:cNvSpPr>
            <p:nvPr/>
          </p:nvSpPr>
          <p:spPr bwMode="auto">
            <a:xfrm>
              <a:off x="3476" y="111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34" name="Freeform 575"/>
            <p:cNvSpPr>
              <a:spLocks/>
            </p:cNvSpPr>
            <p:nvPr/>
          </p:nvSpPr>
          <p:spPr bwMode="auto">
            <a:xfrm>
              <a:off x="3476" y="1137"/>
              <a:ext cx="17" cy="29"/>
            </a:xfrm>
            <a:custGeom>
              <a:avLst/>
              <a:gdLst>
                <a:gd name="T0" fmla="*/ 0 w 17"/>
                <a:gd name="T1" fmla="*/ 11 h 29"/>
                <a:gd name="T2" fmla="*/ 17 w 17"/>
                <a:gd name="T3" fmla="*/ 0 h 29"/>
                <a:gd name="T4" fmla="*/ 17 w 17"/>
                <a:gd name="T5" fmla="*/ 23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23"/>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35" name="Freeform 576"/>
            <p:cNvSpPr>
              <a:spLocks/>
            </p:cNvSpPr>
            <p:nvPr/>
          </p:nvSpPr>
          <p:spPr bwMode="auto">
            <a:xfrm>
              <a:off x="3476" y="116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36" name="Freeform 577"/>
            <p:cNvSpPr>
              <a:spLocks/>
            </p:cNvSpPr>
            <p:nvPr/>
          </p:nvSpPr>
          <p:spPr bwMode="auto">
            <a:xfrm>
              <a:off x="3476" y="119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37" name="Freeform 578"/>
            <p:cNvSpPr>
              <a:spLocks/>
            </p:cNvSpPr>
            <p:nvPr/>
          </p:nvSpPr>
          <p:spPr bwMode="auto">
            <a:xfrm>
              <a:off x="3476" y="121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38" name="Freeform 579"/>
            <p:cNvSpPr>
              <a:spLocks/>
            </p:cNvSpPr>
            <p:nvPr/>
          </p:nvSpPr>
          <p:spPr bwMode="auto">
            <a:xfrm>
              <a:off x="3476" y="124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39" name="Freeform 580"/>
            <p:cNvSpPr>
              <a:spLocks/>
            </p:cNvSpPr>
            <p:nvPr/>
          </p:nvSpPr>
          <p:spPr bwMode="auto">
            <a:xfrm>
              <a:off x="3476" y="1269"/>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40" name="Freeform 581"/>
            <p:cNvSpPr>
              <a:spLocks/>
            </p:cNvSpPr>
            <p:nvPr/>
          </p:nvSpPr>
          <p:spPr bwMode="auto">
            <a:xfrm>
              <a:off x="3476" y="129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41" name="Freeform 582"/>
            <p:cNvSpPr>
              <a:spLocks/>
            </p:cNvSpPr>
            <p:nvPr/>
          </p:nvSpPr>
          <p:spPr bwMode="auto">
            <a:xfrm>
              <a:off x="3476" y="132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342" name="Freeform 583"/>
            <p:cNvSpPr>
              <a:spLocks/>
            </p:cNvSpPr>
            <p:nvPr/>
          </p:nvSpPr>
          <p:spPr bwMode="auto">
            <a:xfrm>
              <a:off x="3476" y="135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43" name="Freeform 584"/>
            <p:cNvSpPr>
              <a:spLocks/>
            </p:cNvSpPr>
            <p:nvPr/>
          </p:nvSpPr>
          <p:spPr bwMode="auto">
            <a:xfrm>
              <a:off x="3476" y="1378"/>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44" name="Freeform 585"/>
            <p:cNvSpPr>
              <a:spLocks/>
            </p:cNvSpPr>
            <p:nvPr/>
          </p:nvSpPr>
          <p:spPr bwMode="auto">
            <a:xfrm>
              <a:off x="3476" y="140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45" name="Freeform 586"/>
            <p:cNvSpPr>
              <a:spLocks/>
            </p:cNvSpPr>
            <p:nvPr/>
          </p:nvSpPr>
          <p:spPr bwMode="auto">
            <a:xfrm>
              <a:off x="3476" y="143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46" name="Freeform 587"/>
            <p:cNvSpPr>
              <a:spLocks/>
            </p:cNvSpPr>
            <p:nvPr/>
          </p:nvSpPr>
          <p:spPr bwMode="auto">
            <a:xfrm>
              <a:off x="3476" y="145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47" name="Freeform 588"/>
            <p:cNvSpPr>
              <a:spLocks/>
            </p:cNvSpPr>
            <p:nvPr/>
          </p:nvSpPr>
          <p:spPr bwMode="auto">
            <a:xfrm>
              <a:off x="3476" y="1482"/>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48" name="Freeform 589"/>
            <p:cNvSpPr>
              <a:spLocks/>
            </p:cNvSpPr>
            <p:nvPr/>
          </p:nvSpPr>
          <p:spPr bwMode="auto">
            <a:xfrm>
              <a:off x="3476" y="1510"/>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49" name="Freeform 590"/>
            <p:cNvSpPr>
              <a:spLocks/>
            </p:cNvSpPr>
            <p:nvPr/>
          </p:nvSpPr>
          <p:spPr bwMode="auto">
            <a:xfrm>
              <a:off x="3511" y="109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350" name="Freeform 591"/>
            <p:cNvSpPr>
              <a:spLocks/>
            </p:cNvSpPr>
            <p:nvPr/>
          </p:nvSpPr>
          <p:spPr bwMode="auto">
            <a:xfrm>
              <a:off x="3511" y="112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51" name="Freeform 592"/>
            <p:cNvSpPr>
              <a:spLocks/>
            </p:cNvSpPr>
            <p:nvPr/>
          </p:nvSpPr>
          <p:spPr bwMode="auto">
            <a:xfrm>
              <a:off x="3511" y="114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52" name="Freeform 593"/>
            <p:cNvSpPr>
              <a:spLocks/>
            </p:cNvSpPr>
            <p:nvPr/>
          </p:nvSpPr>
          <p:spPr bwMode="auto">
            <a:xfrm>
              <a:off x="3511" y="117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53" name="Freeform 594"/>
            <p:cNvSpPr>
              <a:spLocks/>
            </p:cNvSpPr>
            <p:nvPr/>
          </p:nvSpPr>
          <p:spPr bwMode="auto">
            <a:xfrm>
              <a:off x="3511" y="120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54" name="Freeform 595"/>
            <p:cNvSpPr>
              <a:spLocks/>
            </p:cNvSpPr>
            <p:nvPr/>
          </p:nvSpPr>
          <p:spPr bwMode="auto">
            <a:xfrm>
              <a:off x="3511" y="122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55" name="Freeform 596"/>
            <p:cNvSpPr>
              <a:spLocks/>
            </p:cNvSpPr>
            <p:nvPr/>
          </p:nvSpPr>
          <p:spPr bwMode="auto">
            <a:xfrm>
              <a:off x="3511" y="1252"/>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56" name="Freeform 597"/>
            <p:cNvSpPr>
              <a:spLocks/>
            </p:cNvSpPr>
            <p:nvPr/>
          </p:nvSpPr>
          <p:spPr bwMode="auto">
            <a:xfrm>
              <a:off x="3511" y="128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57" name="Freeform 598"/>
            <p:cNvSpPr>
              <a:spLocks/>
            </p:cNvSpPr>
            <p:nvPr/>
          </p:nvSpPr>
          <p:spPr bwMode="auto">
            <a:xfrm>
              <a:off x="3511" y="130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58" name="Freeform 599"/>
            <p:cNvSpPr>
              <a:spLocks/>
            </p:cNvSpPr>
            <p:nvPr/>
          </p:nvSpPr>
          <p:spPr bwMode="auto">
            <a:xfrm>
              <a:off x="3511" y="133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59" name="Freeform 600"/>
            <p:cNvSpPr>
              <a:spLocks/>
            </p:cNvSpPr>
            <p:nvPr/>
          </p:nvSpPr>
          <p:spPr bwMode="auto">
            <a:xfrm>
              <a:off x="3511" y="136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60" name="Freeform 601"/>
            <p:cNvSpPr>
              <a:spLocks/>
            </p:cNvSpPr>
            <p:nvPr/>
          </p:nvSpPr>
          <p:spPr bwMode="auto">
            <a:xfrm>
              <a:off x="3511" y="1384"/>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61" name="Freeform 602"/>
            <p:cNvSpPr>
              <a:spLocks/>
            </p:cNvSpPr>
            <p:nvPr/>
          </p:nvSpPr>
          <p:spPr bwMode="auto">
            <a:xfrm>
              <a:off x="3511" y="141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62" name="Freeform 603"/>
            <p:cNvSpPr>
              <a:spLocks/>
            </p:cNvSpPr>
            <p:nvPr/>
          </p:nvSpPr>
          <p:spPr bwMode="auto">
            <a:xfrm>
              <a:off x="3511" y="144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363" name="Freeform 604"/>
            <p:cNvSpPr>
              <a:spLocks/>
            </p:cNvSpPr>
            <p:nvPr/>
          </p:nvSpPr>
          <p:spPr bwMode="auto">
            <a:xfrm>
              <a:off x="3511" y="146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64" name="Freeform 605"/>
            <p:cNvSpPr>
              <a:spLocks/>
            </p:cNvSpPr>
            <p:nvPr/>
          </p:nvSpPr>
          <p:spPr bwMode="auto">
            <a:xfrm>
              <a:off x="3511" y="1493"/>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65" name="Freeform 606"/>
            <p:cNvSpPr>
              <a:spLocks/>
            </p:cNvSpPr>
            <p:nvPr/>
          </p:nvSpPr>
          <p:spPr bwMode="auto">
            <a:xfrm>
              <a:off x="3545" y="107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66" name="Freeform 607"/>
            <p:cNvSpPr>
              <a:spLocks/>
            </p:cNvSpPr>
            <p:nvPr/>
          </p:nvSpPr>
          <p:spPr bwMode="auto">
            <a:xfrm>
              <a:off x="3545" y="110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67" name="Freeform 608"/>
            <p:cNvSpPr>
              <a:spLocks/>
            </p:cNvSpPr>
            <p:nvPr/>
          </p:nvSpPr>
          <p:spPr bwMode="auto">
            <a:xfrm>
              <a:off x="3545" y="1131"/>
              <a:ext cx="17" cy="29"/>
            </a:xfrm>
            <a:custGeom>
              <a:avLst/>
              <a:gdLst>
                <a:gd name="T0" fmla="*/ 0 w 17"/>
                <a:gd name="T1" fmla="*/ 6 h 29"/>
                <a:gd name="T2" fmla="*/ 17 w 17"/>
                <a:gd name="T3" fmla="*/ 0 h 29"/>
                <a:gd name="T4" fmla="*/ 17 w 17"/>
                <a:gd name="T5" fmla="*/ 17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68" name="Freeform 609"/>
            <p:cNvSpPr>
              <a:spLocks/>
            </p:cNvSpPr>
            <p:nvPr/>
          </p:nvSpPr>
          <p:spPr bwMode="auto">
            <a:xfrm>
              <a:off x="3545" y="1160"/>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69" name="Freeform 610"/>
            <p:cNvSpPr>
              <a:spLocks/>
            </p:cNvSpPr>
            <p:nvPr/>
          </p:nvSpPr>
          <p:spPr bwMode="auto">
            <a:xfrm>
              <a:off x="3545" y="118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70" name="Freeform 611"/>
            <p:cNvSpPr>
              <a:spLocks/>
            </p:cNvSpPr>
            <p:nvPr/>
          </p:nvSpPr>
          <p:spPr bwMode="auto">
            <a:xfrm>
              <a:off x="3545" y="121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371" name="Freeform 612"/>
            <p:cNvSpPr>
              <a:spLocks/>
            </p:cNvSpPr>
            <p:nvPr/>
          </p:nvSpPr>
          <p:spPr bwMode="auto">
            <a:xfrm>
              <a:off x="3545" y="1235"/>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72" name="Freeform 613"/>
            <p:cNvSpPr>
              <a:spLocks/>
            </p:cNvSpPr>
            <p:nvPr/>
          </p:nvSpPr>
          <p:spPr bwMode="auto">
            <a:xfrm>
              <a:off x="3545" y="1263"/>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73" name="Freeform 614"/>
            <p:cNvSpPr>
              <a:spLocks/>
            </p:cNvSpPr>
            <p:nvPr/>
          </p:nvSpPr>
          <p:spPr bwMode="auto">
            <a:xfrm>
              <a:off x="3545" y="129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74" name="Freeform 615"/>
            <p:cNvSpPr>
              <a:spLocks/>
            </p:cNvSpPr>
            <p:nvPr/>
          </p:nvSpPr>
          <p:spPr bwMode="auto">
            <a:xfrm>
              <a:off x="3545" y="131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75" name="Freeform 616"/>
            <p:cNvSpPr>
              <a:spLocks/>
            </p:cNvSpPr>
            <p:nvPr/>
          </p:nvSpPr>
          <p:spPr bwMode="auto">
            <a:xfrm>
              <a:off x="3545" y="134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76" name="Freeform 617"/>
            <p:cNvSpPr>
              <a:spLocks/>
            </p:cNvSpPr>
            <p:nvPr/>
          </p:nvSpPr>
          <p:spPr bwMode="auto">
            <a:xfrm>
              <a:off x="3545" y="1367"/>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77" name="Freeform 618"/>
            <p:cNvSpPr>
              <a:spLocks/>
            </p:cNvSpPr>
            <p:nvPr/>
          </p:nvSpPr>
          <p:spPr bwMode="auto">
            <a:xfrm>
              <a:off x="3545" y="139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78" name="Freeform 619"/>
            <p:cNvSpPr>
              <a:spLocks/>
            </p:cNvSpPr>
            <p:nvPr/>
          </p:nvSpPr>
          <p:spPr bwMode="auto">
            <a:xfrm>
              <a:off x="3545" y="142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79" name="Freeform 620"/>
            <p:cNvSpPr>
              <a:spLocks/>
            </p:cNvSpPr>
            <p:nvPr/>
          </p:nvSpPr>
          <p:spPr bwMode="auto">
            <a:xfrm>
              <a:off x="3545" y="144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80" name="Freeform 621"/>
            <p:cNvSpPr>
              <a:spLocks/>
            </p:cNvSpPr>
            <p:nvPr/>
          </p:nvSpPr>
          <p:spPr bwMode="auto">
            <a:xfrm>
              <a:off x="3545" y="147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81" name="Freeform 622"/>
            <p:cNvSpPr>
              <a:spLocks/>
            </p:cNvSpPr>
            <p:nvPr/>
          </p:nvSpPr>
          <p:spPr bwMode="auto">
            <a:xfrm>
              <a:off x="3585" y="1062"/>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82" name="Freeform 623"/>
            <p:cNvSpPr>
              <a:spLocks/>
            </p:cNvSpPr>
            <p:nvPr/>
          </p:nvSpPr>
          <p:spPr bwMode="auto">
            <a:xfrm>
              <a:off x="3585" y="1085"/>
              <a:ext cx="18" cy="29"/>
            </a:xfrm>
            <a:custGeom>
              <a:avLst/>
              <a:gdLst>
                <a:gd name="T0" fmla="*/ 0 w 18"/>
                <a:gd name="T1" fmla="*/ 12 h 29"/>
                <a:gd name="T2" fmla="*/ 18 w 18"/>
                <a:gd name="T3" fmla="*/ 0 h 29"/>
                <a:gd name="T4" fmla="*/ 18 w 18"/>
                <a:gd name="T5" fmla="*/ 17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83" name="Freeform 624"/>
            <p:cNvSpPr>
              <a:spLocks/>
            </p:cNvSpPr>
            <p:nvPr/>
          </p:nvSpPr>
          <p:spPr bwMode="auto">
            <a:xfrm>
              <a:off x="3585" y="1114"/>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84" name="Freeform 625"/>
            <p:cNvSpPr>
              <a:spLocks/>
            </p:cNvSpPr>
            <p:nvPr/>
          </p:nvSpPr>
          <p:spPr bwMode="auto">
            <a:xfrm>
              <a:off x="3585" y="1137"/>
              <a:ext cx="18" cy="29"/>
            </a:xfrm>
            <a:custGeom>
              <a:avLst/>
              <a:gdLst>
                <a:gd name="T0" fmla="*/ 0 w 18"/>
                <a:gd name="T1" fmla="*/ 11 h 29"/>
                <a:gd name="T2" fmla="*/ 18 w 18"/>
                <a:gd name="T3" fmla="*/ 0 h 29"/>
                <a:gd name="T4" fmla="*/ 18 w 18"/>
                <a:gd name="T5" fmla="*/ 23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23"/>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85" name="Freeform 626"/>
            <p:cNvSpPr>
              <a:spLocks/>
            </p:cNvSpPr>
            <p:nvPr/>
          </p:nvSpPr>
          <p:spPr bwMode="auto">
            <a:xfrm>
              <a:off x="3585" y="1166"/>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86" name="Freeform 627"/>
            <p:cNvSpPr>
              <a:spLocks/>
            </p:cNvSpPr>
            <p:nvPr/>
          </p:nvSpPr>
          <p:spPr bwMode="auto">
            <a:xfrm>
              <a:off x="3585" y="1194"/>
              <a:ext cx="18" cy="23"/>
            </a:xfrm>
            <a:custGeom>
              <a:avLst/>
              <a:gdLst>
                <a:gd name="T0" fmla="*/ 0 w 18"/>
                <a:gd name="T1" fmla="*/ 6 h 23"/>
                <a:gd name="T2" fmla="*/ 18 w 18"/>
                <a:gd name="T3" fmla="*/ 0 h 23"/>
                <a:gd name="T4" fmla="*/ 18 w 18"/>
                <a:gd name="T5" fmla="*/ 18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87" name="Freeform 628"/>
            <p:cNvSpPr>
              <a:spLocks/>
            </p:cNvSpPr>
            <p:nvPr/>
          </p:nvSpPr>
          <p:spPr bwMode="auto">
            <a:xfrm>
              <a:off x="3585" y="1217"/>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88" name="Freeform 629"/>
            <p:cNvSpPr>
              <a:spLocks/>
            </p:cNvSpPr>
            <p:nvPr/>
          </p:nvSpPr>
          <p:spPr bwMode="auto">
            <a:xfrm>
              <a:off x="3585" y="1246"/>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89" name="Freeform 630"/>
            <p:cNvSpPr>
              <a:spLocks/>
            </p:cNvSpPr>
            <p:nvPr/>
          </p:nvSpPr>
          <p:spPr bwMode="auto">
            <a:xfrm>
              <a:off x="3585" y="1269"/>
              <a:ext cx="18" cy="29"/>
            </a:xfrm>
            <a:custGeom>
              <a:avLst/>
              <a:gdLst>
                <a:gd name="T0" fmla="*/ 0 w 18"/>
                <a:gd name="T1" fmla="*/ 12 h 29"/>
                <a:gd name="T2" fmla="*/ 18 w 18"/>
                <a:gd name="T3" fmla="*/ 0 h 29"/>
                <a:gd name="T4" fmla="*/ 18 w 18"/>
                <a:gd name="T5" fmla="*/ 23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90" name="Freeform 631"/>
            <p:cNvSpPr>
              <a:spLocks/>
            </p:cNvSpPr>
            <p:nvPr/>
          </p:nvSpPr>
          <p:spPr bwMode="auto">
            <a:xfrm>
              <a:off x="3585" y="1298"/>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91" name="Freeform 632"/>
            <p:cNvSpPr>
              <a:spLocks/>
            </p:cNvSpPr>
            <p:nvPr/>
          </p:nvSpPr>
          <p:spPr bwMode="auto">
            <a:xfrm>
              <a:off x="3585" y="1327"/>
              <a:ext cx="18" cy="23"/>
            </a:xfrm>
            <a:custGeom>
              <a:avLst/>
              <a:gdLst>
                <a:gd name="T0" fmla="*/ 0 w 18"/>
                <a:gd name="T1" fmla="*/ 5 h 23"/>
                <a:gd name="T2" fmla="*/ 18 w 18"/>
                <a:gd name="T3" fmla="*/ 0 h 23"/>
                <a:gd name="T4" fmla="*/ 18 w 18"/>
                <a:gd name="T5" fmla="*/ 17 h 23"/>
                <a:gd name="T6" fmla="*/ 0 w 18"/>
                <a:gd name="T7" fmla="*/ 23 h 23"/>
                <a:gd name="T8" fmla="*/ 0 w 18"/>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392" name="Freeform 633"/>
            <p:cNvSpPr>
              <a:spLocks/>
            </p:cNvSpPr>
            <p:nvPr/>
          </p:nvSpPr>
          <p:spPr bwMode="auto">
            <a:xfrm>
              <a:off x="3585" y="1350"/>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93" name="Freeform 634"/>
            <p:cNvSpPr>
              <a:spLocks/>
            </p:cNvSpPr>
            <p:nvPr/>
          </p:nvSpPr>
          <p:spPr bwMode="auto">
            <a:xfrm>
              <a:off x="3585" y="1378"/>
              <a:ext cx="18" cy="29"/>
            </a:xfrm>
            <a:custGeom>
              <a:avLst/>
              <a:gdLst>
                <a:gd name="T0" fmla="*/ 0 w 18"/>
                <a:gd name="T1" fmla="*/ 6 h 29"/>
                <a:gd name="T2" fmla="*/ 18 w 18"/>
                <a:gd name="T3" fmla="*/ 0 h 29"/>
                <a:gd name="T4" fmla="*/ 18 w 18"/>
                <a:gd name="T5" fmla="*/ 18 h 29"/>
                <a:gd name="T6" fmla="*/ 0 w 18"/>
                <a:gd name="T7" fmla="*/ 29 h 29"/>
                <a:gd name="T8" fmla="*/ 0 w 18"/>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6"/>
                  </a:moveTo>
                  <a:lnTo>
                    <a:pt x="18" y="0"/>
                  </a:lnTo>
                  <a:lnTo>
                    <a:pt x="18"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94" name="Freeform 635"/>
            <p:cNvSpPr>
              <a:spLocks/>
            </p:cNvSpPr>
            <p:nvPr/>
          </p:nvSpPr>
          <p:spPr bwMode="auto">
            <a:xfrm>
              <a:off x="3585" y="1407"/>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95" name="Freeform 636"/>
            <p:cNvSpPr>
              <a:spLocks/>
            </p:cNvSpPr>
            <p:nvPr/>
          </p:nvSpPr>
          <p:spPr bwMode="auto">
            <a:xfrm>
              <a:off x="3585" y="1430"/>
              <a:ext cx="18" cy="29"/>
            </a:xfrm>
            <a:custGeom>
              <a:avLst/>
              <a:gdLst>
                <a:gd name="T0" fmla="*/ 0 w 18"/>
                <a:gd name="T1" fmla="*/ 12 h 29"/>
                <a:gd name="T2" fmla="*/ 18 w 18"/>
                <a:gd name="T3" fmla="*/ 0 h 29"/>
                <a:gd name="T4" fmla="*/ 18 w 18"/>
                <a:gd name="T5" fmla="*/ 17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396" name="Freeform 637"/>
            <p:cNvSpPr>
              <a:spLocks/>
            </p:cNvSpPr>
            <p:nvPr/>
          </p:nvSpPr>
          <p:spPr bwMode="auto">
            <a:xfrm>
              <a:off x="3585" y="1459"/>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97" name="Freeform 638"/>
            <p:cNvSpPr>
              <a:spLocks/>
            </p:cNvSpPr>
            <p:nvPr/>
          </p:nvSpPr>
          <p:spPr bwMode="auto">
            <a:xfrm>
              <a:off x="3620" y="1045"/>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398" name="Freeform 639"/>
            <p:cNvSpPr>
              <a:spLocks/>
            </p:cNvSpPr>
            <p:nvPr/>
          </p:nvSpPr>
          <p:spPr bwMode="auto">
            <a:xfrm>
              <a:off x="3620" y="106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399" name="Freeform 640"/>
            <p:cNvSpPr>
              <a:spLocks/>
            </p:cNvSpPr>
            <p:nvPr/>
          </p:nvSpPr>
          <p:spPr bwMode="auto">
            <a:xfrm>
              <a:off x="3620" y="109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00" name="Freeform 641"/>
            <p:cNvSpPr>
              <a:spLocks/>
            </p:cNvSpPr>
            <p:nvPr/>
          </p:nvSpPr>
          <p:spPr bwMode="auto">
            <a:xfrm>
              <a:off x="3620" y="112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01" name="Freeform 642"/>
            <p:cNvSpPr>
              <a:spLocks/>
            </p:cNvSpPr>
            <p:nvPr/>
          </p:nvSpPr>
          <p:spPr bwMode="auto">
            <a:xfrm>
              <a:off x="3620" y="1148"/>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02" name="Freeform 643"/>
            <p:cNvSpPr>
              <a:spLocks/>
            </p:cNvSpPr>
            <p:nvPr/>
          </p:nvSpPr>
          <p:spPr bwMode="auto">
            <a:xfrm>
              <a:off x="3620" y="117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03" name="Freeform 644"/>
            <p:cNvSpPr>
              <a:spLocks/>
            </p:cNvSpPr>
            <p:nvPr/>
          </p:nvSpPr>
          <p:spPr bwMode="auto">
            <a:xfrm>
              <a:off x="3620" y="1200"/>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04" name="Freeform 645"/>
            <p:cNvSpPr>
              <a:spLocks/>
            </p:cNvSpPr>
            <p:nvPr/>
          </p:nvSpPr>
          <p:spPr bwMode="auto">
            <a:xfrm>
              <a:off x="3620" y="1229"/>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05" name="Freeform 646"/>
            <p:cNvSpPr>
              <a:spLocks/>
            </p:cNvSpPr>
            <p:nvPr/>
          </p:nvSpPr>
          <p:spPr bwMode="auto">
            <a:xfrm>
              <a:off x="3620" y="1252"/>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06" name="Freeform 647"/>
            <p:cNvSpPr>
              <a:spLocks/>
            </p:cNvSpPr>
            <p:nvPr/>
          </p:nvSpPr>
          <p:spPr bwMode="auto">
            <a:xfrm>
              <a:off x="3620" y="1281"/>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07" name="Freeform 648"/>
            <p:cNvSpPr>
              <a:spLocks/>
            </p:cNvSpPr>
            <p:nvPr/>
          </p:nvSpPr>
          <p:spPr bwMode="auto">
            <a:xfrm>
              <a:off x="3620" y="1309"/>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08" name="Freeform 649"/>
            <p:cNvSpPr>
              <a:spLocks/>
            </p:cNvSpPr>
            <p:nvPr/>
          </p:nvSpPr>
          <p:spPr bwMode="auto">
            <a:xfrm>
              <a:off x="3620" y="1332"/>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09" name="Freeform 650"/>
            <p:cNvSpPr>
              <a:spLocks/>
            </p:cNvSpPr>
            <p:nvPr/>
          </p:nvSpPr>
          <p:spPr bwMode="auto">
            <a:xfrm>
              <a:off x="3620" y="1361"/>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10" name="Freeform 651"/>
            <p:cNvSpPr>
              <a:spLocks/>
            </p:cNvSpPr>
            <p:nvPr/>
          </p:nvSpPr>
          <p:spPr bwMode="auto">
            <a:xfrm>
              <a:off x="3620" y="1384"/>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11" name="Freeform 652"/>
            <p:cNvSpPr>
              <a:spLocks/>
            </p:cNvSpPr>
            <p:nvPr/>
          </p:nvSpPr>
          <p:spPr bwMode="auto">
            <a:xfrm>
              <a:off x="3620" y="1413"/>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12" name="Freeform 653"/>
            <p:cNvSpPr>
              <a:spLocks/>
            </p:cNvSpPr>
            <p:nvPr/>
          </p:nvSpPr>
          <p:spPr bwMode="auto">
            <a:xfrm>
              <a:off x="3620" y="1442"/>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13" name="Freeform 654"/>
            <p:cNvSpPr>
              <a:spLocks/>
            </p:cNvSpPr>
            <p:nvPr/>
          </p:nvSpPr>
          <p:spPr bwMode="auto">
            <a:xfrm>
              <a:off x="3654" y="1028"/>
              <a:ext cx="18" cy="23"/>
            </a:xfrm>
            <a:custGeom>
              <a:avLst/>
              <a:gdLst>
                <a:gd name="T0" fmla="*/ 0 w 18"/>
                <a:gd name="T1" fmla="*/ 5 h 23"/>
                <a:gd name="T2" fmla="*/ 18 w 18"/>
                <a:gd name="T3" fmla="*/ 0 h 23"/>
                <a:gd name="T4" fmla="*/ 18 w 18"/>
                <a:gd name="T5" fmla="*/ 17 h 23"/>
                <a:gd name="T6" fmla="*/ 0 w 18"/>
                <a:gd name="T7" fmla="*/ 23 h 23"/>
                <a:gd name="T8" fmla="*/ 0 w 18"/>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14" name="Freeform 655"/>
            <p:cNvSpPr>
              <a:spLocks/>
            </p:cNvSpPr>
            <p:nvPr/>
          </p:nvSpPr>
          <p:spPr bwMode="auto">
            <a:xfrm>
              <a:off x="3654" y="1051"/>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15" name="Freeform 656"/>
            <p:cNvSpPr>
              <a:spLocks/>
            </p:cNvSpPr>
            <p:nvPr/>
          </p:nvSpPr>
          <p:spPr bwMode="auto">
            <a:xfrm>
              <a:off x="3654" y="1079"/>
              <a:ext cx="18" cy="23"/>
            </a:xfrm>
            <a:custGeom>
              <a:avLst/>
              <a:gdLst>
                <a:gd name="T0" fmla="*/ 0 w 18"/>
                <a:gd name="T1" fmla="*/ 6 h 23"/>
                <a:gd name="T2" fmla="*/ 18 w 18"/>
                <a:gd name="T3" fmla="*/ 0 h 23"/>
                <a:gd name="T4" fmla="*/ 18 w 18"/>
                <a:gd name="T5" fmla="*/ 18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16" name="Freeform 657"/>
            <p:cNvSpPr>
              <a:spLocks/>
            </p:cNvSpPr>
            <p:nvPr/>
          </p:nvSpPr>
          <p:spPr bwMode="auto">
            <a:xfrm>
              <a:off x="3654" y="1102"/>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17" name="Freeform 658"/>
            <p:cNvSpPr>
              <a:spLocks/>
            </p:cNvSpPr>
            <p:nvPr/>
          </p:nvSpPr>
          <p:spPr bwMode="auto">
            <a:xfrm>
              <a:off x="3654" y="1131"/>
              <a:ext cx="18" cy="29"/>
            </a:xfrm>
            <a:custGeom>
              <a:avLst/>
              <a:gdLst>
                <a:gd name="T0" fmla="*/ 0 w 18"/>
                <a:gd name="T1" fmla="*/ 6 h 29"/>
                <a:gd name="T2" fmla="*/ 18 w 18"/>
                <a:gd name="T3" fmla="*/ 0 h 29"/>
                <a:gd name="T4" fmla="*/ 18 w 18"/>
                <a:gd name="T5" fmla="*/ 17 h 29"/>
                <a:gd name="T6" fmla="*/ 0 w 18"/>
                <a:gd name="T7" fmla="*/ 29 h 29"/>
                <a:gd name="T8" fmla="*/ 0 w 18"/>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6"/>
                  </a:moveTo>
                  <a:lnTo>
                    <a:pt x="18" y="0"/>
                  </a:lnTo>
                  <a:lnTo>
                    <a:pt x="18"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18" name="Freeform 659"/>
            <p:cNvSpPr>
              <a:spLocks/>
            </p:cNvSpPr>
            <p:nvPr/>
          </p:nvSpPr>
          <p:spPr bwMode="auto">
            <a:xfrm>
              <a:off x="3654" y="1160"/>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19" name="Freeform 660"/>
            <p:cNvSpPr>
              <a:spLocks/>
            </p:cNvSpPr>
            <p:nvPr/>
          </p:nvSpPr>
          <p:spPr bwMode="auto">
            <a:xfrm>
              <a:off x="3654" y="1183"/>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20" name="Freeform 661"/>
            <p:cNvSpPr>
              <a:spLocks/>
            </p:cNvSpPr>
            <p:nvPr/>
          </p:nvSpPr>
          <p:spPr bwMode="auto">
            <a:xfrm>
              <a:off x="3654" y="1212"/>
              <a:ext cx="18" cy="23"/>
            </a:xfrm>
            <a:custGeom>
              <a:avLst/>
              <a:gdLst>
                <a:gd name="T0" fmla="*/ 0 w 18"/>
                <a:gd name="T1" fmla="*/ 5 h 23"/>
                <a:gd name="T2" fmla="*/ 18 w 18"/>
                <a:gd name="T3" fmla="*/ 0 h 23"/>
                <a:gd name="T4" fmla="*/ 18 w 18"/>
                <a:gd name="T5" fmla="*/ 17 h 23"/>
                <a:gd name="T6" fmla="*/ 0 w 18"/>
                <a:gd name="T7" fmla="*/ 23 h 23"/>
                <a:gd name="T8" fmla="*/ 0 w 18"/>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21" name="Freeform 662"/>
            <p:cNvSpPr>
              <a:spLocks/>
            </p:cNvSpPr>
            <p:nvPr/>
          </p:nvSpPr>
          <p:spPr bwMode="auto">
            <a:xfrm>
              <a:off x="3654" y="1235"/>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22" name="Freeform 663"/>
            <p:cNvSpPr>
              <a:spLocks/>
            </p:cNvSpPr>
            <p:nvPr/>
          </p:nvSpPr>
          <p:spPr bwMode="auto">
            <a:xfrm>
              <a:off x="3654" y="1263"/>
              <a:ext cx="18" cy="29"/>
            </a:xfrm>
            <a:custGeom>
              <a:avLst/>
              <a:gdLst>
                <a:gd name="T0" fmla="*/ 0 w 18"/>
                <a:gd name="T1" fmla="*/ 6 h 29"/>
                <a:gd name="T2" fmla="*/ 18 w 18"/>
                <a:gd name="T3" fmla="*/ 0 h 29"/>
                <a:gd name="T4" fmla="*/ 18 w 18"/>
                <a:gd name="T5" fmla="*/ 18 h 29"/>
                <a:gd name="T6" fmla="*/ 0 w 18"/>
                <a:gd name="T7" fmla="*/ 29 h 29"/>
                <a:gd name="T8" fmla="*/ 0 w 18"/>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6"/>
                  </a:moveTo>
                  <a:lnTo>
                    <a:pt x="18" y="0"/>
                  </a:lnTo>
                  <a:lnTo>
                    <a:pt x="18"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23" name="Freeform 664"/>
            <p:cNvSpPr>
              <a:spLocks/>
            </p:cNvSpPr>
            <p:nvPr/>
          </p:nvSpPr>
          <p:spPr bwMode="auto">
            <a:xfrm>
              <a:off x="3654" y="1292"/>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24" name="Freeform 665"/>
            <p:cNvSpPr>
              <a:spLocks/>
            </p:cNvSpPr>
            <p:nvPr/>
          </p:nvSpPr>
          <p:spPr bwMode="auto">
            <a:xfrm>
              <a:off x="3654" y="1315"/>
              <a:ext cx="18" cy="29"/>
            </a:xfrm>
            <a:custGeom>
              <a:avLst/>
              <a:gdLst>
                <a:gd name="T0" fmla="*/ 0 w 18"/>
                <a:gd name="T1" fmla="*/ 12 h 29"/>
                <a:gd name="T2" fmla="*/ 18 w 18"/>
                <a:gd name="T3" fmla="*/ 0 h 29"/>
                <a:gd name="T4" fmla="*/ 18 w 18"/>
                <a:gd name="T5" fmla="*/ 17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25" name="Freeform 666"/>
            <p:cNvSpPr>
              <a:spLocks/>
            </p:cNvSpPr>
            <p:nvPr/>
          </p:nvSpPr>
          <p:spPr bwMode="auto">
            <a:xfrm>
              <a:off x="3654" y="1344"/>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26" name="Freeform 667"/>
            <p:cNvSpPr>
              <a:spLocks/>
            </p:cNvSpPr>
            <p:nvPr/>
          </p:nvSpPr>
          <p:spPr bwMode="auto">
            <a:xfrm>
              <a:off x="3654" y="1367"/>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27" name="Freeform 668"/>
            <p:cNvSpPr>
              <a:spLocks/>
            </p:cNvSpPr>
            <p:nvPr/>
          </p:nvSpPr>
          <p:spPr bwMode="auto">
            <a:xfrm>
              <a:off x="3654" y="1396"/>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28" name="Freeform 669"/>
            <p:cNvSpPr>
              <a:spLocks/>
            </p:cNvSpPr>
            <p:nvPr/>
          </p:nvSpPr>
          <p:spPr bwMode="auto">
            <a:xfrm>
              <a:off x="3654" y="1424"/>
              <a:ext cx="18" cy="23"/>
            </a:xfrm>
            <a:custGeom>
              <a:avLst/>
              <a:gdLst>
                <a:gd name="T0" fmla="*/ 0 w 18"/>
                <a:gd name="T1" fmla="*/ 6 h 23"/>
                <a:gd name="T2" fmla="*/ 18 w 18"/>
                <a:gd name="T3" fmla="*/ 0 h 23"/>
                <a:gd name="T4" fmla="*/ 18 w 18"/>
                <a:gd name="T5" fmla="*/ 18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29" name="Freeform 670"/>
            <p:cNvSpPr>
              <a:spLocks/>
            </p:cNvSpPr>
            <p:nvPr/>
          </p:nvSpPr>
          <p:spPr bwMode="auto">
            <a:xfrm>
              <a:off x="3689" y="1005"/>
              <a:ext cx="17" cy="28"/>
            </a:xfrm>
            <a:custGeom>
              <a:avLst/>
              <a:gdLst>
                <a:gd name="T0" fmla="*/ 0 w 17"/>
                <a:gd name="T1" fmla="*/ 11 h 28"/>
                <a:gd name="T2" fmla="*/ 17 w 17"/>
                <a:gd name="T3" fmla="*/ 0 h 28"/>
                <a:gd name="T4" fmla="*/ 17 w 17"/>
                <a:gd name="T5" fmla="*/ 23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23"/>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30" name="Freeform 671"/>
            <p:cNvSpPr>
              <a:spLocks/>
            </p:cNvSpPr>
            <p:nvPr/>
          </p:nvSpPr>
          <p:spPr bwMode="auto">
            <a:xfrm>
              <a:off x="3689" y="1033"/>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31" name="Freeform 672"/>
            <p:cNvSpPr>
              <a:spLocks/>
            </p:cNvSpPr>
            <p:nvPr/>
          </p:nvSpPr>
          <p:spPr bwMode="auto">
            <a:xfrm>
              <a:off x="3689" y="1062"/>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32" name="Freeform 673"/>
            <p:cNvSpPr>
              <a:spLocks/>
            </p:cNvSpPr>
            <p:nvPr/>
          </p:nvSpPr>
          <p:spPr bwMode="auto">
            <a:xfrm>
              <a:off x="3689" y="1085"/>
              <a:ext cx="17" cy="29"/>
            </a:xfrm>
            <a:custGeom>
              <a:avLst/>
              <a:gdLst>
                <a:gd name="T0" fmla="*/ 0 w 17"/>
                <a:gd name="T1" fmla="*/ 12 h 29"/>
                <a:gd name="T2" fmla="*/ 17 w 17"/>
                <a:gd name="T3" fmla="*/ 0 h 29"/>
                <a:gd name="T4" fmla="*/ 17 w 17"/>
                <a:gd name="T5" fmla="*/ 17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33" name="Freeform 674"/>
            <p:cNvSpPr>
              <a:spLocks/>
            </p:cNvSpPr>
            <p:nvPr/>
          </p:nvSpPr>
          <p:spPr bwMode="auto">
            <a:xfrm>
              <a:off x="3689" y="1114"/>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34" name="Freeform 675"/>
            <p:cNvSpPr>
              <a:spLocks/>
            </p:cNvSpPr>
            <p:nvPr/>
          </p:nvSpPr>
          <p:spPr bwMode="auto">
            <a:xfrm>
              <a:off x="3689" y="1137"/>
              <a:ext cx="17" cy="29"/>
            </a:xfrm>
            <a:custGeom>
              <a:avLst/>
              <a:gdLst>
                <a:gd name="T0" fmla="*/ 0 w 17"/>
                <a:gd name="T1" fmla="*/ 11 h 29"/>
                <a:gd name="T2" fmla="*/ 17 w 17"/>
                <a:gd name="T3" fmla="*/ 0 h 29"/>
                <a:gd name="T4" fmla="*/ 17 w 17"/>
                <a:gd name="T5" fmla="*/ 23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23"/>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35" name="Freeform 676"/>
            <p:cNvSpPr>
              <a:spLocks/>
            </p:cNvSpPr>
            <p:nvPr/>
          </p:nvSpPr>
          <p:spPr bwMode="auto">
            <a:xfrm>
              <a:off x="3689" y="1166"/>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36" name="Freeform 677"/>
            <p:cNvSpPr>
              <a:spLocks/>
            </p:cNvSpPr>
            <p:nvPr/>
          </p:nvSpPr>
          <p:spPr bwMode="auto">
            <a:xfrm>
              <a:off x="3689" y="1194"/>
              <a:ext cx="17" cy="23"/>
            </a:xfrm>
            <a:custGeom>
              <a:avLst/>
              <a:gdLst>
                <a:gd name="T0" fmla="*/ 0 w 17"/>
                <a:gd name="T1" fmla="*/ 6 h 23"/>
                <a:gd name="T2" fmla="*/ 17 w 17"/>
                <a:gd name="T3" fmla="*/ 0 h 23"/>
                <a:gd name="T4" fmla="*/ 17 w 17"/>
                <a:gd name="T5" fmla="*/ 18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37" name="Freeform 678"/>
            <p:cNvSpPr>
              <a:spLocks/>
            </p:cNvSpPr>
            <p:nvPr/>
          </p:nvSpPr>
          <p:spPr bwMode="auto">
            <a:xfrm>
              <a:off x="3689" y="1217"/>
              <a:ext cx="17" cy="29"/>
            </a:xfrm>
            <a:custGeom>
              <a:avLst/>
              <a:gdLst>
                <a:gd name="T0" fmla="*/ 0 w 17"/>
                <a:gd name="T1" fmla="*/ 12 h 29"/>
                <a:gd name="T2" fmla="*/ 17 w 17"/>
                <a:gd name="T3" fmla="*/ 0 h 29"/>
                <a:gd name="T4" fmla="*/ 17 w 17"/>
                <a:gd name="T5" fmla="*/ 18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38" name="Freeform 679"/>
            <p:cNvSpPr>
              <a:spLocks/>
            </p:cNvSpPr>
            <p:nvPr/>
          </p:nvSpPr>
          <p:spPr bwMode="auto">
            <a:xfrm>
              <a:off x="3689" y="1246"/>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39" name="Freeform 680"/>
            <p:cNvSpPr>
              <a:spLocks/>
            </p:cNvSpPr>
            <p:nvPr/>
          </p:nvSpPr>
          <p:spPr bwMode="auto">
            <a:xfrm>
              <a:off x="3689" y="1269"/>
              <a:ext cx="17" cy="29"/>
            </a:xfrm>
            <a:custGeom>
              <a:avLst/>
              <a:gdLst>
                <a:gd name="T0" fmla="*/ 0 w 17"/>
                <a:gd name="T1" fmla="*/ 12 h 29"/>
                <a:gd name="T2" fmla="*/ 17 w 17"/>
                <a:gd name="T3" fmla="*/ 0 h 29"/>
                <a:gd name="T4" fmla="*/ 17 w 17"/>
                <a:gd name="T5" fmla="*/ 23 h 29"/>
                <a:gd name="T6" fmla="*/ 0 w 17"/>
                <a:gd name="T7" fmla="*/ 29 h 29"/>
                <a:gd name="T8" fmla="*/ 0 w 17"/>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40" name="Freeform 681"/>
            <p:cNvSpPr>
              <a:spLocks/>
            </p:cNvSpPr>
            <p:nvPr/>
          </p:nvSpPr>
          <p:spPr bwMode="auto">
            <a:xfrm>
              <a:off x="3689" y="1298"/>
              <a:ext cx="17" cy="29"/>
            </a:xfrm>
            <a:custGeom>
              <a:avLst/>
              <a:gdLst>
                <a:gd name="T0" fmla="*/ 0 w 17"/>
                <a:gd name="T1" fmla="*/ 11 h 29"/>
                <a:gd name="T2" fmla="*/ 17 w 17"/>
                <a:gd name="T3" fmla="*/ 0 h 29"/>
                <a:gd name="T4" fmla="*/ 17 w 17"/>
                <a:gd name="T5" fmla="*/ 17 h 29"/>
                <a:gd name="T6" fmla="*/ 0 w 17"/>
                <a:gd name="T7" fmla="*/ 29 h 29"/>
                <a:gd name="T8" fmla="*/ 0 w 17"/>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41" name="Freeform 682"/>
            <p:cNvSpPr>
              <a:spLocks/>
            </p:cNvSpPr>
            <p:nvPr/>
          </p:nvSpPr>
          <p:spPr bwMode="auto">
            <a:xfrm>
              <a:off x="3689" y="1327"/>
              <a:ext cx="17" cy="23"/>
            </a:xfrm>
            <a:custGeom>
              <a:avLst/>
              <a:gdLst>
                <a:gd name="T0" fmla="*/ 0 w 17"/>
                <a:gd name="T1" fmla="*/ 5 h 23"/>
                <a:gd name="T2" fmla="*/ 17 w 17"/>
                <a:gd name="T3" fmla="*/ 0 h 23"/>
                <a:gd name="T4" fmla="*/ 17 w 17"/>
                <a:gd name="T5" fmla="*/ 17 h 23"/>
                <a:gd name="T6" fmla="*/ 0 w 17"/>
                <a:gd name="T7" fmla="*/ 23 h 23"/>
                <a:gd name="T8" fmla="*/ 0 w 17"/>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42" name="Freeform 683"/>
            <p:cNvSpPr>
              <a:spLocks/>
            </p:cNvSpPr>
            <p:nvPr/>
          </p:nvSpPr>
          <p:spPr bwMode="auto">
            <a:xfrm>
              <a:off x="3689" y="1350"/>
              <a:ext cx="17" cy="28"/>
            </a:xfrm>
            <a:custGeom>
              <a:avLst/>
              <a:gdLst>
                <a:gd name="T0" fmla="*/ 0 w 17"/>
                <a:gd name="T1" fmla="*/ 11 h 28"/>
                <a:gd name="T2" fmla="*/ 17 w 17"/>
                <a:gd name="T3" fmla="*/ 0 h 28"/>
                <a:gd name="T4" fmla="*/ 17 w 17"/>
                <a:gd name="T5" fmla="*/ 17 h 28"/>
                <a:gd name="T6" fmla="*/ 0 w 17"/>
                <a:gd name="T7" fmla="*/ 28 h 28"/>
                <a:gd name="T8" fmla="*/ 0 w 17"/>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43" name="Freeform 684"/>
            <p:cNvSpPr>
              <a:spLocks/>
            </p:cNvSpPr>
            <p:nvPr/>
          </p:nvSpPr>
          <p:spPr bwMode="auto">
            <a:xfrm>
              <a:off x="3689" y="1378"/>
              <a:ext cx="17" cy="29"/>
            </a:xfrm>
            <a:custGeom>
              <a:avLst/>
              <a:gdLst>
                <a:gd name="T0" fmla="*/ 0 w 17"/>
                <a:gd name="T1" fmla="*/ 6 h 29"/>
                <a:gd name="T2" fmla="*/ 17 w 17"/>
                <a:gd name="T3" fmla="*/ 0 h 29"/>
                <a:gd name="T4" fmla="*/ 17 w 17"/>
                <a:gd name="T5" fmla="*/ 18 h 29"/>
                <a:gd name="T6" fmla="*/ 0 w 17"/>
                <a:gd name="T7" fmla="*/ 29 h 29"/>
                <a:gd name="T8" fmla="*/ 0 w 17"/>
                <a:gd name="T9" fmla="*/ 6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8"/>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44" name="Freeform 685"/>
            <p:cNvSpPr>
              <a:spLocks/>
            </p:cNvSpPr>
            <p:nvPr/>
          </p:nvSpPr>
          <p:spPr bwMode="auto">
            <a:xfrm>
              <a:off x="3689" y="1407"/>
              <a:ext cx="17" cy="23"/>
            </a:xfrm>
            <a:custGeom>
              <a:avLst/>
              <a:gdLst>
                <a:gd name="T0" fmla="*/ 0 w 17"/>
                <a:gd name="T1" fmla="*/ 6 h 23"/>
                <a:gd name="T2" fmla="*/ 17 w 17"/>
                <a:gd name="T3" fmla="*/ 0 h 23"/>
                <a:gd name="T4" fmla="*/ 17 w 17"/>
                <a:gd name="T5" fmla="*/ 17 h 23"/>
                <a:gd name="T6" fmla="*/ 0 w 17"/>
                <a:gd name="T7" fmla="*/ 23 h 23"/>
                <a:gd name="T8" fmla="*/ 0 w 17"/>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45" name="Freeform 686"/>
            <p:cNvSpPr>
              <a:spLocks/>
            </p:cNvSpPr>
            <p:nvPr/>
          </p:nvSpPr>
          <p:spPr bwMode="auto">
            <a:xfrm>
              <a:off x="3723" y="987"/>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46" name="Freeform 687"/>
            <p:cNvSpPr>
              <a:spLocks/>
            </p:cNvSpPr>
            <p:nvPr/>
          </p:nvSpPr>
          <p:spPr bwMode="auto">
            <a:xfrm>
              <a:off x="3723" y="1016"/>
              <a:ext cx="18" cy="29"/>
            </a:xfrm>
            <a:custGeom>
              <a:avLst/>
              <a:gdLst>
                <a:gd name="T0" fmla="*/ 0 w 18"/>
                <a:gd name="T1" fmla="*/ 12 h 29"/>
                <a:gd name="T2" fmla="*/ 18 w 18"/>
                <a:gd name="T3" fmla="*/ 0 h 29"/>
                <a:gd name="T4" fmla="*/ 18 w 18"/>
                <a:gd name="T5" fmla="*/ 17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47" name="Freeform 688"/>
            <p:cNvSpPr>
              <a:spLocks/>
            </p:cNvSpPr>
            <p:nvPr/>
          </p:nvSpPr>
          <p:spPr bwMode="auto">
            <a:xfrm>
              <a:off x="3723" y="1045"/>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48" name="Freeform 689"/>
            <p:cNvSpPr>
              <a:spLocks/>
            </p:cNvSpPr>
            <p:nvPr/>
          </p:nvSpPr>
          <p:spPr bwMode="auto">
            <a:xfrm>
              <a:off x="3723" y="1068"/>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49" name="Freeform 690"/>
            <p:cNvSpPr>
              <a:spLocks/>
            </p:cNvSpPr>
            <p:nvPr/>
          </p:nvSpPr>
          <p:spPr bwMode="auto">
            <a:xfrm>
              <a:off x="3723" y="1097"/>
              <a:ext cx="18" cy="23"/>
            </a:xfrm>
            <a:custGeom>
              <a:avLst/>
              <a:gdLst>
                <a:gd name="T0" fmla="*/ 0 w 18"/>
                <a:gd name="T1" fmla="*/ 5 h 23"/>
                <a:gd name="T2" fmla="*/ 18 w 18"/>
                <a:gd name="T3" fmla="*/ 0 h 23"/>
                <a:gd name="T4" fmla="*/ 18 w 18"/>
                <a:gd name="T5" fmla="*/ 17 h 23"/>
                <a:gd name="T6" fmla="*/ 0 w 18"/>
                <a:gd name="T7" fmla="*/ 23 h 23"/>
                <a:gd name="T8" fmla="*/ 0 w 18"/>
                <a:gd name="T9" fmla="*/ 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4450" name="Freeform 691"/>
            <p:cNvSpPr>
              <a:spLocks/>
            </p:cNvSpPr>
            <p:nvPr/>
          </p:nvSpPr>
          <p:spPr bwMode="auto">
            <a:xfrm>
              <a:off x="3723" y="1120"/>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51" name="Freeform 692"/>
            <p:cNvSpPr>
              <a:spLocks/>
            </p:cNvSpPr>
            <p:nvPr/>
          </p:nvSpPr>
          <p:spPr bwMode="auto">
            <a:xfrm>
              <a:off x="3723" y="1148"/>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52" name="Freeform 693"/>
            <p:cNvSpPr>
              <a:spLocks/>
            </p:cNvSpPr>
            <p:nvPr/>
          </p:nvSpPr>
          <p:spPr bwMode="auto">
            <a:xfrm>
              <a:off x="3723" y="1177"/>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53" name="Freeform 694"/>
            <p:cNvSpPr>
              <a:spLocks/>
            </p:cNvSpPr>
            <p:nvPr/>
          </p:nvSpPr>
          <p:spPr bwMode="auto">
            <a:xfrm>
              <a:off x="3723" y="1200"/>
              <a:ext cx="18" cy="29"/>
            </a:xfrm>
            <a:custGeom>
              <a:avLst/>
              <a:gdLst>
                <a:gd name="T0" fmla="*/ 0 w 18"/>
                <a:gd name="T1" fmla="*/ 12 h 29"/>
                <a:gd name="T2" fmla="*/ 18 w 18"/>
                <a:gd name="T3" fmla="*/ 0 h 29"/>
                <a:gd name="T4" fmla="*/ 18 w 18"/>
                <a:gd name="T5" fmla="*/ 17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54" name="Freeform 695"/>
            <p:cNvSpPr>
              <a:spLocks/>
            </p:cNvSpPr>
            <p:nvPr/>
          </p:nvSpPr>
          <p:spPr bwMode="auto">
            <a:xfrm>
              <a:off x="3723" y="1229"/>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55" name="Freeform 696"/>
            <p:cNvSpPr>
              <a:spLocks/>
            </p:cNvSpPr>
            <p:nvPr/>
          </p:nvSpPr>
          <p:spPr bwMode="auto">
            <a:xfrm>
              <a:off x="3723" y="1252"/>
              <a:ext cx="18" cy="29"/>
            </a:xfrm>
            <a:custGeom>
              <a:avLst/>
              <a:gdLst>
                <a:gd name="T0" fmla="*/ 0 w 18"/>
                <a:gd name="T1" fmla="*/ 11 h 29"/>
                <a:gd name="T2" fmla="*/ 18 w 18"/>
                <a:gd name="T3" fmla="*/ 0 h 29"/>
                <a:gd name="T4" fmla="*/ 18 w 18"/>
                <a:gd name="T5" fmla="*/ 17 h 29"/>
                <a:gd name="T6" fmla="*/ 0 w 18"/>
                <a:gd name="T7" fmla="*/ 29 h 29"/>
                <a:gd name="T8" fmla="*/ 0 w 18"/>
                <a:gd name="T9" fmla="*/ 11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56" name="Freeform 697"/>
            <p:cNvSpPr>
              <a:spLocks/>
            </p:cNvSpPr>
            <p:nvPr/>
          </p:nvSpPr>
          <p:spPr bwMode="auto">
            <a:xfrm>
              <a:off x="3723" y="1281"/>
              <a:ext cx="18" cy="28"/>
            </a:xfrm>
            <a:custGeom>
              <a:avLst/>
              <a:gdLst>
                <a:gd name="T0" fmla="*/ 0 w 18"/>
                <a:gd name="T1" fmla="*/ 11 h 28"/>
                <a:gd name="T2" fmla="*/ 18 w 18"/>
                <a:gd name="T3" fmla="*/ 0 h 28"/>
                <a:gd name="T4" fmla="*/ 18 w 18"/>
                <a:gd name="T5" fmla="*/ 17 h 28"/>
                <a:gd name="T6" fmla="*/ 0 w 18"/>
                <a:gd name="T7" fmla="*/ 28 h 28"/>
                <a:gd name="T8" fmla="*/ 0 w 18"/>
                <a:gd name="T9" fmla="*/ 11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4457" name="Freeform 698"/>
            <p:cNvSpPr>
              <a:spLocks/>
            </p:cNvSpPr>
            <p:nvPr/>
          </p:nvSpPr>
          <p:spPr bwMode="auto">
            <a:xfrm>
              <a:off x="3723" y="1309"/>
              <a:ext cx="18" cy="23"/>
            </a:xfrm>
            <a:custGeom>
              <a:avLst/>
              <a:gdLst>
                <a:gd name="T0" fmla="*/ 0 w 18"/>
                <a:gd name="T1" fmla="*/ 6 h 23"/>
                <a:gd name="T2" fmla="*/ 18 w 18"/>
                <a:gd name="T3" fmla="*/ 0 h 23"/>
                <a:gd name="T4" fmla="*/ 18 w 18"/>
                <a:gd name="T5" fmla="*/ 18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58" name="Freeform 699"/>
            <p:cNvSpPr>
              <a:spLocks/>
            </p:cNvSpPr>
            <p:nvPr/>
          </p:nvSpPr>
          <p:spPr bwMode="auto">
            <a:xfrm>
              <a:off x="3723" y="1332"/>
              <a:ext cx="18" cy="29"/>
            </a:xfrm>
            <a:custGeom>
              <a:avLst/>
              <a:gdLst>
                <a:gd name="T0" fmla="*/ 0 w 18"/>
                <a:gd name="T1" fmla="*/ 12 h 29"/>
                <a:gd name="T2" fmla="*/ 18 w 18"/>
                <a:gd name="T3" fmla="*/ 0 h 29"/>
                <a:gd name="T4" fmla="*/ 18 w 18"/>
                <a:gd name="T5" fmla="*/ 18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59" name="Freeform 700"/>
            <p:cNvSpPr>
              <a:spLocks/>
            </p:cNvSpPr>
            <p:nvPr/>
          </p:nvSpPr>
          <p:spPr bwMode="auto">
            <a:xfrm>
              <a:off x="3723" y="1361"/>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60" name="Freeform 701"/>
            <p:cNvSpPr>
              <a:spLocks/>
            </p:cNvSpPr>
            <p:nvPr/>
          </p:nvSpPr>
          <p:spPr bwMode="auto">
            <a:xfrm>
              <a:off x="3723" y="1384"/>
              <a:ext cx="18" cy="29"/>
            </a:xfrm>
            <a:custGeom>
              <a:avLst/>
              <a:gdLst>
                <a:gd name="T0" fmla="*/ 0 w 18"/>
                <a:gd name="T1" fmla="*/ 12 h 29"/>
                <a:gd name="T2" fmla="*/ 18 w 18"/>
                <a:gd name="T3" fmla="*/ 0 h 29"/>
                <a:gd name="T4" fmla="*/ 18 w 18"/>
                <a:gd name="T5" fmla="*/ 23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61" name="Freeform 702"/>
            <p:cNvSpPr>
              <a:spLocks/>
            </p:cNvSpPr>
            <p:nvPr/>
          </p:nvSpPr>
          <p:spPr bwMode="auto">
            <a:xfrm>
              <a:off x="3338" y="763"/>
              <a:ext cx="18" cy="23"/>
            </a:xfrm>
            <a:custGeom>
              <a:avLst/>
              <a:gdLst>
                <a:gd name="T0" fmla="*/ 0 w 18"/>
                <a:gd name="T1" fmla="*/ 6 h 23"/>
                <a:gd name="T2" fmla="*/ 18 w 18"/>
                <a:gd name="T3" fmla="*/ 0 h 23"/>
                <a:gd name="T4" fmla="*/ 18 w 18"/>
                <a:gd name="T5" fmla="*/ 18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4462" name="Freeform 703"/>
            <p:cNvSpPr>
              <a:spLocks/>
            </p:cNvSpPr>
            <p:nvPr/>
          </p:nvSpPr>
          <p:spPr bwMode="auto">
            <a:xfrm>
              <a:off x="3338" y="786"/>
              <a:ext cx="18" cy="29"/>
            </a:xfrm>
            <a:custGeom>
              <a:avLst/>
              <a:gdLst>
                <a:gd name="T0" fmla="*/ 0 w 18"/>
                <a:gd name="T1" fmla="*/ 12 h 29"/>
                <a:gd name="T2" fmla="*/ 18 w 18"/>
                <a:gd name="T3" fmla="*/ 0 h 29"/>
                <a:gd name="T4" fmla="*/ 18 w 18"/>
                <a:gd name="T5" fmla="*/ 17 h 29"/>
                <a:gd name="T6" fmla="*/ 0 w 18"/>
                <a:gd name="T7" fmla="*/ 29 h 29"/>
                <a:gd name="T8" fmla="*/ 0 w 18"/>
                <a:gd name="T9" fmla="*/ 1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4463" name="Freeform 704"/>
            <p:cNvSpPr>
              <a:spLocks/>
            </p:cNvSpPr>
            <p:nvPr/>
          </p:nvSpPr>
          <p:spPr bwMode="auto">
            <a:xfrm>
              <a:off x="3338" y="815"/>
              <a:ext cx="18" cy="23"/>
            </a:xfrm>
            <a:custGeom>
              <a:avLst/>
              <a:gdLst>
                <a:gd name="T0" fmla="*/ 0 w 18"/>
                <a:gd name="T1" fmla="*/ 6 h 23"/>
                <a:gd name="T2" fmla="*/ 18 w 18"/>
                <a:gd name="T3" fmla="*/ 0 h 23"/>
                <a:gd name="T4" fmla="*/ 18 w 18"/>
                <a:gd name="T5" fmla="*/ 17 h 23"/>
                <a:gd name="T6" fmla="*/ 0 w 18"/>
                <a:gd name="T7" fmla="*/ 23 h 23"/>
                <a:gd name="T8" fmla="*/ 0 w 18"/>
                <a:gd name="T9" fmla="*/ 6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grpSp>
      <p:sp>
        <p:nvSpPr>
          <p:cNvPr id="3173" name="Freeform 706"/>
          <p:cNvSpPr>
            <a:spLocks/>
          </p:cNvSpPr>
          <p:nvPr/>
        </p:nvSpPr>
        <p:spPr bwMode="auto">
          <a:xfrm>
            <a:off x="5299075" y="1330325"/>
            <a:ext cx="28575" cy="46038"/>
          </a:xfrm>
          <a:custGeom>
            <a:avLst/>
            <a:gdLst>
              <a:gd name="T0" fmla="*/ 0 w 18"/>
              <a:gd name="T1" fmla="*/ 17463 h 29"/>
              <a:gd name="T2" fmla="*/ 28575 w 18"/>
              <a:gd name="T3" fmla="*/ 0 h 29"/>
              <a:gd name="T4" fmla="*/ 28575 w 18"/>
              <a:gd name="T5" fmla="*/ 26988 h 29"/>
              <a:gd name="T6" fmla="*/ 0 w 18"/>
              <a:gd name="T7" fmla="*/ 46038 h 29"/>
              <a:gd name="T8" fmla="*/ 0 w 18"/>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174" name="Freeform 707"/>
          <p:cNvSpPr>
            <a:spLocks/>
          </p:cNvSpPr>
          <p:nvPr/>
        </p:nvSpPr>
        <p:spPr bwMode="auto">
          <a:xfrm>
            <a:off x="5299075" y="1376363"/>
            <a:ext cx="28575" cy="44450"/>
          </a:xfrm>
          <a:custGeom>
            <a:avLst/>
            <a:gdLst>
              <a:gd name="T0" fmla="*/ 0 w 18"/>
              <a:gd name="T1" fmla="*/ 7938 h 28"/>
              <a:gd name="T2" fmla="*/ 28575 w 18"/>
              <a:gd name="T3" fmla="*/ 0 h 28"/>
              <a:gd name="T4" fmla="*/ 28575 w 18"/>
              <a:gd name="T5" fmla="*/ 26988 h 28"/>
              <a:gd name="T6" fmla="*/ 0 w 18"/>
              <a:gd name="T7" fmla="*/ 44450 h 28"/>
              <a:gd name="T8" fmla="*/ 0 w 18"/>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5"/>
                </a:moveTo>
                <a:lnTo>
                  <a:pt x="18" y="0"/>
                </a:lnTo>
                <a:lnTo>
                  <a:pt x="18"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175" name="Freeform 708"/>
          <p:cNvSpPr>
            <a:spLocks/>
          </p:cNvSpPr>
          <p:nvPr/>
        </p:nvSpPr>
        <p:spPr bwMode="auto">
          <a:xfrm>
            <a:off x="5299075" y="1420813"/>
            <a:ext cx="28575" cy="36512"/>
          </a:xfrm>
          <a:custGeom>
            <a:avLst/>
            <a:gdLst>
              <a:gd name="T0" fmla="*/ 0 w 18"/>
              <a:gd name="T1" fmla="*/ 9525 h 23"/>
              <a:gd name="T2" fmla="*/ 28575 w 18"/>
              <a:gd name="T3" fmla="*/ 0 h 23"/>
              <a:gd name="T4" fmla="*/ 28575 w 18"/>
              <a:gd name="T5" fmla="*/ 28575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76" name="Freeform 709"/>
          <p:cNvSpPr>
            <a:spLocks/>
          </p:cNvSpPr>
          <p:nvPr/>
        </p:nvSpPr>
        <p:spPr bwMode="auto">
          <a:xfrm>
            <a:off x="5299075" y="1457325"/>
            <a:ext cx="28575" cy="46038"/>
          </a:xfrm>
          <a:custGeom>
            <a:avLst/>
            <a:gdLst>
              <a:gd name="T0" fmla="*/ 0 w 18"/>
              <a:gd name="T1" fmla="*/ 19050 h 29"/>
              <a:gd name="T2" fmla="*/ 28575 w 18"/>
              <a:gd name="T3" fmla="*/ 0 h 29"/>
              <a:gd name="T4" fmla="*/ 28575 w 18"/>
              <a:gd name="T5" fmla="*/ 28575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177" name="Freeform 710"/>
          <p:cNvSpPr>
            <a:spLocks/>
          </p:cNvSpPr>
          <p:nvPr/>
        </p:nvSpPr>
        <p:spPr bwMode="auto">
          <a:xfrm>
            <a:off x="5299075" y="1503363"/>
            <a:ext cx="28575" cy="36512"/>
          </a:xfrm>
          <a:custGeom>
            <a:avLst/>
            <a:gdLst>
              <a:gd name="T0" fmla="*/ 0 w 18"/>
              <a:gd name="T1" fmla="*/ 9525 h 23"/>
              <a:gd name="T2" fmla="*/ 28575 w 18"/>
              <a:gd name="T3" fmla="*/ 0 h 23"/>
              <a:gd name="T4" fmla="*/ 28575 w 18"/>
              <a:gd name="T5" fmla="*/ 26987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78" name="Freeform 711"/>
          <p:cNvSpPr>
            <a:spLocks/>
          </p:cNvSpPr>
          <p:nvPr/>
        </p:nvSpPr>
        <p:spPr bwMode="auto">
          <a:xfrm>
            <a:off x="5299075" y="1539875"/>
            <a:ext cx="28575" cy="46038"/>
          </a:xfrm>
          <a:custGeom>
            <a:avLst/>
            <a:gdLst>
              <a:gd name="T0" fmla="*/ 0 w 18"/>
              <a:gd name="T1" fmla="*/ 19050 h 29"/>
              <a:gd name="T2" fmla="*/ 28575 w 18"/>
              <a:gd name="T3" fmla="*/ 0 h 29"/>
              <a:gd name="T4" fmla="*/ 28575 w 18"/>
              <a:gd name="T5" fmla="*/ 26988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179" name="Freeform 712"/>
          <p:cNvSpPr>
            <a:spLocks/>
          </p:cNvSpPr>
          <p:nvPr/>
        </p:nvSpPr>
        <p:spPr bwMode="auto">
          <a:xfrm>
            <a:off x="5299075" y="1585913"/>
            <a:ext cx="28575" cy="46037"/>
          </a:xfrm>
          <a:custGeom>
            <a:avLst/>
            <a:gdLst>
              <a:gd name="T0" fmla="*/ 0 w 18"/>
              <a:gd name="T1" fmla="*/ 9525 h 29"/>
              <a:gd name="T2" fmla="*/ 28575 w 18"/>
              <a:gd name="T3" fmla="*/ 0 h 29"/>
              <a:gd name="T4" fmla="*/ 28575 w 18"/>
              <a:gd name="T5" fmla="*/ 26987 h 29"/>
              <a:gd name="T6" fmla="*/ 0 w 18"/>
              <a:gd name="T7" fmla="*/ 46037 h 29"/>
              <a:gd name="T8" fmla="*/ 0 w 18"/>
              <a:gd name="T9" fmla="*/ 9525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6"/>
                </a:moveTo>
                <a:lnTo>
                  <a:pt x="18" y="0"/>
                </a:lnTo>
                <a:lnTo>
                  <a:pt x="18"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80" name="Freeform 713"/>
          <p:cNvSpPr>
            <a:spLocks/>
          </p:cNvSpPr>
          <p:nvPr/>
        </p:nvSpPr>
        <p:spPr bwMode="auto">
          <a:xfrm>
            <a:off x="5299075" y="1631950"/>
            <a:ext cx="28575" cy="36513"/>
          </a:xfrm>
          <a:custGeom>
            <a:avLst/>
            <a:gdLst>
              <a:gd name="T0" fmla="*/ 0 w 18"/>
              <a:gd name="T1" fmla="*/ 7938 h 23"/>
              <a:gd name="T2" fmla="*/ 28575 w 18"/>
              <a:gd name="T3" fmla="*/ 0 h 23"/>
              <a:gd name="T4" fmla="*/ 28575 w 18"/>
              <a:gd name="T5" fmla="*/ 26988 h 23"/>
              <a:gd name="T6" fmla="*/ 0 w 18"/>
              <a:gd name="T7" fmla="*/ 36513 h 23"/>
              <a:gd name="T8" fmla="*/ 0 w 18"/>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181" name="Freeform 714"/>
          <p:cNvSpPr>
            <a:spLocks/>
          </p:cNvSpPr>
          <p:nvPr/>
        </p:nvSpPr>
        <p:spPr bwMode="auto">
          <a:xfrm>
            <a:off x="5299075" y="1668463"/>
            <a:ext cx="28575" cy="44450"/>
          </a:xfrm>
          <a:custGeom>
            <a:avLst/>
            <a:gdLst>
              <a:gd name="T0" fmla="*/ 0 w 18"/>
              <a:gd name="T1" fmla="*/ 17463 h 28"/>
              <a:gd name="T2" fmla="*/ 28575 w 18"/>
              <a:gd name="T3" fmla="*/ 0 h 28"/>
              <a:gd name="T4" fmla="*/ 28575 w 18"/>
              <a:gd name="T5" fmla="*/ 26988 h 28"/>
              <a:gd name="T6" fmla="*/ 0 w 18"/>
              <a:gd name="T7" fmla="*/ 44450 h 28"/>
              <a:gd name="T8" fmla="*/ 0 w 18"/>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182" name="Freeform 715"/>
          <p:cNvSpPr>
            <a:spLocks/>
          </p:cNvSpPr>
          <p:nvPr/>
        </p:nvSpPr>
        <p:spPr bwMode="auto">
          <a:xfrm>
            <a:off x="5299075" y="1712913"/>
            <a:ext cx="28575" cy="36512"/>
          </a:xfrm>
          <a:custGeom>
            <a:avLst/>
            <a:gdLst>
              <a:gd name="T0" fmla="*/ 0 w 18"/>
              <a:gd name="T1" fmla="*/ 9525 h 23"/>
              <a:gd name="T2" fmla="*/ 28575 w 18"/>
              <a:gd name="T3" fmla="*/ 0 h 23"/>
              <a:gd name="T4" fmla="*/ 28575 w 18"/>
              <a:gd name="T5" fmla="*/ 28575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83" name="Freeform 716"/>
          <p:cNvSpPr>
            <a:spLocks/>
          </p:cNvSpPr>
          <p:nvPr/>
        </p:nvSpPr>
        <p:spPr bwMode="auto">
          <a:xfrm>
            <a:off x="5299075" y="1749425"/>
            <a:ext cx="28575" cy="46038"/>
          </a:xfrm>
          <a:custGeom>
            <a:avLst/>
            <a:gdLst>
              <a:gd name="T0" fmla="*/ 0 w 18"/>
              <a:gd name="T1" fmla="*/ 19050 h 29"/>
              <a:gd name="T2" fmla="*/ 28575 w 18"/>
              <a:gd name="T3" fmla="*/ 0 h 29"/>
              <a:gd name="T4" fmla="*/ 28575 w 18"/>
              <a:gd name="T5" fmla="*/ 28575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184" name="Freeform 717"/>
          <p:cNvSpPr>
            <a:spLocks/>
          </p:cNvSpPr>
          <p:nvPr/>
        </p:nvSpPr>
        <p:spPr bwMode="auto">
          <a:xfrm>
            <a:off x="5299075" y="1795463"/>
            <a:ext cx="28575" cy="46037"/>
          </a:xfrm>
          <a:custGeom>
            <a:avLst/>
            <a:gdLst>
              <a:gd name="T0" fmla="*/ 0 w 18"/>
              <a:gd name="T1" fmla="*/ 9525 h 29"/>
              <a:gd name="T2" fmla="*/ 28575 w 18"/>
              <a:gd name="T3" fmla="*/ 0 h 29"/>
              <a:gd name="T4" fmla="*/ 28575 w 18"/>
              <a:gd name="T5" fmla="*/ 26987 h 29"/>
              <a:gd name="T6" fmla="*/ 0 w 18"/>
              <a:gd name="T7" fmla="*/ 46037 h 29"/>
              <a:gd name="T8" fmla="*/ 0 w 18"/>
              <a:gd name="T9" fmla="*/ 9525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6"/>
                </a:moveTo>
                <a:lnTo>
                  <a:pt x="18" y="0"/>
                </a:lnTo>
                <a:lnTo>
                  <a:pt x="18"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85" name="Freeform 718"/>
          <p:cNvSpPr>
            <a:spLocks/>
          </p:cNvSpPr>
          <p:nvPr/>
        </p:nvSpPr>
        <p:spPr bwMode="auto">
          <a:xfrm>
            <a:off x="5299075" y="1841500"/>
            <a:ext cx="28575" cy="36513"/>
          </a:xfrm>
          <a:custGeom>
            <a:avLst/>
            <a:gdLst>
              <a:gd name="T0" fmla="*/ 0 w 18"/>
              <a:gd name="T1" fmla="*/ 9525 h 23"/>
              <a:gd name="T2" fmla="*/ 28575 w 18"/>
              <a:gd name="T3" fmla="*/ 0 h 23"/>
              <a:gd name="T4" fmla="*/ 28575 w 18"/>
              <a:gd name="T5" fmla="*/ 26988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86" name="Freeform 719"/>
          <p:cNvSpPr>
            <a:spLocks/>
          </p:cNvSpPr>
          <p:nvPr/>
        </p:nvSpPr>
        <p:spPr bwMode="auto">
          <a:xfrm>
            <a:off x="5354638" y="1174750"/>
            <a:ext cx="26987" cy="46038"/>
          </a:xfrm>
          <a:custGeom>
            <a:avLst/>
            <a:gdLst>
              <a:gd name="T0" fmla="*/ 0 w 17"/>
              <a:gd name="T1" fmla="*/ 19050 h 29"/>
              <a:gd name="T2" fmla="*/ 26987 w 17"/>
              <a:gd name="T3" fmla="*/ 0 h 29"/>
              <a:gd name="T4" fmla="*/ 26987 w 17"/>
              <a:gd name="T5" fmla="*/ 36513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187" name="Freeform 720"/>
          <p:cNvSpPr>
            <a:spLocks/>
          </p:cNvSpPr>
          <p:nvPr/>
        </p:nvSpPr>
        <p:spPr bwMode="auto">
          <a:xfrm>
            <a:off x="5354638" y="1220788"/>
            <a:ext cx="26987" cy="46037"/>
          </a:xfrm>
          <a:custGeom>
            <a:avLst/>
            <a:gdLst>
              <a:gd name="T0" fmla="*/ 0 w 17"/>
              <a:gd name="T1" fmla="*/ 19050 h 29"/>
              <a:gd name="T2" fmla="*/ 26987 w 17"/>
              <a:gd name="T3" fmla="*/ 0 h 29"/>
              <a:gd name="T4" fmla="*/ 26987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188" name="Freeform 721"/>
          <p:cNvSpPr>
            <a:spLocks/>
          </p:cNvSpPr>
          <p:nvPr/>
        </p:nvSpPr>
        <p:spPr bwMode="auto">
          <a:xfrm>
            <a:off x="5354638" y="1266825"/>
            <a:ext cx="26987" cy="36513"/>
          </a:xfrm>
          <a:custGeom>
            <a:avLst/>
            <a:gdLst>
              <a:gd name="T0" fmla="*/ 0 w 17"/>
              <a:gd name="T1" fmla="*/ 7938 h 23"/>
              <a:gd name="T2" fmla="*/ 26987 w 17"/>
              <a:gd name="T3" fmla="*/ 0 h 23"/>
              <a:gd name="T4" fmla="*/ 26987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189" name="Freeform 722"/>
          <p:cNvSpPr>
            <a:spLocks/>
          </p:cNvSpPr>
          <p:nvPr/>
        </p:nvSpPr>
        <p:spPr bwMode="auto">
          <a:xfrm>
            <a:off x="5354638" y="1303338"/>
            <a:ext cx="26987" cy="44450"/>
          </a:xfrm>
          <a:custGeom>
            <a:avLst/>
            <a:gdLst>
              <a:gd name="T0" fmla="*/ 0 w 17"/>
              <a:gd name="T1" fmla="*/ 17463 h 28"/>
              <a:gd name="T2" fmla="*/ 26987 w 17"/>
              <a:gd name="T3" fmla="*/ 0 h 28"/>
              <a:gd name="T4" fmla="*/ 26987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190" name="Freeform 723"/>
          <p:cNvSpPr>
            <a:spLocks/>
          </p:cNvSpPr>
          <p:nvPr/>
        </p:nvSpPr>
        <p:spPr bwMode="auto">
          <a:xfrm>
            <a:off x="5354638" y="1347788"/>
            <a:ext cx="26987" cy="36512"/>
          </a:xfrm>
          <a:custGeom>
            <a:avLst/>
            <a:gdLst>
              <a:gd name="T0" fmla="*/ 0 w 17"/>
              <a:gd name="T1" fmla="*/ 9525 h 23"/>
              <a:gd name="T2" fmla="*/ 26987 w 17"/>
              <a:gd name="T3" fmla="*/ 0 h 23"/>
              <a:gd name="T4" fmla="*/ 26987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91" name="Freeform 724"/>
          <p:cNvSpPr>
            <a:spLocks/>
          </p:cNvSpPr>
          <p:nvPr/>
        </p:nvSpPr>
        <p:spPr bwMode="auto">
          <a:xfrm>
            <a:off x="5354638" y="1384300"/>
            <a:ext cx="26987" cy="46038"/>
          </a:xfrm>
          <a:custGeom>
            <a:avLst/>
            <a:gdLst>
              <a:gd name="T0" fmla="*/ 0 w 17"/>
              <a:gd name="T1" fmla="*/ 19050 h 29"/>
              <a:gd name="T2" fmla="*/ 26987 w 17"/>
              <a:gd name="T3" fmla="*/ 0 h 29"/>
              <a:gd name="T4" fmla="*/ 26987 w 17"/>
              <a:gd name="T5" fmla="*/ 36513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192" name="Freeform 725"/>
          <p:cNvSpPr>
            <a:spLocks/>
          </p:cNvSpPr>
          <p:nvPr/>
        </p:nvSpPr>
        <p:spPr bwMode="auto">
          <a:xfrm>
            <a:off x="5354638" y="1430338"/>
            <a:ext cx="26987" cy="46037"/>
          </a:xfrm>
          <a:custGeom>
            <a:avLst/>
            <a:gdLst>
              <a:gd name="T0" fmla="*/ 0 w 17"/>
              <a:gd name="T1" fmla="*/ 19050 h 29"/>
              <a:gd name="T2" fmla="*/ 26987 w 17"/>
              <a:gd name="T3" fmla="*/ 0 h 29"/>
              <a:gd name="T4" fmla="*/ 26987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193" name="Freeform 726"/>
          <p:cNvSpPr>
            <a:spLocks/>
          </p:cNvSpPr>
          <p:nvPr/>
        </p:nvSpPr>
        <p:spPr bwMode="auto">
          <a:xfrm>
            <a:off x="5354638" y="1476375"/>
            <a:ext cx="26987" cy="36513"/>
          </a:xfrm>
          <a:custGeom>
            <a:avLst/>
            <a:gdLst>
              <a:gd name="T0" fmla="*/ 0 w 17"/>
              <a:gd name="T1" fmla="*/ 9525 h 23"/>
              <a:gd name="T2" fmla="*/ 26987 w 17"/>
              <a:gd name="T3" fmla="*/ 0 h 23"/>
              <a:gd name="T4" fmla="*/ 26987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94" name="Freeform 727"/>
          <p:cNvSpPr>
            <a:spLocks/>
          </p:cNvSpPr>
          <p:nvPr/>
        </p:nvSpPr>
        <p:spPr bwMode="auto">
          <a:xfrm>
            <a:off x="5354638" y="1512888"/>
            <a:ext cx="26987" cy="46037"/>
          </a:xfrm>
          <a:custGeom>
            <a:avLst/>
            <a:gdLst>
              <a:gd name="T0" fmla="*/ 0 w 17"/>
              <a:gd name="T1" fmla="*/ 17462 h 29"/>
              <a:gd name="T2" fmla="*/ 26987 w 17"/>
              <a:gd name="T3" fmla="*/ 0 h 29"/>
              <a:gd name="T4" fmla="*/ 26987 w 17"/>
              <a:gd name="T5" fmla="*/ 26987 h 29"/>
              <a:gd name="T6" fmla="*/ 0 w 17"/>
              <a:gd name="T7" fmla="*/ 46037 h 29"/>
              <a:gd name="T8" fmla="*/ 0 w 17"/>
              <a:gd name="T9" fmla="*/ 1746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195" name="Freeform 728"/>
          <p:cNvSpPr>
            <a:spLocks/>
          </p:cNvSpPr>
          <p:nvPr/>
        </p:nvSpPr>
        <p:spPr bwMode="auto">
          <a:xfrm>
            <a:off x="5354638" y="1558925"/>
            <a:ext cx="26987" cy="36513"/>
          </a:xfrm>
          <a:custGeom>
            <a:avLst/>
            <a:gdLst>
              <a:gd name="T0" fmla="*/ 0 w 17"/>
              <a:gd name="T1" fmla="*/ 7938 h 23"/>
              <a:gd name="T2" fmla="*/ 26987 w 17"/>
              <a:gd name="T3" fmla="*/ 0 h 23"/>
              <a:gd name="T4" fmla="*/ 26987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196" name="Freeform 729"/>
          <p:cNvSpPr>
            <a:spLocks/>
          </p:cNvSpPr>
          <p:nvPr/>
        </p:nvSpPr>
        <p:spPr bwMode="auto">
          <a:xfrm>
            <a:off x="5354638" y="1595438"/>
            <a:ext cx="26987" cy="44450"/>
          </a:xfrm>
          <a:custGeom>
            <a:avLst/>
            <a:gdLst>
              <a:gd name="T0" fmla="*/ 0 w 17"/>
              <a:gd name="T1" fmla="*/ 17463 h 28"/>
              <a:gd name="T2" fmla="*/ 26987 w 17"/>
              <a:gd name="T3" fmla="*/ 0 h 28"/>
              <a:gd name="T4" fmla="*/ 26987 w 17"/>
              <a:gd name="T5" fmla="*/ 36513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23"/>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197" name="Freeform 730"/>
          <p:cNvSpPr>
            <a:spLocks/>
          </p:cNvSpPr>
          <p:nvPr/>
        </p:nvSpPr>
        <p:spPr bwMode="auto">
          <a:xfrm>
            <a:off x="5354638" y="1639888"/>
            <a:ext cx="26987" cy="46037"/>
          </a:xfrm>
          <a:custGeom>
            <a:avLst/>
            <a:gdLst>
              <a:gd name="T0" fmla="*/ 0 w 17"/>
              <a:gd name="T1" fmla="*/ 19050 h 29"/>
              <a:gd name="T2" fmla="*/ 26987 w 17"/>
              <a:gd name="T3" fmla="*/ 0 h 29"/>
              <a:gd name="T4" fmla="*/ 26987 w 17"/>
              <a:gd name="T5" fmla="*/ 28575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198" name="Freeform 731"/>
          <p:cNvSpPr>
            <a:spLocks/>
          </p:cNvSpPr>
          <p:nvPr/>
        </p:nvSpPr>
        <p:spPr bwMode="auto">
          <a:xfrm>
            <a:off x="5354638" y="1685925"/>
            <a:ext cx="26987" cy="36513"/>
          </a:xfrm>
          <a:custGeom>
            <a:avLst/>
            <a:gdLst>
              <a:gd name="T0" fmla="*/ 0 w 17"/>
              <a:gd name="T1" fmla="*/ 9525 h 23"/>
              <a:gd name="T2" fmla="*/ 26987 w 17"/>
              <a:gd name="T3" fmla="*/ 0 h 23"/>
              <a:gd name="T4" fmla="*/ 26987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199" name="Freeform 732"/>
          <p:cNvSpPr>
            <a:spLocks/>
          </p:cNvSpPr>
          <p:nvPr/>
        </p:nvSpPr>
        <p:spPr bwMode="auto">
          <a:xfrm>
            <a:off x="5354638" y="1722438"/>
            <a:ext cx="26987" cy="46037"/>
          </a:xfrm>
          <a:custGeom>
            <a:avLst/>
            <a:gdLst>
              <a:gd name="T0" fmla="*/ 0 w 17"/>
              <a:gd name="T1" fmla="*/ 19050 h 29"/>
              <a:gd name="T2" fmla="*/ 26987 w 17"/>
              <a:gd name="T3" fmla="*/ 0 h 29"/>
              <a:gd name="T4" fmla="*/ 26987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00" name="Freeform 733"/>
          <p:cNvSpPr>
            <a:spLocks/>
          </p:cNvSpPr>
          <p:nvPr/>
        </p:nvSpPr>
        <p:spPr bwMode="auto">
          <a:xfrm>
            <a:off x="5354638" y="1768475"/>
            <a:ext cx="26987" cy="36513"/>
          </a:xfrm>
          <a:custGeom>
            <a:avLst/>
            <a:gdLst>
              <a:gd name="T0" fmla="*/ 0 w 17"/>
              <a:gd name="T1" fmla="*/ 9525 h 23"/>
              <a:gd name="T2" fmla="*/ 26987 w 17"/>
              <a:gd name="T3" fmla="*/ 0 h 23"/>
              <a:gd name="T4" fmla="*/ 26987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01" name="Freeform 734"/>
          <p:cNvSpPr>
            <a:spLocks/>
          </p:cNvSpPr>
          <p:nvPr/>
        </p:nvSpPr>
        <p:spPr bwMode="auto">
          <a:xfrm>
            <a:off x="5354638" y="1804988"/>
            <a:ext cx="26987" cy="46037"/>
          </a:xfrm>
          <a:custGeom>
            <a:avLst/>
            <a:gdLst>
              <a:gd name="T0" fmla="*/ 0 w 17"/>
              <a:gd name="T1" fmla="*/ 17462 h 29"/>
              <a:gd name="T2" fmla="*/ 26987 w 17"/>
              <a:gd name="T3" fmla="*/ 0 h 29"/>
              <a:gd name="T4" fmla="*/ 26987 w 17"/>
              <a:gd name="T5" fmla="*/ 36512 h 29"/>
              <a:gd name="T6" fmla="*/ 0 w 17"/>
              <a:gd name="T7" fmla="*/ 46037 h 29"/>
              <a:gd name="T8" fmla="*/ 0 w 17"/>
              <a:gd name="T9" fmla="*/ 1746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23"/>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02" name="Freeform 735"/>
          <p:cNvSpPr>
            <a:spLocks/>
          </p:cNvSpPr>
          <p:nvPr/>
        </p:nvSpPr>
        <p:spPr bwMode="auto">
          <a:xfrm>
            <a:off x="5408613" y="1147763"/>
            <a:ext cx="28575" cy="46037"/>
          </a:xfrm>
          <a:custGeom>
            <a:avLst/>
            <a:gdLst>
              <a:gd name="T0" fmla="*/ 0 w 18"/>
              <a:gd name="T1" fmla="*/ 19050 h 29"/>
              <a:gd name="T2" fmla="*/ 28575 w 18"/>
              <a:gd name="T3" fmla="*/ 0 h 29"/>
              <a:gd name="T4" fmla="*/ 28575 w 18"/>
              <a:gd name="T5" fmla="*/ 26987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03" name="Freeform 736"/>
          <p:cNvSpPr>
            <a:spLocks/>
          </p:cNvSpPr>
          <p:nvPr/>
        </p:nvSpPr>
        <p:spPr bwMode="auto">
          <a:xfrm>
            <a:off x="5408613" y="1193800"/>
            <a:ext cx="28575" cy="46038"/>
          </a:xfrm>
          <a:custGeom>
            <a:avLst/>
            <a:gdLst>
              <a:gd name="T0" fmla="*/ 0 w 18"/>
              <a:gd name="T1" fmla="*/ 17463 h 29"/>
              <a:gd name="T2" fmla="*/ 28575 w 18"/>
              <a:gd name="T3" fmla="*/ 0 h 29"/>
              <a:gd name="T4" fmla="*/ 28575 w 18"/>
              <a:gd name="T5" fmla="*/ 26988 h 29"/>
              <a:gd name="T6" fmla="*/ 0 w 18"/>
              <a:gd name="T7" fmla="*/ 46038 h 29"/>
              <a:gd name="T8" fmla="*/ 0 w 18"/>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04" name="Freeform 737"/>
          <p:cNvSpPr>
            <a:spLocks/>
          </p:cNvSpPr>
          <p:nvPr/>
        </p:nvSpPr>
        <p:spPr bwMode="auto">
          <a:xfrm>
            <a:off x="5408613" y="1239838"/>
            <a:ext cx="28575" cy="34925"/>
          </a:xfrm>
          <a:custGeom>
            <a:avLst/>
            <a:gdLst>
              <a:gd name="T0" fmla="*/ 0 w 18"/>
              <a:gd name="T1" fmla="*/ 7938 h 22"/>
              <a:gd name="T2" fmla="*/ 28575 w 18"/>
              <a:gd name="T3" fmla="*/ 0 h 22"/>
              <a:gd name="T4" fmla="*/ 28575 w 18"/>
              <a:gd name="T5" fmla="*/ 26988 h 22"/>
              <a:gd name="T6" fmla="*/ 0 w 18"/>
              <a:gd name="T7" fmla="*/ 34925 h 22"/>
              <a:gd name="T8" fmla="*/ 0 w 18"/>
              <a:gd name="T9" fmla="*/ 7938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2">
                <a:moveTo>
                  <a:pt x="0" y="5"/>
                </a:moveTo>
                <a:lnTo>
                  <a:pt x="18" y="0"/>
                </a:lnTo>
                <a:lnTo>
                  <a:pt x="18" y="17"/>
                </a:lnTo>
                <a:lnTo>
                  <a:pt x="0" y="22"/>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05" name="Freeform 738"/>
          <p:cNvSpPr>
            <a:spLocks/>
          </p:cNvSpPr>
          <p:nvPr/>
        </p:nvSpPr>
        <p:spPr bwMode="auto">
          <a:xfrm>
            <a:off x="5408613" y="1274763"/>
            <a:ext cx="28575" cy="46037"/>
          </a:xfrm>
          <a:custGeom>
            <a:avLst/>
            <a:gdLst>
              <a:gd name="T0" fmla="*/ 0 w 18"/>
              <a:gd name="T1" fmla="*/ 19050 h 29"/>
              <a:gd name="T2" fmla="*/ 28575 w 18"/>
              <a:gd name="T3" fmla="*/ 0 h 29"/>
              <a:gd name="T4" fmla="*/ 28575 w 18"/>
              <a:gd name="T5" fmla="*/ 28575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06" name="Freeform 739"/>
          <p:cNvSpPr>
            <a:spLocks/>
          </p:cNvSpPr>
          <p:nvPr/>
        </p:nvSpPr>
        <p:spPr bwMode="auto">
          <a:xfrm>
            <a:off x="5408613" y="1320800"/>
            <a:ext cx="28575" cy="36513"/>
          </a:xfrm>
          <a:custGeom>
            <a:avLst/>
            <a:gdLst>
              <a:gd name="T0" fmla="*/ 0 w 18"/>
              <a:gd name="T1" fmla="*/ 9525 h 23"/>
              <a:gd name="T2" fmla="*/ 28575 w 18"/>
              <a:gd name="T3" fmla="*/ 0 h 23"/>
              <a:gd name="T4" fmla="*/ 28575 w 18"/>
              <a:gd name="T5" fmla="*/ 26988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07" name="Freeform 740"/>
          <p:cNvSpPr>
            <a:spLocks/>
          </p:cNvSpPr>
          <p:nvPr/>
        </p:nvSpPr>
        <p:spPr bwMode="auto">
          <a:xfrm>
            <a:off x="5408613" y="1357313"/>
            <a:ext cx="28575" cy="46037"/>
          </a:xfrm>
          <a:custGeom>
            <a:avLst/>
            <a:gdLst>
              <a:gd name="T0" fmla="*/ 0 w 18"/>
              <a:gd name="T1" fmla="*/ 19050 h 29"/>
              <a:gd name="T2" fmla="*/ 28575 w 18"/>
              <a:gd name="T3" fmla="*/ 0 h 29"/>
              <a:gd name="T4" fmla="*/ 28575 w 18"/>
              <a:gd name="T5" fmla="*/ 26987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08" name="Freeform 741"/>
          <p:cNvSpPr>
            <a:spLocks/>
          </p:cNvSpPr>
          <p:nvPr/>
        </p:nvSpPr>
        <p:spPr bwMode="auto">
          <a:xfrm>
            <a:off x="5408613" y="1403350"/>
            <a:ext cx="28575" cy="46038"/>
          </a:xfrm>
          <a:custGeom>
            <a:avLst/>
            <a:gdLst>
              <a:gd name="T0" fmla="*/ 0 w 18"/>
              <a:gd name="T1" fmla="*/ 17463 h 29"/>
              <a:gd name="T2" fmla="*/ 28575 w 18"/>
              <a:gd name="T3" fmla="*/ 0 h 29"/>
              <a:gd name="T4" fmla="*/ 28575 w 18"/>
              <a:gd name="T5" fmla="*/ 26988 h 29"/>
              <a:gd name="T6" fmla="*/ 0 w 18"/>
              <a:gd name="T7" fmla="*/ 46038 h 29"/>
              <a:gd name="T8" fmla="*/ 0 w 18"/>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09" name="Freeform 742"/>
          <p:cNvSpPr>
            <a:spLocks/>
          </p:cNvSpPr>
          <p:nvPr/>
        </p:nvSpPr>
        <p:spPr bwMode="auto">
          <a:xfrm>
            <a:off x="5408613" y="1449388"/>
            <a:ext cx="28575" cy="36512"/>
          </a:xfrm>
          <a:custGeom>
            <a:avLst/>
            <a:gdLst>
              <a:gd name="T0" fmla="*/ 0 w 18"/>
              <a:gd name="T1" fmla="*/ 7937 h 23"/>
              <a:gd name="T2" fmla="*/ 28575 w 18"/>
              <a:gd name="T3" fmla="*/ 0 h 23"/>
              <a:gd name="T4" fmla="*/ 28575 w 18"/>
              <a:gd name="T5" fmla="*/ 26987 h 23"/>
              <a:gd name="T6" fmla="*/ 0 w 18"/>
              <a:gd name="T7" fmla="*/ 36512 h 23"/>
              <a:gd name="T8" fmla="*/ 0 w 18"/>
              <a:gd name="T9" fmla="*/ 7937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10" name="Freeform 743"/>
          <p:cNvSpPr>
            <a:spLocks/>
          </p:cNvSpPr>
          <p:nvPr/>
        </p:nvSpPr>
        <p:spPr bwMode="auto">
          <a:xfrm>
            <a:off x="5408613" y="1485900"/>
            <a:ext cx="28575" cy="44450"/>
          </a:xfrm>
          <a:custGeom>
            <a:avLst/>
            <a:gdLst>
              <a:gd name="T0" fmla="*/ 0 w 18"/>
              <a:gd name="T1" fmla="*/ 17463 h 28"/>
              <a:gd name="T2" fmla="*/ 28575 w 18"/>
              <a:gd name="T3" fmla="*/ 0 h 28"/>
              <a:gd name="T4" fmla="*/ 28575 w 18"/>
              <a:gd name="T5" fmla="*/ 26988 h 28"/>
              <a:gd name="T6" fmla="*/ 0 w 18"/>
              <a:gd name="T7" fmla="*/ 44450 h 28"/>
              <a:gd name="T8" fmla="*/ 0 w 18"/>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11" name="Freeform 744"/>
          <p:cNvSpPr>
            <a:spLocks/>
          </p:cNvSpPr>
          <p:nvPr/>
        </p:nvSpPr>
        <p:spPr bwMode="auto">
          <a:xfrm>
            <a:off x="5408613" y="1530350"/>
            <a:ext cx="28575" cy="36513"/>
          </a:xfrm>
          <a:custGeom>
            <a:avLst/>
            <a:gdLst>
              <a:gd name="T0" fmla="*/ 0 w 18"/>
              <a:gd name="T1" fmla="*/ 9525 h 23"/>
              <a:gd name="T2" fmla="*/ 28575 w 18"/>
              <a:gd name="T3" fmla="*/ 0 h 23"/>
              <a:gd name="T4" fmla="*/ 28575 w 18"/>
              <a:gd name="T5" fmla="*/ 28575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12" name="Freeform 745"/>
          <p:cNvSpPr>
            <a:spLocks/>
          </p:cNvSpPr>
          <p:nvPr/>
        </p:nvSpPr>
        <p:spPr bwMode="auto">
          <a:xfrm>
            <a:off x="5408613" y="1566863"/>
            <a:ext cx="28575" cy="46037"/>
          </a:xfrm>
          <a:custGeom>
            <a:avLst/>
            <a:gdLst>
              <a:gd name="T0" fmla="*/ 0 w 18"/>
              <a:gd name="T1" fmla="*/ 19050 h 29"/>
              <a:gd name="T2" fmla="*/ 28575 w 18"/>
              <a:gd name="T3" fmla="*/ 0 h 29"/>
              <a:gd name="T4" fmla="*/ 28575 w 18"/>
              <a:gd name="T5" fmla="*/ 28575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13" name="Freeform 746"/>
          <p:cNvSpPr>
            <a:spLocks/>
          </p:cNvSpPr>
          <p:nvPr/>
        </p:nvSpPr>
        <p:spPr bwMode="auto">
          <a:xfrm>
            <a:off x="5408613" y="1612900"/>
            <a:ext cx="28575" cy="46038"/>
          </a:xfrm>
          <a:custGeom>
            <a:avLst/>
            <a:gdLst>
              <a:gd name="T0" fmla="*/ 0 w 18"/>
              <a:gd name="T1" fmla="*/ 19050 h 29"/>
              <a:gd name="T2" fmla="*/ 28575 w 18"/>
              <a:gd name="T3" fmla="*/ 0 h 29"/>
              <a:gd name="T4" fmla="*/ 28575 w 18"/>
              <a:gd name="T5" fmla="*/ 26988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14" name="Freeform 747"/>
          <p:cNvSpPr>
            <a:spLocks/>
          </p:cNvSpPr>
          <p:nvPr/>
        </p:nvSpPr>
        <p:spPr bwMode="auto">
          <a:xfrm>
            <a:off x="5408613" y="1658938"/>
            <a:ext cx="28575" cy="36512"/>
          </a:xfrm>
          <a:custGeom>
            <a:avLst/>
            <a:gdLst>
              <a:gd name="T0" fmla="*/ 0 w 18"/>
              <a:gd name="T1" fmla="*/ 9525 h 23"/>
              <a:gd name="T2" fmla="*/ 28575 w 18"/>
              <a:gd name="T3" fmla="*/ 0 h 23"/>
              <a:gd name="T4" fmla="*/ 28575 w 18"/>
              <a:gd name="T5" fmla="*/ 26987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15" name="Freeform 748"/>
          <p:cNvSpPr>
            <a:spLocks/>
          </p:cNvSpPr>
          <p:nvPr/>
        </p:nvSpPr>
        <p:spPr bwMode="auto">
          <a:xfrm>
            <a:off x="5408613" y="1695450"/>
            <a:ext cx="28575" cy="46038"/>
          </a:xfrm>
          <a:custGeom>
            <a:avLst/>
            <a:gdLst>
              <a:gd name="T0" fmla="*/ 0 w 18"/>
              <a:gd name="T1" fmla="*/ 17463 h 29"/>
              <a:gd name="T2" fmla="*/ 28575 w 18"/>
              <a:gd name="T3" fmla="*/ 0 h 29"/>
              <a:gd name="T4" fmla="*/ 28575 w 18"/>
              <a:gd name="T5" fmla="*/ 26988 h 29"/>
              <a:gd name="T6" fmla="*/ 0 w 18"/>
              <a:gd name="T7" fmla="*/ 46038 h 29"/>
              <a:gd name="T8" fmla="*/ 0 w 18"/>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16" name="Freeform 749"/>
          <p:cNvSpPr>
            <a:spLocks/>
          </p:cNvSpPr>
          <p:nvPr/>
        </p:nvSpPr>
        <p:spPr bwMode="auto">
          <a:xfrm>
            <a:off x="5408613" y="1741488"/>
            <a:ext cx="28575" cy="36512"/>
          </a:xfrm>
          <a:custGeom>
            <a:avLst/>
            <a:gdLst>
              <a:gd name="T0" fmla="*/ 0 w 18"/>
              <a:gd name="T1" fmla="*/ 7937 h 23"/>
              <a:gd name="T2" fmla="*/ 28575 w 18"/>
              <a:gd name="T3" fmla="*/ 0 h 23"/>
              <a:gd name="T4" fmla="*/ 28575 w 18"/>
              <a:gd name="T5" fmla="*/ 26987 h 23"/>
              <a:gd name="T6" fmla="*/ 0 w 18"/>
              <a:gd name="T7" fmla="*/ 36512 h 23"/>
              <a:gd name="T8" fmla="*/ 0 w 18"/>
              <a:gd name="T9" fmla="*/ 7937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17" name="Freeform 750"/>
          <p:cNvSpPr>
            <a:spLocks/>
          </p:cNvSpPr>
          <p:nvPr/>
        </p:nvSpPr>
        <p:spPr bwMode="auto">
          <a:xfrm>
            <a:off x="5408613" y="1778000"/>
            <a:ext cx="28575" cy="44450"/>
          </a:xfrm>
          <a:custGeom>
            <a:avLst/>
            <a:gdLst>
              <a:gd name="T0" fmla="*/ 0 w 18"/>
              <a:gd name="T1" fmla="*/ 17463 h 28"/>
              <a:gd name="T2" fmla="*/ 28575 w 18"/>
              <a:gd name="T3" fmla="*/ 0 h 28"/>
              <a:gd name="T4" fmla="*/ 28575 w 18"/>
              <a:gd name="T5" fmla="*/ 26988 h 28"/>
              <a:gd name="T6" fmla="*/ 0 w 18"/>
              <a:gd name="T7" fmla="*/ 44450 h 28"/>
              <a:gd name="T8" fmla="*/ 0 w 18"/>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18" name="Freeform 751"/>
          <p:cNvSpPr>
            <a:spLocks/>
          </p:cNvSpPr>
          <p:nvPr/>
        </p:nvSpPr>
        <p:spPr bwMode="auto">
          <a:xfrm>
            <a:off x="5464175" y="1120775"/>
            <a:ext cx="26988" cy="46038"/>
          </a:xfrm>
          <a:custGeom>
            <a:avLst/>
            <a:gdLst>
              <a:gd name="T0" fmla="*/ 0 w 17"/>
              <a:gd name="T1" fmla="*/ 17463 h 29"/>
              <a:gd name="T2" fmla="*/ 26988 w 17"/>
              <a:gd name="T3" fmla="*/ 0 h 29"/>
              <a:gd name="T4" fmla="*/ 26988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19" name="Freeform 752"/>
          <p:cNvSpPr>
            <a:spLocks/>
          </p:cNvSpPr>
          <p:nvPr/>
        </p:nvSpPr>
        <p:spPr bwMode="auto">
          <a:xfrm>
            <a:off x="5464175" y="1166813"/>
            <a:ext cx="26988" cy="44450"/>
          </a:xfrm>
          <a:custGeom>
            <a:avLst/>
            <a:gdLst>
              <a:gd name="T0" fmla="*/ 0 w 17"/>
              <a:gd name="T1" fmla="*/ 7938 h 28"/>
              <a:gd name="T2" fmla="*/ 26988 w 17"/>
              <a:gd name="T3" fmla="*/ 0 h 28"/>
              <a:gd name="T4" fmla="*/ 26988 w 17"/>
              <a:gd name="T5" fmla="*/ 26988 h 28"/>
              <a:gd name="T6" fmla="*/ 0 w 17"/>
              <a:gd name="T7" fmla="*/ 44450 h 28"/>
              <a:gd name="T8" fmla="*/ 0 w 17"/>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20" name="Freeform 753"/>
          <p:cNvSpPr>
            <a:spLocks/>
          </p:cNvSpPr>
          <p:nvPr/>
        </p:nvSpPr>
        <p:spPr bwMode="auto">
          <a:xfrm>
            <a:off x="5464175" y="1211263"/>
            <a:ext cx="26988" cy="36512"/>
          </a:xfrm>
          <a:custGeom>
            <a:avLst/>
            <a:gdLst>
              <a:gd name="T0" fmla="*/ 0 w 17"/>
              <a:gd name="T1" fmla="*/ 9525 h 23"/>
              <a:gd name="T2" fmla="*/ 26988 w 17"/>
              <a:gd name="T3" fmla="*/ 0 h 23"/>
              <a:gd name="T4" fmla="*/ 26988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21" name="Freeform 754"/>
          <p:cNvSpPr>
            <a:spLocks/>
          </p:cNvSpPr>
          <p:nvPr/>
        </p:nvSpPr>
        <p:spPr bwMode="auto">
          <a:xfrm>
            <a:off x="5464175" y="1247775"/>
            <a:ext cx="26988" cy="46038"/>
          </a:xfrm>
          <a:custGeom>
            <a:avLst/>
            <a:gdLst>
              <a:gd name="T0" fmla="*/ 0 w 17"/>
              <a:gd name="T1" fmla="*/ 19050 h 29"/>
              <a:gd name="T2" fmla="*/ 26988 w 17"/>
              <a:gd name="T3" fmla="*/ 0 h 29"/>
              <a:gd name="T4" fmla="*/ 26988 w 17"/>
              <a:gd name="T5" fmla="*/ 26988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22" name="Freeform 755"/>
          <p:cNvSpPr>
            <a:spLocks/>
          </p:cNvSpPr>
          <p:nvPr/>
        </p:nvSpPr>
        <p:spPr bwMode="auto">
          <a:xfrm>
            <a:off x="5464175" y="1293813"/>
            <a:ext cx="26988" cy="36512"/>
          </a:xfrm>
          <a:custGeom>
            <a:avLst/>
            <a:gdLst>
              <a:gd name="T0" fmla="*/ 0 w 17"/>
              <a:gd name="T1" fmla="*/ 9525 h 23"/>
              <a:gd name="T2" fmla="*/ 26988 w 17"/>
              <a:gd name="T3" fmla="*/ 0 h 23"/>
              <a:gd name="T4" fmla="*/ 26988 w 17"/>
              <a:gd name="T5" fmla="*/ 26987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23" name="Freeform 756"/>
          <p:cNvSpPr>
            <a:spLocks/>
          </p:cNvSpPr>
          <p:nvPr/>
        </p:nvSpPr>
        <p:spPr bwMode="auto">
          <a:xfrm>
            <a:off x="5464175" y="1330325"/>
            <a:ext cx="26988" cy="46038"/>
          </a:xfrm>
          <a:custGeom>
            <a:avLst/>
            <a:gdLst>
              <a:gd name="T0" fmla="*/ 0 w 17"/>
              <a:gd name="T1" fmla="*/ 17463 h 29"/>
              <a:gd name="T2" fmla="*/ 26988 w 17"/>
              <a:gd name="T3" fmla="*/ 0 h 29"/>
              <a:gd name="T4" fmla="*/ 26988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24" name="Freeform 757"/>
          <p:cNvSpPr>
            <a:spLocks/>
          </p:cNvSpPr>
          <p:nvPr/>
        </p:nvSpPr>
        <p:spPr bwMode="auto">
          <a:xfrm>
            <a:off x="5464175" y="1376363"/>
            <a:ext cx="26988" cy="44450"/>
          </a:xfrm>
          <a:custGeom>
            <a:avLst/>
            <a:gdLst>
              <a:gd name="T0" fmla="*/ 0 w 17"/>
              <a:gd name="T1" fmla="*/ 7938 h 28"/>
              <a:gd name="T2" fmla="*/ 26988 w 17"/>
              <a:gd name="T3" fmla="*/ 0 h 28"/>
              <a:gd name="T4" fmla="*/ 26988 w 17"/>
              <a:gd name="T5" fmla="*/ 26988 h 28"/>
              <a:gd name="T6" fmla="*/ 0 w 17"/>
              <a:gd name="T7" fmla="*/ 44450 h 28"/>
              <a:gd name="T8" fmla="*/ 0 w 17"/>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25" name="Freeform 758"/>
          <p:cNvSpPr>
            <a:spLocks/>
          </p:cNvSpPr>
          <p:nvPr/>
        </p:nvSpPr>
        <p:spPr bwMode="auto">
          <a:xfrm>
            <a:off x="5464175" y="1420813"/>
            <a:ext cx="26988" cy="36512"/>
          </a:xfrm>
          <a:custGeom>
            <a:avLst/>
            <a:gdLst>
              <a:gd name="T0" fmla="*/ 0 w 17"/>
              <a:gd name="T1" fmla="*/ 9525 h 23"/>
              <a:gd name="T2" fmla="*/ 26988 w 17"/>
              <a:gd name="T3" fmla="*/ 0 h 23"/>
              <a:gd name="T4" fmla="*/ 26988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26" name="Freeform 759"/>
          <p:cNvSpPr>
            <a:spLocks/>
          </p:cNvSpPr>
          <p:nvPr/>
        </p:nvSpPr>
        <p:spPr bwMode="auto">
          <a:xfrm>
            <a:off x="5464175" y="1457325"/>
            <a:ext cx="26988" cy="46038"/>
          </a:xfrm>
          <a:custGeom>
            <a:avLst/>
            <a:gdLst>
              <a:gd name="T0" fmla="*/ 0 w 17"/>
              <a:gd name="T1" fmla="*/ 19050 h 29"/>
              <a:gd name="T2" fmla="*/ 26988 w 17"/>
              <a:gd name="T3" fmla="*/ 0 h 29"/>
              <a:gd name="T4" fmla="*/ 26988 w 17"/>
              <a:gd name="T5" fmla="*/ 28575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27" name="Freeform 760"/>
          <p:cNvSpPr>
            <a:spLocks/>
          </p:cNvSpPr>
          <p:nvPr/>
        </p:nvSpPr>
        <p:spPr bwMode="auto">
          <a:xfrm>
            <a:off x="5464175" y="1503363"/>
            <a:ext cx="26988" cy="36512"/>
          </a:xfrm>
          <a:custGeom>
            <a:avLst/>
            <a:gdLst>
              <a:gd name="T0" fmla="*/ 0 w 17"/>
              <a:gd name="T1" fmla="*/ 9525 h 23"/>
              <a:gd name="T2" fmla="*/ 26988 w 17"/>
              <a:gd name="T3" fmla="*/ 0 h 23"/>
              <a:gd name="T4" fmla="*/ 26988 w 17"/>
              <a:gd name="T5" fmla="*/ 26987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28" name="Freeform 761"/>
          <p:cNvSpPr>
            <a:spLocks/>
          </p:cNvSpPr>
          <p:nvPr/>
        </p:nvSpPr>
        <p:spPr bwMode="auto">
          <a:xfrm>
            <a:off x="5464175" y="1539875"/>
            <a:ext cx="26988" cy="46038"/>
          </a:xfrm>
          <a:custGeom>
            <a:avLst/>
            <a:gdLst>
              <a:gd name="T0" fmla="*/ 0 w 17"/>
              <a:gd name="T1" fmla="*/ 19050 h 29"/>
              <a:gd name="T2" fmla="*/ 26988 w 17"/>
              <a:gd name="T3" fmla="*/ 0 h 29"/>
              <a:gd name="T4" fmla="*/ 26988 w 17"/>
              <a:gd name="T5" fmla="*/ 26988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29" name="Freeform 762"/>
          <p:cNvSpPr>
            <a:spLocks/>
          </p:cNvSpPr>
          <p:nvPr/>
        </p:nvSpPr>
        <p:spPr bwMode="auto">
          <a:xfrm>
            <a:off x="5464175" y="1585913"/>
            <a:ext cx="26988" cy="46037"/>
          </a:xfrm>
          <a:custGeom>
            <a:avLst/>
            <a:gdLst>
              <a:gd name="T0" fmla="*/ 0 w 17"/>
              <a:gd name="T1" fmla="*/ 9525 h 29"/>
              <a:gd name="T2" fmla="*/ 26988 w 17"/>
              <a:gd name="T3" fmla="*/ 0 h 29"/>
              <a:gd name="T4" fmla="*/ 26988 w 17"/>
              <a:gd name="T5" fmla="*/ 26987 h 29"/>
              <a:gd name="T6" fmla="*/ 0 w 17"/>
              <a:gd name="T7" fmla="*/ 46037 h 29"/>
              <a:gd name="T8" fmla="*/ 0 w 17"/>
              <a:gd name="T9" fmla="*/ 9525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30" name="Freeform 763"/>
          <p:cNvSpPr>
            <a:spLocks/>
          </p:cNvSpPr>
          <p:nvPr/>
        </p:nvSpPr>
        <p:spPr bwMode="auto">
          <a:xfrm>
            <a:off x="5464175" y="1631950"/>
            <a:ext cx="26988" cy="36513"/>
          </a:xfrm>
          <a:custGeom>
            <a:avLst/>
            <a:gdLst>
              <a:gd name="T0" fmla="*/ 0 w 17"/>
              <a:gd name="T1" fmla="*/ 7938 h 23"/>
              <a:gd name="T2" fmla="*/ 26988 w 17"/>
              <a:gd name="T3" fmla="*/ 0 h 23"/>
              <a:gd name="T4" fmla="*/ 26988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31" name="Freeform 764"/>
          <p:cNvSpPr>
            <a:spLocks/>
          </p:cNvSpPr>
          <p:nvPr/>
        </p:nvSpPr>
        <p:spPr bwMode="auto">
          <a:xfrm>
            <a:off x="5464175" y="1668463"/>
            <a:ext cx="26988" cy="44450"/>
          </a:xfrm>
          <a:custGeom>
            <a:avLst/>
            <a:gdLst>
              <a:gd name="T0" fmla="*/ 0 w 17"/>
              <a:gd name="T1" fmla="*/ 17463 h 28"/>
              <a:gd name="T2" fmla="*/ 26988 w 17"/>
              <a:gd name="T3" fmla="*/ 0 h 28"/>
              <a:gd name="T4" fmla="*/ 26988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32" name="Freeform 765"/>
          <p:cNvSpPr>
            <a:spLocks/>
          </p:cNvSpPr>
          <p:nvPr/>
        </p:nvSpPr>
        <p:spPr bwMode="auto">
          <a:xfrm>
            <a:off x="5464175" y="1712913"/>
            <a:ext cx="26988" cy="36512"/>
          </a:xfrm>
          <a:custGeom>
            <a:avLst/>
            <a:gdLst>
              <a:gd name="T0" fmla="*/ 0 w 17"/>
              <a:gd name="T1" fmla="*/ 9525 h 23"/>
              <a:gd name="T2" fmla="*/ 26988 w 17"/>
              <a:gd name="T3" fmla="*/ 0 h 23"/>
              <a:gd name="T4" fmla="*/ 26988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33" name="Freeform 766"/>
          <p:cNvSpPr>
            <a:spLocks/>
          </p:cNvSpPr>
          <p:nvPr/>
        </p:nvSpPr>
        <p:spPr bwMode="auto">
          <a:xfrm>
            <a:off x="5464175" y="1749425"/>
            <a:ext cx="26988" cy="46038"/>
          </a:xfrm>
          <a:custGeom>
            <a:avLst/>
            <a:gdLst>
              <a:gd name="T0" fmla="*/ 0 w 17"/>
              <a:gd name="T1" fmla="*/ 19050 h 29"/>
              <a:gd name="T2" fmla="*/ 26988 w 17"/>
              <a:gd name="T3" fmla="*/ 0 h 29"/>
              <a:gd name="T4" fmla="*/ 26988 w 17"/>
              <a:gd name="T5" fmla="*/ 28575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34" name="Freeform 767"/>
          <p:cNvSpPr>
            <a:spLocks/>
          </p:cNvSpPr>
          <p:nvPr/>
        </p:nvSpPr>
        <p:spPr bwMode="auto">
          <a:xfrm>
            <a:off x="5518150" y="1093788"/>
            <a:ext cx="26988" cy="44450"/>
          </a:xfrm>
          <a:custGeom>
            <a:avLst/>
            <a:gdLst>
              <a:gd name="T0" fmla="*/ 0 w 17"/>
              <a:gd name="T1" fmla="*/ 17463 h 28"/>
              <a:gd name="T2" fmla="*/ 26988 w 17"/>
              <a:gd name="T3" fmla="*/ 0 h 28"/>
              <a:gd name="T4" fmla="*/ 26988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35" name="Freeform 768"/>
          <p:cNvSpPr>
            <a:spLocks/>
          </p:cNvSpPr>
          <p:nvPr/>
        </p:nvSpPr>
        <p:spPr bwMode="auto">
          <a:xfrm>
            <a:off x="5518150" y="1138238"/>
            <a:ext cx="26988" cy="36512"/>
          </a:xfrm>
          <a:custGeom>
            <a:avLst/>
            <a:gdLst>
              <a:gd name="T0" fmla="*/ 0 w 17"/>
              <a:gd name="T1" fmla="*/ 9525 h 23"/>
              <a:gd name="T2" fmla="*/ 26988 w 17"/>
              <a:gd name="T3" fmla="*/ 0 h 23"/>
              <a:gd name="T4" fmla="*/ 26988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36" name="Freeform 769"/>
          <p:cNvSpPr>
            <a:spLocks/>
          </p:cNvSpPr>
          <p:nvPr/>
        </p:nvSpPr>
        <p:spPr bwMode="auto">
          <a:xfrm>
            <a:off x="5518150" y="1174750"/>
            <a:ext cx="26988" cy="46038"/>
          </a:xfrm>
          <a:custGeom>
            <a:avLst/>
            <a:gdLst>
              <a:gd name="T0" fmla="*/ 0 w 17"/>
              <a:gd name="T1" fmla="*/ 19050 h 29"/>
              <a:gd name="T2" fmla="*/ 26988 w 17"/>
              <a:gd name="T3" fmla="*/ 0 h 29"/>
              <a:gd name="T4" fmla="*/ 26988 w 17"/>
              <a:gd name="T5" fmla="*/ 36513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37" name="Freeform 770"/>
          <p:cNvSpPr>
            <a:spLocks/>
          </p:cNvSpPr>
          <p:nvPr/>
        </p:nvSpPr>
        <p:spPr bwMode="auto">
          <a:xfrm>
            <a:off x="5518150" y="1220788"/>
            <a:ext cx="26988" cy="46037"/>
          </a:xfrm>
          <a:custGeom>
            <a:avLst/>
            <a:gdLst>
              <a:gd name="T0" fmla="*/ 0 w 17"/>
              <a:gd name="T1" fmla="*/ 19050 h 29"/>
              <a:gd name="T2" fmla="*/ 26988 w 17"/>
              <a:gd name="T3" fmla="*/ 0 h 29"/>
              <a:gd name="T4" fmla="*/ 26988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38" name="Freeform 771"/>
          <p:cNvSpPr>
            <a:spLocks/>
          </p:cNvSpPr>
          <p:nvPr/>
        </p:nvSpPr>
        <p:spPr bwMode="auto">
          <a:xfrm>
            <a:off x="5518150" y="1266825"/>
            <a:ext cx="26988" cy="36513"/>
          </a:xfrm>
          <a:custGeom>
            <a:avLst/>
            <a:gdLst>
              <a:gd name="T0" fmla="*/ 0 w 17"/>
              <a:gd name="T1" fmla="*/ 7938 h 23"/>
              <a:gd name="T2" fmla="*/ 26988 w 17"/>
              <a:gd name="T3" fmla="*/ 0 h 23"/>
              <a:gd name="T4" fmla="*/ 26988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39" name="Freeform 772"/>
          <p:cNvSpPr>
            <a:spLocks/>
          </p:cNvSpPr>
          <p:nvPr/>
        </p:nvSpPr>
        <p:spPr bwMode="auto">
          <a:xfrm>
            <a:off x="5518150" y="1303338"/>
            <a:ext cx="26988" cy="44450"/>
          </a:xfrm>
          <a:custGeom>
            <a:avLst/>
            <a:gdLst>
              <a:gd name="T0" fmla="*/ 0 w 17"/>
              <a:gd name="T1" fmla="*/ 17463 h 28"/>
              <a:gd name="T2" fmla="*/ 26988 w 17"/>
              <a:gd name="T3" fmla="*/ 0 h 28"/>
              <a:gd name="T4" fmla="*/ 26988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40" name="Freeform 773"/>
          <p:cNvSpPr>
            <a:spLocks/>
          </p:cNvSpPr>
          <p:nvPr/>
        </p:nvSpPr>
        <p:spPr bwMode="auto">
          <a:xfrm>
            <a:off x="5518150" y="1347788"/>
            <a:ext cx="26988" cy="36512"/>
          </a:xfrm>
          <a:custGeom>
            <a:avLst/>
            <a:gdLst>
              <a:gd name="T0" fmla="*/ 0 w 17"/>
              <a:gd name="T1" fmla="*/ 9525 h 23"/>
              <a:gd name="T2" fmla="*/ 26988 w 17"/>
              <a:gd name="T3" fmla="*/ 0 h 23"/>
              <a:gd name="T4" fmla="*/ 26988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41" name="Freeform 774"/>
          <p:cNvSpPr>
            <a:spLocks/>
          </p:cNvSpPr>
          <p:nvPr/>
        </p:nvSpPr>
        <p:spPr bwMode="auto">
          <a:xfrm>
            <a:off x="5518150" y="1384300"/>
            <a:ext cx="26988" cy="46038"/>
          </a:xfrm>
          <a:custGeom>
            <a:avLst/>
            <a:gdLst>
              <a:gd name="T0" fmla="*/ 0 w 17"/>
              <a:gd name="T1" fmla="*/ 19050 h 29"/>
              <a:gd name="T2" fmla="*/ 26988 w 17"/>
              <a:gd name="T3" fmla="*/ 0 h 29"/>
              <a:gd name="T4" fmla="*/ 26988 w 17"/>
              <a:gd name="T5" fmla="*/ 36513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42" name="Freeform 775"/>
          <p:cNvSpPr>
            <a:spLocks/>
          </p:cNvSpPr>
          <p:nvPr/>
        </p:nvSpPr>
        <p:spPr bwMode="auto">
          <a:xfrm>
            <a:off x="5518150" y="1430338"/>
            <a:ext cx="26988" cy="46037"/>
          </a:xfrm>
          <a:custGeom>
            <a:avLst/>
            <a:gdLst>
              <a:gd name="T0" fmla="*/ 0 w 17"/>
              <a:gd name="T1" fmla="*/ 19050 h 29"/>
              <a:gd name="T2" fmla="*/ 26988 w 17"/>
              <a:gd name="T3" fmla="*/ 0 h 29"/>
              <a:gd name="T4" fmla="*/ 26988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43" name="Freeform 776"/>
          <p:cNvSpPr>
            <a:spLocks/>
          </p:cNvSpPr>
          <p:nvPr/>
        </p:nvSpPr>
        <p:spPr bwMode="auto">
          <a:xfrm>
            <a:off x="5518150" y="1476375"/>
            <a:ext cx="26988" cy="36513"/>
          </a:xfrm>
          <a:custGeom>
            <a:avLst/>
            <a:gdLst>
              <a:gd name="T0" fmla="*/ 0 w 17"/>
              <a:gd name="T1" fmla="*/ 9525 h 23"/>
              <a:gd name="T2" fmla="*/ 26988 w 17"/>
              <a:gd name="T3" fmla="*/ 0 h 23"/>
              <a:gd name="T4" fmla="*/ 26988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44" name="Freeform 777"/>
          <p:cNvSpPr>
            <a:spLocks/>
          </p:cNvSpPr>
          <p:nvPr/>
        </p:nvSpPr>
        <p:spPr bwMode="auto">
          <a:xfrm>
            <a:off x="5518150" y="1512888"/>
            <a:ext cx="26988" cy="46037"/>
          </a:xfrm>
          <a:custGeom>
            <a:avLst/>
            <a:gdLst>
              <a:gd name="T0" fmla="*/ 0 w 17"/>
              <a:gd name="T1" fmla="*/ 17462 h 29"/>
              <a:gd name="T2" fmla="*/ 26988 w 17"/>
              <a:gd name="T3" fmla="*/ 0 h 29"/>
              <a:gd name="T4" fmla="*/ 26988 w 17"/>
              <a:gd name="T5" fmla="*/ 26987 h 29"/>
              <a:gd name="T6" fmla="*/ 0 w 17"/>
              <a:gd name="T7" fmla="*/ 46037 h 29"/>
              <a:gd name="T8" fmla="*/ 0 w 17"/>
              <a:gd name="T9" fmla="*/ 1746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45" name="Freeform 778"/>
          <p:cNvSpPr>
            <a:spLocks/>
          </p:cNvSpPr>
          <p:nvPr/>
        </p:nvSpPr>
        <p:spPr bwMode="auto">
          <a:xfrm>
            <a:off x="5518150" y="1558925"/>
            <a:ext cx="26988" cy="36513"/>
          </a:xfrm>
          <a:custGeom>
            <a:avLst/>
            <a:gdLst>
              <a:gd name="T0" fmla="*/ 0 w 17"/>
              <a:gd name="T1" fmla="*/ 7938 h 23"/>
              <a:gd name="T2" fmla="*/ 26988 w 17"/>
              <a:gd name="T3" fmla="*/ 0 h 23"/>
              <a:gd name="T4" fmla="*/ 26988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46" name="Freeform 779"/>
          <p:cNvSpPr>
            <a:spLocks/>
          </p:cNvSpPr>
          <p:nvPr/>
        </p:nvSpPr>
        <p:spPr bwMode="auto">
          <a:xfrm>
            <a:off x="5518150" y="1595438"/>
            <a:ext cx="26988" cy="44450"/>
          </a:xfrm>
          <a:custGeom>
            <a:avLst/>
            <a:gdLst>
              <a:gd name="T0" fmla="*/ 0 w 17"/>
              <a:gd name="T1" fmla="*/ 17463 h 28"/>
              <a:gd name="T2" fmla="*/ 26988 w 17"/>
              <a:gd name="T3" fmla="*/ 0 h 28"/>
              <a:gd name="T4" fmla="*/ 26988 w 17"/>
              <a:gd name="T5" fmla="*/ 36513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23"/>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47" name="Freeform 780"/>
          <p:cNvSpPr>
            <a:spLocks/>
          </p:cNvSpPr>
          <p:nvPr/>
        </p:nvSpPr>
        <p:spPr bwMode="auto">
          <a:xfrm>
            <a:off x="5518150" y="1639888"/>
            <a:ext cx="26988" cy="46037"/>
          </a:xfrm>
          <a:custGeom>
            <a:avLst/>
            <a:gdLst>
              <a:gd name="T0" fmla="*/ 0 w 17"/>
              <a:gd name="T1" fmla="*/ 19050 h 29"/>
              <a:gd name="T2" fmla="*/ 26988 w 17"/>
              <a:gd name="T3" fmla="*/ 0 h 29"/>
              <a:gd name="T4" fmla="*/ 26988 w 17"/>
              <a:gd name="T5" fmla="*/ 28575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48" name="Freeform 781"/>
          <p:cNvSpPr>
            <a:spLocks/>
          </p:cNvSpPr>
          <p:nvPr/>
        </p:nvSpPr>
        <p:spPr bwMode="auto">
          <a:xfrm>
            <a:off x="5518150" y="1685925"/>
            <a:ext cx="26988" cy="36513"/>
          </a:xfrm>
          <a:custGeom>
            <a:avLst/>
            <a:gdLst>
              <a:gd name="T0" fmla="*/ 0 w 17"/>
              <a:gd name="T1" fmla="*/ 9525 h 23"/>
              <a:gd name="T2" fmla="*/ 26988 w 17"/>
              <a:gd name="T3" fmla="*/ 0 h 23"/>
              <a:gd name="T4" fmla="*/ 26988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49" name="Freeform 782"/>
          <p:cNvSpPr>
            <a:spLocks/>
          </p:cNvSpPr>
          <p:nvPr/>
        </p:nvSpPr>
        <p:spPr bwMode="auto">
          <a:xfrm>
            <a:off x="5518150" y="1722438"/>
            <a:ext cx="26988" cy="46037"/>
          </a:xfrm>
          <a:custGeom>
            <a:avLst/>
            <a:gdLst>
              <a:gd name="T0" fmla="*/ 0 w 17"/>
              <a:gd name="T1" fmla="*/ 19050 h 29"/>
              <a:gd name="T2" fmla="*/ 26988 w 17"/>
              <a:gd name="T3" fmla="*/ 0 h 29"/>
              <a:gd name="T4" fmla="*/ 26988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50" name="Freeform 783"/>
          <p:cNvSpPr>
            <a:spLocks/>
          </p:cNvSpPr>
          <p:nvPr/>
        </p:nvSpPr>
        <p:spPr bwMode="auto">
          <a:xfrm>
            <a:off x="5573713" y="1065213"/>
            <a:ext cx="26987" cy="46037"/>
          </a:xfrm>
          <a:custGeom>
            <a:avLst/>
            <a:gdLst>
              <a:gd name="T0" fmla="*/ 0 w 17"/>
              <a:gd name="T1" fmla="*/ 19050 h 29"/>
              <a:gd name="T2" fmla="*/ 26987 w 17"/>
              <a:gd name="T3" fmla="*/ 0 h 29"/>
              <a:gd name="T4" fmla="*/ 26987 w 17"/>
              <a:gd name="T5" fmla="*/ 28575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51" name="Freeform 784"/>
          <p:cNvSpPr>
            <a:spLocks/>
          </p:cNvSpPr>
          <p:nvPr/>
        </p:nvSpPr>
        <p:spPr bwMode="auto">
          <a:xfrm>
            <a:off x="5573713" y="1111250"/>
            <a:ext cx="26987" cy="36513"/>
          </a:xfrm>
          <a:custGeom>
            <a:avLst/>
            <a:gdLst>
              <a:gd name="T0" fmla="*/ 0 w 17"/>
              <a:gd name="T1" fmla="*/ 9525 h 23"/>
              <a:gd name="T2" fmla="*/ 26987 w 17"/>
              <a:gd name="T3" fmla="*/ 0 h 23"/>
              <a:gd name="T4" fmla="*/ 26987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52" name="Freeform 785"/>
          <p:cNvSpPr>
            <a:spLocks/>
          </p:cNvSpPr>
          <p:nvPr/>
        </p:nvSpPr>
        <p:spPr bwMode="auto">
          <a:xfrm>
            <a:off x="5573713" y="1147763"/>
            <a:ext cx="26987" cy="46037"/>
          </a:xfrm>
          <a:custGeom>
            <a:avLst/>
            <a:gdLst>
              <a:gd name="T0" fmla="*/ 0 w 17"/>
              <a:gd name="T1" fmla="*/ 19050 h 29"/>
              <a:gd name="T2" fmla="*/ 26987 w 17"/>
              <a:gd name="T3" fmla="*/ 0 h 29"/>
              <a:gd name="T4" fmla="*/ 26987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53" name="Freeform 786"/>
          <p:cNvSpPr>
            <a:spLocks/>
          </p:cNvSpPr>
          <p:nvPr/>
        </p:nvSpPr>
        <p:spPr bwMode="auto">
          <a:xfrm>
            <a:off x="5573713" y="1193800"/>
            <a:ext cx="26987" cy="46038"/>
          </a:xfrm>
          <a:custGeom>
            <a:avLst/>
            <a:gdLst>
              <a:gd name="T0" fmla="*/ 0 w 17"/>
              <a:gd name="T1" fmla="*/ 17463 h 29"/>
              <a:gd name="T2" fmla="*/ 26987 w 17"/>
              <a:gd name="T3" fmla="*/ 0 h 29"/>
              <a:gd name="T4" fmla="*/ 26987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54" name="Freeform 787"/>
          <p:cNvSpPr>
            <a:spLocks/>
          </p:cNvSpPr>
          <p:nvPr/>
        </p:nvSpPr>
        <p:spPr bwMode="auto">
          <a:xfrm>
            <a:off x="5573713" y="1239838"/>
            <a:ext cx="26987" cy="34925"/>
          </a:xfrm>
          <a:custGeom>
            <a:avLst/>
            <a:gdLst>
              <a:gd name="T0" fmla="*/ 0 w 17"/>
              <a:gd name="T1" fmla="*/ 7938 h 22"/>
              <a:gd name="T2" fmla="*/ 26987 w 17"/>
              <a:gd name="T3" fmla="*/ 0 h 22"/>
              <a:gd name="T4" fmla="*/ 26987 w 17"/>
              <a:gd name="T5" fmla="*/ 26988 h 22"/>
              <a:gd name="T6" fmla="*/ 0 w 17"/>
              <a:gd name="T7" fmla="*/ 34925 h 22"/>
              <a:gd name="T8" fmla="*/ 0 w 17"/>
              <a:gd name="T9" fmla="*/ 7938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2">
                <a:moveTo>
                  <a:pt x="0" y="5"/>
                </a:moveTo>
                <a:lnTo>
                  <a:pt x="17" y="0"/>
                </a:lnTo>
                <a:lnTo>
                  <a:pt x="17" y="17"/>
                </a:lnTo>
                <a:lnTo>
                  <a:pt x="0" y="22"/>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55" name="Freeform 788"/>
          <p:cNvSpPr>
            <a:spLocks/>
          </p:cNvSpPr>
          <p:nvPr/>
        </p:nvSpPr>
        <p:spPr bwMode="auto">
          <a:xfrm>
            <a:off x="5573713" y="1274763"/>
            <a:ext cx="26987" cy="46037"/>
          </a:xfrm>
          <a:custGeom>
            <a:avLst/>
            <a:gdLst>
              <a:gd name="T0" fmla="*/ 0 w 17"/>
              <a:gd name="T1" fmla="*/ 19050 h 29"/>
              <a:gd name="T2" fmla="*/ 26987 w 17"/>
              <a:gd name="T3" fmla="*/ 0 h 29"/>
              <a:gd name="T4" fmla="*/ 26987 w 17"/>
              <a:gd name="T5" fmla="*/ 28575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56" name="Freeform 789"/>
          <p:cNvSpPr>
            <a:spLocks/>
          </p:cNvSpPr>
          <p:nvPr/>
        </p:nvSpPr>
        <p:spPr bwMode="auto">
          <a:xfrm>
            <a:off x="5573713" y="1320800"/>
            <a:ext cx="26987" cy="36513"/>
          </a:xfrm>
          <a:custGeom>
            <a:avLst/>
            <a:gdLst>
              <a:gd name="T0" fmla="*/ 0 w 17"/>
              <a:gd name="T1" fmla="*/ 9525 h 23"/>
              <a:gd name="T2" fmla="*/ 26987 w 17"/>
              <a:gd name="T3" fmla="*/ 0 h 23"/>
              <a:gd name="T4" fmla="*/ 26987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57" name="Freeform 790"/>
          <p:cNvSpPr>
            <a:spLocks/>
          </p:cNvSpPr>
          <p:nvPr/>
        </p:nvSpPr>
        <p:spPr bwMode="auto">
          <a:xfrm>
            <a:off x="5573713" y="1357313"/>
            <a:ext cx="26987" cy="46037"/>
          </a:xfrm>
          <a:custGeom>
            <a:avLst/>
            <a:gdLst>
              <a:gd name="T0" fmla="*/ 0 w 17"/>
              <a:gd name="T1" fmla="*/ 19050 h 29"/>
              <a:gd name="T2" fmla="*/ 26987 w 17"/>
              <a:gd name="T3" fmla="*/ 0 h 29"/>
              <a:gd name="T4" fmla="*/ 26987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58" name="Freeform 791"/>
          <p:cNvSpPr>
            <a:spLocks/>
          </p:cNvSpPr>
          <p:nvPr/>
        </p:nvSpPr>
        <p:spPr bwMode="auto">
          <a:xfrm>
            <a:off x="5573713" y="1403350"/>
            <a:ext cx="26987" cy="46038"/>
          </a:xfrm>
          <a:custGeom>
            <a:avLst/>
            <a:gdLst>
              <a:gd name="T0" fmla="*/ 0 w 17"/>
              <a:gd name="T1" fmla="*/ 17463 h 29"/>
              <a:gd name="T2" fmla="*/ 26987 w 17"/>
              <a:gd name="T3" fmla="*/ 0 h 29"/>
              <a:gd name="T4" fmla="*/ 26987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59" name="Freeform 792"/>
          <p:cNvSpPr>
            <a:spLocks/>
          </p:cNvSpPr>
          <p:nvPr/>
        </p:nvSpPr>
        <p:spPr bwMode="auto">
          <a:xfrm>
            <a:off x="5573713" y="1449388"/>
            <a:ext cx="26987" cy="36512"/>
          </a:xfrm>
          <a:custGeom>
            <a:avLst/>
            <a:gdLst>
              <a:gd name="T0" fmla="*/ 0 w 17"/>
              <a:gd name="T1" fmla="*/ 7937 h 23"/>
              <a:gd name="T2" fmla="*/ 26987 w 17"/>
              <a:gd name="T3" fmla="*/ 0 h 23"/>
              <a:gd name="T4" fmla="*/ 26987 w 17"/>
              <a:gd name="T5" fmla="*/ 26987 h 23"/>
              <a:gd name="T6" fmla="*/ 0 w 17"/>
              <a:gd name="T7" fmla="*/ 36512 h 23"/>
              <a:gd name="T8" fmla="*/ 0 w 17"/>
              <a:gd name="T9" fmla="*/ 7937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60" name="Freeform 793"/>
          <p:cNvSpPr>
            <a:spLocks/>
          </p:cNvSpPr>
          <p:nvPr/>
        </p:nvSpPr>
        <p:spPr bwMode="auto">
          <a:xfrm>
            <a:off x="5573713" y="1485900"/>
            <a:ext cx="26987" cy="44450"/>
          </a:xfrm>
          <a:custGeom>
            <a:avLst/>
            <a:gdLst>
              <a:gd name="T0" fmla="*/ 0 w 17"/>
              <a:gd name="T1" fmla="*/ 17463 h 28"/>
              <a:gd name="T2" fmla="*/ 26987 w 17"/>
              <a:gd name="T3" fmla="*/ 0 h 28"/>
              <a:gd name="T4" fmla="*/ 26987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61" name="Freeform 794"/>
          <p:cNvSpPr>
            <a:spLocks/>
          </p:cNvSpPr>
          <p:nvPr/>
        </p:nvSpPr>
        <p:spPr bwMode="auto">
          <a:xfrm>
            <a:off x="5573713" y="1530350"/>
            <a:ext cx="26987" cy="36513"/>
          </a:xfrm>
          <a:custGeom>
            <a:avLst/>
            <a:gdLst>
              <a:gd name="T0" fmla="*/ 0 w 17"/>
              <a:gd name="T1" fmla="*/ 9525 h 23"/>
              <a:gd name="T2" fmla="*/ 26987 w 17"/>
              <a:gd name="T3" fmla="*/ 0 h 23"/>
              <a:gd name="T4" fmla="*/ 26987 w 17"/>
              <a:gd name="T5" fmla="*/ 28575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62" name="Freeform 795"/>
          <p:cNvSpPr>
            <a:spLocks/>
          </p:cNvSpPr>
          <p:nvPr/>
        </p:nvSpPr>
        <p:spPr bwMode="auto">
          <a:xfrm>
            <a:off x="5573713" y="1566863"/>
            <a:ext cx="26987" cy="46037"/>
          </a:xfrm>
          <a:custGeom>
            <a:avLst/>
            <a:gdLst>
              <a:gd name="T0" fmla="*/ 0 w 17"/>
              <a:gd name="T1" fmla="*/ 19050 h 29"/>
              <a:gd name="T2" fmla="*/ 26987 w 17"/>
              <a:gd name="T3" fmla="*/ 0 h 29"/>
              <a:gd name="T4" fmla="*/ 26987 w 17"/>
              <a:gd name="T5" fmla="*/ 28575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63" name="Freeform 796"/>
          <p:cNvSpPr>
            <a:spLocks/>
          </p:cNvSpPr>
          <p:nvPr/>
        </p:nvSpPr>
        <p:spPr bwMode="auto">
          <a:xfrm>
            <a:off x="5573713" y="1612900"/>
            <a:ext cx="26987" cy="46038"/>
          </a:xfrm>
          <a:custGeom>
            <a:avLst/>
            <a:gdLst>
              <a:gd name="T0" fmla="*/ 0 w 17"/>
              <a:gd name="T1" fmla="*/ 19050 h 29"/>
              <a:gd name="T2" fmla="*/ 26987 w 17"/>
              <a:gd name="T3" fmla="*/ 0 h 29"/>
              <a:gd name="T4" fmla="*/ 26987 w 17"/>
              <a:gd name="T5" fmla="*/ 26988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64" name="Freeform 797"/>
          <p:cNvSpPr>
            <a:spLocks/>
          </p:cNvSpPr>
          <p:nvPr/>
        </p:nvSpPr>
        <p:spPr bwMode="auto">
          <a:xfrm>
            <a:off x="5573713" y="1658938"/>
            <a:ext cx="26987" cy="36512"/>
          </a:xfrm>
          <a:custGeom>
            <a:avLst/>
            <a:gdLst>
              <a:gd name="T0" fmla="*/ 0 w 17"/>
              <a:gd name="T1" fmla="*/ 9525 h 23"/>
              <a:gd name="T2" fmla="*/ 26987 w 17"/>
              <a:gd name="T3" fmla="*/ 0 h 23"/>
              <a:gd name="T4" fmla="*/ 26987 w 17"/>
              <a:gd name="T5" fmla="*/ 26987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65" name="Freeform 798"/>
          <p:cNvSpPr>
            <a:spLocks/>
          </p:cNvSpPr>
          <p:nvPr/>
        </p:nvSpPr>
        <p:spPr bwMode="auto">
          <a:xfrm>
            <a:off x="5573713" y="1695450"/>
            <a:ext cx="26987" cy="46038"/>
          </a:xfrm>
          <a:custGeom>
            <a:avLst/>
            <a:gdLst>
              <a:gd name="T0" fmla="*/ 0 w 17"/>
              <a:gd name="T1" fmla="*/ 17463 h 29"/>
              <a:gd name="T2" fmla="*/ 26987 w 17"/>
              <a:gd name="T3" fmla="*/ 0 h 29"/>
              <a:gd name="T4" fmla="*/ 26987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66" name="Freeform 799"/>
          <p:cNvSpPr>
            <a:spLocks/>
          </p:cNvSpPr>
          <p:nvPr/>
        </p:nvSpPr>
        <p:spPr bwMode="auto">
          <a:xfrm>
            <a:off x="5627688" y="1038225"/>
            <a:ext cx="26987" cy="46038"/>
          </a:xfrm>
          <a:custGeom>
            <a:avLst/>
            <a:gdLst>
              <a:gd name="T0" fmla="*/ 0 w 17"/>
              <a:gd name="T1" fmla="*/ 19050 h 29"/>
              <a:gd name="T2" fmla="*/ 26987 w 17"/>
              <a:gd name="T3" fmla="*/ 0 h 29"/>
              <a:gd name="T4" fmla="*/ 26987 w 17"/>
              <a:gd name="T5" fmla="*/ 26988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67" name="Freeform 800"/>
          <p:cNvSpPr>
            <a:spLocks/>
          </p:cNvSpPr>
          <p:nvPr/>
        </p:nvSpPr>
        <p:spPr bwMode="auto">
          <a:xfrm>
            <a:off x="5627688" y="1084263"/>
            <a:ext cx="26987" cy="36512"/>
          </a:xfrm>
          <a:custGeom>
            <a:avLst/>
            <a:gdLst>
              <a:gd name="T0" fmla="*/ 0 w 17"/>
              <a:gd name="T1" fmla="*/ 9525 h 23"/>
              <a:gd name="T2" fmla="*/ 26987 w 17"/>
              <a:gd name="T3" fmla="*/ 0 h 23"/>
              <a:gd name="T4" fmla="*/ 26987 w 17"/>
              <a:gd name="T5" fmla="*/ 26987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68" name="Freeform 801"/>
          <p:cNvSpPr>
            <a:spLocks/>
          </p:cNvSpPr>
          <p:nvPr/>
        </p:nvSpPr>
        <p:spPr bwMode="auto">
          <a:xfrm>
            <a:off x="5627688" y="1120775"/>
            <a:ext cx="26987" cy="46038"/>
          </a:xfrm>
          <a:custGeom>
            <a:avLst/>
            <a:gdLst>
              <a:gd name="T0" fmla="*/ 0 w 17"/>
              <a:gd name="T1" fmla="*/ 17463 h 29"/>
              <a:gd name="T2" fmla="*/ 26987 w 17"/>
              <a:gd name="T3" fmla="*/ 0 h 29"/>
              <a:gd name="T4" fmla="*/ 26987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69" name="Freeform 802"/>
          <p:cNvSpPr>
            <a:spLocks/>
          </p:cNvSpPr>
          <p:nvPr/>
        </p:nvSpPr>
        <p:spPr bwMode="auto">
          <a:xfrm>
            <a:off x="5627688" y="1166813"/>
            <a:ext cx="26987" cy="44450"/>
          </a:xfrm>
          <a:custGeom>
            <a:avLst/>
            <a:gdLst>
              <a:gd name="T0" fmla="*/ 0 w 17"/>
              <a:gd name="T1" fmla="*/ 7938 h 28"/>
              <a:gd name="T2" fmla="*/ 26987 w 17"/>
              <a:gd name="T3" fmla="*/ 0 h 28"/>
              <a:gd name="T4" fmla="*/ 26987 w 17"/>
              <a:gd name="T5" fmla="*/ 26988 h 28"/>
              <a:gd name="T6" fmla="*/ 0 w 17"/>
              <a:gd name="T7" fmla="*/ 44450 h 28"/>
              <a:gd name="T8" fmla="*/ 0 w 17"/>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70" name="Freeform 803"/>
          <p:cNvSpPr>
            <a:spLocks/>
          </p:cNvSpPr>
          <p:nvPr/>
        </p:nvSpPr>
        <p:spPr bwMode="auto">
          <a:xfrm>
            <a:off x="5627688" y="1211263"/>
            <a:ext cx="26987" cy="36512"/>
          </a:xfrm>
          <a:custGeom>
            <a:avLst/>
            <a:gdLst>
              <a:gd name="T0" fmla="*/ 0 w 17"/>
              <a:gd name="T1" fmla="*/ 9525 h 23"/>
              <a:gd name="T2" fmla="*/ 26987 w 17"/>
              <a:gd name="T3" fmla="*/ 0 h 23"/>
              <a:gd name="T4" fmla="*/ 26987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71" name="Freeform 804"/>
          <p:cNvSpPr>
            <a:spLocks/>
          </p:cNvSpPr>
          <p:nvPr/>
        </p:nvSpPr>
        <p:spPr bwMode="auto">
          <a:xfrm>
            <a:off x="5627688" y="1247775"/>
            <a:ext cx="26987" cy="46038"/>
          </a:xfrm>
          <a:custGeom>
            <a:avLst/>
            <a:gdLst>
              <a:gd name="T0" fmla="*/ 0 w 17"/>
              <a:gd name="T1" fmla="*/ 19050 h 29"/>
              <a:gd name="T2" fmla="*/ 26987 w 17"/>
              <a:gd name="T3" fmla="*/ 0 h 29"/>
              <a:gd name="T4" fmla="*/ 26987 w 17"/>
              <a:gd name="T5" fmla="*/ 26988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72" name="Freeform 805"/>
          <p:cNvSpPr>
            <a:spLocks/>
          </p:cNvSpPr>
          <p:nvPr/>
        </p:nvSpPr>
        <p:spPr bwMode="auto">
          <a:xfrm>
            <a:off x="5627688" y="1293813"/>
            <a:ext cx="26987" cy="36512"/>
          </a:xfrm>
          <a:custGeom>
            <a:avLst/>
            <a:gdLst>
              <a:gd name="T0" fmla="*/ 0 w 17"/>
              <a:gd name="T1" fmla="*/ 9525 h 23"/>
              <a:gd name="T2" fmla="*/ 26987 w 17"/>
              <a:gd name="T3" fmla="*/ 0 h 23"/>
              <a:gd name="T4" fmla="*/ 26987 w 17"/>
              <a:gd name="T5" fmla="*/ 26987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73" name="Freeform 806"/>
          <p:cNvSpPr>
            <a:spLocks/>
          </p:cNvSpPr>
          <p:nvPr/>
        </p:nvSpPr>
        <p:spPr bwMode="auto">
          <a:xfrm>
            <a:off x="5627688" y="1330325"/>
            <a:ext cx="26987" cy="46038"/>
          </a:xfrm>
          <a:custGeom>
            <a:avLst/>
            <a:gdLst>
              <a:gd name="T0" fmla="*/ 0 w 17"/>
              <a:gd name="T1" fmla="*/ 17463 h 29"/>
              <a:gd name="T2" fmla="*/ 26987 w 17"/>
              <a:gd name="T3" fmla="*/ 0 h 29"/>
              <a:gd name="T4" fmla="*/ 26987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74" name="Freeform 807"/>
          <p:cNvSpPr>
            <a:spLocks/>
          </p:cNvSpPr>
          <p:nvPr/>
        </p:nvSpPr>
        <p:spPr bwMode="auto">
          <a:xfrm>
            <a:off x="5627688" y="1376363"/>
            <a:ext cx="26987" cy="44450"/>
          </a:xfrm>
          <a:custGeom>
            <a:avLst/>
            <a:gdLst>
              <a:gd name="T0" fmla="*/ 0 w 17"/>
              <a:gd name="T1" fmla="*/ 7938 h 28"/>
              <a:gd name="T2" fmla="*/ 26987 w 17"/>
              <a:gd name="T3" fmla="*/ 0 h 28"/>
              <a:gd name="T4" fmla="*/ 26987 w 17"/>
              <a:gd name="T5" fmla="*/ 26988 h 28"/>
              <a:gd name="T6" fmla="*/ 0 w 17"/>
              <a:gd name="T7" fmla="*/ 44450 h 28"/>
              <a:gd name="T8" fmla="*/ 0 w 17"/>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75" name="Freeform 808"/>
          <p:cNvSpPr>
            <a:spLocks/>
          </p:cNvSpPr>
          <p:nvPr/>
        </p:nvSpPr>
        <p:spPr bwMode="auto">
          <a:xfrm>
            <a:off x="5627688" y="1420813"/>
            <a:ext cx="26987" cy="36512"/>
          </a:xfrm>
          <a:custGeom>
            <a:avLst/>
            <a:gdLst>
              <a:gd name="T0" fmla="*/ 0 w 17"/>
              <a:gd name="T1" fmla="*/ 9525 h 23"/>
              <a:gd name="T2" fmla="*/ 26987 w 17"/>
              <a:gd name="T3" fmla="*/ 0 h 23"/>
              <a:gd name="T4" fmla="*/ 26987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76" name="Freeform 809"/>
          <p:cNvSpPr>
            <a:spLocks/>
          </p:cNvSpPr>
          <p:nvPr/>
        </p:nvSpPr>
        <p:spPr bwMode="auto">
          <a:xfrm>
            <a:off x="5627688" y="1457325"/>
            <a:ext cx="26987" cy="46038"/>
          </a:xfrm>
          <a:custGeom>
            <a:avLst/>
            <a:gdLst>
              <a:gd name="T0" fmla="*/ 0 w 17"/>
              <a:gd name="T1" fmla="*/ 19050 h 29"/>
              <a:gd name="T2" fmla="*/ 26987 w 17"/>
              <a:gd name="T3" fmla="*/ 0 h 29"/>
              <a:gd name="T4" fmla="*/ 26987 w 17"/>
              <a:gd name="T5" fmla="*/ 28575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77" name="Freeform 810"/>
          <p:cNvSpPr>
            <a:spLocks/>
          </p:cNvSpPr>
          <p:nvPr/>
        </p:nvSpPr>
        <p:spPr bwMode="auto">
          <a:xfrm>
            <a:off x="5627688" y="1503363"/>
            <a:ext cx="26987" cy="36512"/>
          </a:xfrm>
          <a:custGeom>
            <a:avLst/>
            <a:gdLst>
              <a:gd name="T0" fmla="*/ 0 w 17"/>
              <a:gd name="T1" fmla="*/ 9525 h 23"/>
              <a:gd name="T2" fmla="*/ 26987 w 17"/>
              <a:gd name="T3" fmla="*/ 0 h 23"/>
              <a:gd name="T4" fmla="*/ 26987 w 17"/>
              <a:gd name="T5" fmla="*/ 26987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78" name="Freeform 811"/>
          <p:cNvSpPr>
            <a:spLocks/>
          </p:cNvSpPr>
          <p:nvPr/>
        </p:nvSpPr>
        <p:spPr bwMode="auto">
          <a:xfrm>
            <a:off x="5627688" y="1539875"/>
            <a:ext cx="26987" cy="46038"/>
          </a:xfrm>
          <a:custGeom>
            <a:avLst/>
            <a:gdLst>
              <a:gd name="T0" fmla="*/ 0 w 17"/>
              <a:gd name="T1" fmla="*/ 19050 h 29"/>
              <a:gd name="T2" fmla="*/ 26987 w 17"/>
              <a:gd name="T3" fmla="*/ 0 h 29"/>
              <a:gd name="T4" fmla="*/ 26987 w 17"/>
              <a:gd name="T5" fmla="*/ 26988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79" name="Freeform 812"/>
          <p:cNvSpPr>
            <a:spLocks/>
          </p:cNvSpPr>
          <p:nvPr/>
        </p:nvSpPr>
        <p:spPr bwMode="auto">
          <a:xfrm>
            <a:off x="5627688" y="1585913"/>
            <a:ext cx="26987" cy="46037"/>
          </a:xfrm>
          <a:custGeom>
            <a:avLst/>
            <a:gdLst>
              <a:gd name="T0" fmla="*/ 0 w 17"/>
              <a:gd name="T1" fmla="*/ 9525 h 29"/>
              <a:gd name="T2" fmla="*/ 26987 w 17"/>
              <a:gd name="T3" fmla="*/ 0 h 29"/>
              <a:gd name="T4" fmla="*/ 26987 w 17"/>
              <a:gd name="T5" fmla="*/ 26987 h 29"/>
              <a:gd name="T6" fmla="*/ 0 w 17"/>
              <a:gd name="T7" fmla="*/ 46037 h 29"/>
              <a:gd name="T8" fmla="*/ 0 w 17"/>
              <a:gd name="T9" fmla="*/ 9525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6"/>
                </a:moveTo>
                <a:lnTo>
                  <a:pt x="17" y="0"/>
                </a:lnTo>
                <a:lnTo>
                  <a:pt x="17"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80" name="Freeform 813"/>
          <p:cNvSpPr>
            <a:spLocks/>
          </p:cNvSpPr>
          <p:nvPr/>
        </p:nvSpPr>
        <p:spPr bwMode="auto">
          <a:xfrm>
            <a:off x="5627688" y="1631950"/>
            <a:ext cx="26987" cy="36513"/>
          </a:xfrm>
          <a:custGeom>
            <a:avLst/>
            <a:gdLst>
              <a:gd name="T0" fmla="*/ 0 w 17"/>
              <a:gd name="T1" fmla="*/ 7938 h 23"/>
              <a:gd name="T2" fmla="*/ 26987 w 17"/>
              <a:gd name="T3" fmla="*/ 0 h 23"/>
              <a:gd name="T4" fmla="*/ 26987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81" name="Freeform 814"/>
          <p:cNvSpPr>
            <a:spLocks/>
          </p:cNvSpPr>
          <p:nvPr/>
        </p:nvSpPr>
        <p:spPr bwMode="auto">
          <a:xfrm>
            <a:off x="5627688" y="1668463"/>
            <a:ext cx="26987" cy="44450"/>
          </a:xfrm>
          <a:custGeom>
            <a:avLst/>
            <a:gdLst>
              <a:gd name="T0" fmla="*/ 0 w 17"/>
              <a:gd name="T1" fmla="*/ 17463 h 28"/>
              <a:gd name="T2" fmla="*/ 26987 w 17"/>
              <a:gd name="T3" fmla="*/ 0 h 28"/>
              <a:gd name="T4" fmla="*/ 26987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82" name="Freeform 815"/>
          <p:cNvSpPr>
            <a:spLocks/>
          </p:cNvSpPr>
          <p:nvPr/>
        </p:nvSpPr>
        <p:spPr bwMode="auto">
          <a:xfrm>
            <a:off x="5691188" y="1011238"/>
            <a:ext cx="28575" cy="46037"/>
          </a:xfrm>
          <a:custGeom>
            <a:avLst/>
            <a:gdLst>
              <a:gd name="T0" fmla="*/ 0 w 18"/>
              <a:gd name="T1" fmla="*/ 17462 h 29"/>
              <a:gd name="T2" fmla="*/ 28575 w 18"/>
              <a:gd name="T3" fmla="*/ 0 h 29"/>
              <a:gd name="T4" fmla="*/ 28575 w 18"/>
              <a:gd name="T5" fmla="*/ 26987 h 29"/>
              <a:gd name="T6" fmla="*/ 0 w 18"/>
              <a:gd name="T7" fmla="*/ 46037 h 29"/>
              <a:gd name="T8" fmla="*/ 0 w 18"/>
              <a:gd name="T9" fmla="*/ 1746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83" name="Freeform 816"/>
          <p:cNvSpPr>
            <a:spLocks/>
          </p:cNvSpPr>
          <p:nvPr/>
        </p:nvSpPr>
        <p:spPr bwMode="auto">
          <a:xfrm>
            <a:off x="5691188" y="1057275"/>
            <a:ext cx="28575" cy="36513"/>
          </a:xfrm>
          <a:custGeom>
            <a:avLst/>
            <a:gdLst>
              <a:gd name="T0" fmla="*/ 0 w 18"/>
              <a:gd name="T1" fmla="*/ 7938 h 23"/>
              <a:gd name="T2" fmla="*/ 28575 w 18"/>
              <a:gd name="T3" fmla="*/ 0 h 23"/>
              <a:gd name="T4" fmla="*/ 28575 w 18"/>
              <a:gd name="T5" fmla="*/ 26988 h 23"/>
              <a:gd name="T6" fmla="*/ 0 w 18"/>
              <a:gd name="T7" fmla="*/ 36513 h 23"/>
              <a:gd name="T8" fmla="*/ 0 w 18"/>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84" name="Freeform 817"/>
          <p:cNvSpPr>
            <a:spLocks/>
          </p:cNvSpPr>
          <p:nvPr/>
        </p:nvSpPr>
        <p:spPr bwMode="auto">
          <a:xfrm>
            <a:off x="5691188" y="1093788"/>
            <a:ext cx="28575" cy="44450"/>
          </a:xfrm>
          <a:custGeom>
            <a:avLst/>
            <a:gdLst>
              <a:gd name="T0" fmla="*/ 0 w 18"/>
              <a:gd name="T1" fmla="*/ 17463 h 28"/>
              <a:gd name="T2" fmla="*/ 28575 w 18"/>
              <a:gd name="T3" fmla="*/ 0 h 28"/>
              <a:gd name="T4" fmla="*/ 28575 w 18"/>
              <a:gd name="T5" fmla="*/ 26988 h 28"/>
              <a:gd name="T6" fmla="*/ 0 w 18"/>
              <a:gd name="T7" fmla="*/ 44450 h 28"/>
              <a:gd name="T8" fmla="*/ 0 w 18"/>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85" name="Freeform 818"/>
          <p:cNvSpPr>
            <a:spLocks/>
          </p:cNvSpPr>
          <p:nvPr/>
        </p:nvSpPr>
        <p:spPr bwMode="auto">
          <a:xfrm>
            <a:off x="5691188" y="1138238"/>
            <a:ext cx="28575" cy="36512"/>
          </a:xfrm>
          <a:custGeom>
            <a:avLst/>
            <a:gdLst>
              <a:gd name="T0" fmla="*/ 0 w 18"/>
              <a:gd name="T1" fmla="*/ 9525 h 23"/>
              <a:gd name="T2" fmla="*/ 28575 w 18"/>
              <a:gd name="T3" fmla="*/ 0 h 23"/>
              <a:gd name="T4" fmla="*/ 28575 w 18"/>
              <a:gd name="T5" fmla="*/ 28575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86" name="Freeform 819"/>
          <p:cNvSpPr>
            <a:spLocks/>
          </p:cNvSpPr>
          <p:nvPr/>
        </p:nvSpPr>
        <p:spPr bwMode="auto">
          <a:xfrm>
            <a:off x="5691188" y="1174750"/>
            <a:ext cx="28575" cy="46038"/>
          </a:xfrm>
          <a:custGeom>
            <a:avLst/>
            <a:gdLst>
              <a:gd name="T0" fmla="*/ 0 w 18"/>
              <a:gd name="T1" fmla="*/ 19050 h 29"/>
              <a:gd name="T2" fmla="*/ 28575 w 18"/>
              <a:gd name="T3" fmla="*/ 0 h 29"/>
              <a:gd name="T4" fmla="*/ 28575 w 18"/>
              <a:gd name="T5" fmla="*/ 36513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87" name="Freeform 820"/>
          <p:cNvSpPr>
            <a:spLocks/>
          </p:cNvSpPr>
          <p:nvPr/>
        </p:nvSpPr>
        <p:spPr bwMode="auto">
          <a:xfrm>
            <a:off x="5691188" y="1220788"/>
            <a:ext cx="28575" cy="46037"/>
          </a:xfrm>
          <a:custGeom>
            <a:avLst/>
            <a:gdLst>
              <a:gd name="T0" fmla="*/ 0 w 18"/>
              <a:gd name="T1" fmla="*/ 19050 h 29"/>
              <a:gd name="T2" fmla="*/ 28575 w 18"/>
              <a:gd name="T3" fmla="*/ 0 h 29"/>
              <a:gd name="T4" fmla="*/ 28575 w 18"/>
              <a:gd name="T5" fmla="*/ 26987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88" name="Freeform 821"/>
          <p:cNvSpPr>
            <a:spLocks/>
          </p:cNvSpPr>
          <p:nvPr/>
        </p:nvSpPr>
        <p:spPr bwMode="auto">
          <a:xfrm>
            <a:off x="5691188" y="1266825"/>
            <a:ext cx="28575" cy="36513"/>
          </a:xfrm>
          <a:custGeom>
            <a:avLst/>
            <a:gdLst>
              <a:gd name="T0" fmla="*/ 0 w 18"/>
              <a:gd name="T1" fmla="*/ 7938 h 23"/>
              <a:gd name="T2" fmla="*/ 28575 w 18"/>
              <a:gd name="T3" fmla="*/ 0 h 23"/>
              <a:gd name="T4" fmla="*/ 28575 w 18"/>
              <a:gd name="T5" fmla="*/ 26988 h 23"/>
              <a:gd name="T6" fmla="*/ 0 w 18"/>
              <a:gd name="T7" fmla="*/ 36513 h 23"/>
              <a:gd name="T8" fmla="*/ 0 w 18"/>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89" name="Freeform 822"/>
          <p:cNvSpPr>
            <a:spLocks/>
          </p:cNvSpPr>
          <p:nvPr/>
        </p:nvSpPr>
        <p:spPr bwMode="auto">
          <a:xfrm>
            <a:off x="5691188" y="1303338"/>
            <a:ext cx="28575" cy="44450"/>
          </a:xfrm>
          <a:custGeom>
            <a:avLst/>
            <a:gdLst>
              <a:gd name="T0" fmla="*/ 0 w 18"/>
              <a:gd name="T1" fmla="*/ 17463 h 28"/>
              <a:gd name="T2" fmla="*/ 28575 w 18"/>
              <a:gd name="T3" fmla="*/ 0 h 28"/>
              <a:gd name="T4" fmla="*/ 28575 w 18"/>
              <a:gd name="T5" fmla="*/ 26988 h 28"/>
              <a:gd name="T6" fmla="*/ 0 w 18"/>
              <a:gd name="T7" fmla="*/ 44450 h 28"/>
              <a:gd name="T8" fmla="*/ 0 w 18"/>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90" name="Freeform 823"/>
          <p:cNvSpPr>
            <a:spLocks/>
          </p:cNvSpPr>
          <p:nvPr/>
        </p:nvSpPr>
        <p:spPr bwMode="auto">
          <a:xfrm>
            <a:off x="5691188" y="1347788"/>
            <a:ext cx="28575" cy="36512"/>
          </a:xfrm>
          <a:custGeom>
            <a:avLst/>
            <a:gdLst>
              <a:gd name="T0" fmla="*/ 0 w 18"/>
              <a:gd name="T1" fmla="*/ 9525 h 23"/>
              <a:gd name="T2" fmla="*/ 28575 w 18"/>
              <a:gd name="T3" fmla="*/ 0 h 23"/>
              <a:gd name="T4" fmla="*/ 28575 w 18"/>
              <a:gd name="T5" fmla="*/ 28575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91" name="Freeform 824"/>
          <p:cNvSpPr>
            <a:spLocks/>
          </p:cNvSpPr>
          <p:nvPr/>
        </p:nvSpPr>
        <p:spPr bwMode="auto">
          <a:xfrm>
            <a:off x="5691188" y="1384300"/>
            <a:ext cx="28575" cy="46038"/>
          </a:xfrm>
          <a:custGeom>
            <a:avLst/>
            <a:gdLst>
              <a:gd name="T0" fmla="*/ 0 w 18"/>
              <a:gd name="T1" fmla="*/ 19050 h 29"/>
              <a:gd name="T2" fmla="*/ 28575 w 18"/>
              <a:gd name="T3" fmla="*/ 0 h 29"/>
              <a:gd name="T4" fmla="*/ 28575 w 18"/>
              <a:gd name="T5" fmla="*/ 36513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92" name="Freeform 825"/>
          <p:cNvSpPr>
            <a:spLocks/>
          </p:cNvSpPr>
          <p:nvPr/>
        </p:nvSpPr>
        <p:spPr bwMode="auto">
          <a:xfrm>
            <a:off x="5691188" y="1430338"/>
            <a:ext cx="28575" cy="46037"/>
          </a:xfrm>
          <a:custGeom>
            <a:avLst/>
            <a:gdLst>
              <a:gd name="T0" fmla="*/ 0 w 18"/>
              <a:gd name="T1" fmla="*/ 19050 h 29"/>
              <a:gd name="T2" fmla="*/ 28575 w 18"/>
              <a:gd name="T3" fmla="*/ 0 h 29"/>
              <a:gd name="T4" fmla="*/ 28575 w 18"/>
              <a:gd name="T5" fmla="*/ 26987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93" name="Freeform 826"/>
          <p:cNvSpPr>
            <a:spLocks/>
          </p:cNvSpPr>
          <p:nvPr/>
        </p:nvSpPr>
        <p:spPr bwMode="auto">
          <a:xfrm>
            <a:off x="5691188" y="1476375"/>
            <a:ext cx="28575" cy="36513"/>
          </a:xfrm>
          <a:custGeom>
            <a:avLst/>
            <a:gdLst>
              <a:gd name="T0" fmla="*/ 0 w 18"/>
              <a:gd name="T1" fmla="*/ 9525 h 23"/>
              <a:gd name="T2" fmla="*/ 28575 w 18"/>
              <a:gd name="T3" fmla="*/ 0 h 23"/>
              <a:gd name="T4" fmla="*/ 28575 w 18"/>
              <a:gd name="T5" fmla="*/ 26988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294" name="Freeform 827"/>
          <p:cNvSpPr>
            <a:spLocks/>
          </p:cNvSpPr>
          <p:nvPr/>
        </p:nvSpPr>
        <p:spPr bwMode="auto">
          <a:xfrm>
            <a:off x="5691188" y="1512888"/>
            <a:ext cx="28575" cy="46037"/>
          </a:xfrm>
          <a:custGeom>
            <a:avLst/>
            <a:gdLst>
              <a:gd name="T0" fmla="*/ 0 w 18"/>
              <a:gd name="T1" fmla="*/ 17462 h 29"/>
              <a:gd name="T2" fmla="*/ 28575 w 18"/>
              <a:gd name="T3" fmla="*/ 0 h 29"/>
              <a:gd name="T4" fmla="*/ 28575 w 18"/>
              <a:gd name="T5" fmla="*/ 26987 h 29"/>
              <a:gd name="T6" fmla="*/ 0 w 18"/>
              <a:gd name="T7" fmla="*/ 46037 h 29"/>
              <a:gd name="T8" fmla="*/ 0 w 18"/>
              <a:gd name="T9" fmla="*/ 1746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95" name="Freeform 828"/>
          <p:cNvSpPr>
            <a:spLocks/>
          </p:cNvSpPr>
          <p:nvPr/>
        </p:nvSpPr>
        <p:spPr bwMode="auto">
          <a:xfrm>
            <a:off x="5691188" y="1558925"/>
            <a:ext cx="28575" cy="36513"/>
          </a:xfrm>
          <a:custGeom>
            <a:avLst/>
            <a:gdLst>
              <a:gd name="T0" fmla="*/ 0 w 18"/>
              <a:gd name="T1" fmla="*/ 7938 h 23"/>
              <a:gd name="T2" fmla="*/ 28575 w 18"/>
              <a:gd name="T3" fmla="*/ 0 h 23"/>
              <a:gd name="T4" fmla="*/ 28575 w 18"/>
              <a:gd name="T5" fmla="*/ 26988 h 23"/>
              <a:gd name="T6" fmla="*/ 0 w 18"/>
              <a:gd name="T7" fmla="*/ 36513 h 23"/>
              <a:gd name="T8" fmla="*/ 0 w 18"/>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96" name="Freeform 829"/>
          <p:cNvSpPr>
            <a:spLocks/>
          </p:cNvSpPr>
          <p:nvPr/>
        </p:nvSpPr>
        <p:spPr bwMode="auto">
          <a:xfrm>
            <a:off x="5691188" y="1595438"/>
            <a:ext cx="28575" cy="44450"/>
          </a:xfrm>
          <a:custGeom>
            <a:avLst/>
            <a:gdLst>
              <a:gd name="T0" fmla="*/ 0 w 18"/>
              <a:gd name="T1" fmla="*/ 17463 h 28"/>
              <a:gd name="T2" fmla="*/ 28575 w 18"/>
              <a:gd name="T3" fmla="*/ 0 h 28"/>
              <a:gd name="T4" fmla="*/ 28575 w 18"/>
              <a:gd name="T5" fmla="*/ 36513 h 28"/>
              <a:gd name="T6" fmla="*/ 0 w 18"/>
              <a:gd name="T7" fmla="*/ 44450 h 28"/>
              <a:gd name="T8" fmla="*/ 0 w 18"/>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23"/>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297" name="Freeform 830"/>
          <p:cNvSpPr>
            <a:spLocks/>
          </p:cNvSpPr>
          <p:nvPr/>
        </p:nvSpPr>
        <p:spPr bwMode="auto">
          <a:xfrm>
            <a:off x="5691188" y="1639888"/>
            <a:ext cx="28575" cy="46037"/>
          </a:xfrm>
          <a:custGeom>
            <a:avLst/>
            <a:gdLst>
              <a:gd name="T0" fmla="*/ 0 w 18"/>
              <a:gd name="T1" fmla="*/ 19050 h 29"/>
              <a:gd name="T2" fmla="*/ 28575 w 18"/>
              <a:gd name="T3" fmla="*/ 0 h 29"/>
              <a:gd name="T4" fmla="*/ 28575 w 18"/>
              <a:gd name="T5" fmla="*/ 28575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298" name="Freeform 831"/>
          <p:cNvSpPr>
            <a:spLocks/>
          </p:cNvSpPr>
          <p:nvPr/>
        </p:nvSpPr>
        <p:spPr bwMode="auto">
          <a:xfrm>
            <a:off x="5746750" y="984250"/>
            <a:ext cx="26988" cy="44450"/>
          </a:xfrm>
          <a:custGeom>
            <a:avLst/>
            <a:gdLst>
              <a:gd name="T0" fmla="*/ 0 w 17"/>
              <a:gd name="T1" fmla="*/ 7938 h 28"/>
              <a:gd name="T2" fmla="*/ 26988 w 17"/>
              <a:gd name="T3" fmla="*/ 0 h 28"/>
              <a:gd name="T4" fmla="*/ 26988 w 17"/>
              <a:gd name="T5" fmla="*/ 26988 h 28"/>
              <a:gd name="T6" fmla="*/ 0 w 17"/>
              <a:gd name="T7" fmla="*/ 44450 h 28"/>
              <a:gd name="T8" fmla="*/ 0 w 17"/>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5"/>
                </a:moveTo>
                <a:lnTo>
                  <a:pt x="17" y="0"/>
                </a:lnTo>
                <a:lnTo>
                  <a:pt x="17"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299" name="Freeform 832"/>
          <p:cNvSpPr>
            <a:spLocks/>
          </p:cNvSpPr>
          <p:nvPr/>
        </p:nvSpPr>
        <p:spPr bwMode="auto">
          <a:xfrm>
            <a:off x="5746750" y="1028700"/>
            <a:ext cx="26988" cy="36513"/>
          </a:xfrm>
          <a:custGeom>
            <a:avLst/>
            <a:gdLst>
              <a:gd name="T0" fmla="*/ 0 w 17"/>
              <a:gd name="T1" fmla="*/ 9525 h 23"/>
              <a:gd name="T2" fmla="*/ 26988 w 17"/>
              <a:gd name="T3" fmla="*/ 0 h 23"/>
              <a:gd name="T4" fmla="*/ 26988 w 17"/>
              <a:gd name="T5" fmla="*/ 28575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00" name="Freeform 833"/>
          <p:cNvSpPr>
            <a:spLocks/>
          </p:cNvSpPr>
          <p:nvPr/>
        </p:nvSpPr>
        <p:spPr bwMode="auto">
          <a:xfrm>
            <a:off x="5746750" y="1065213"/>
            <a:ext cx="26988" cy="46037"/>
          </a:xfrm>
          <a:custGeom>
            <a:avLst/>
            <a:gdLst>
              <a:gd name="T0" fmla="*/ 0 w 17"/>
              <a:gd name="T1" fmla="*/ 19050 h 29"/>
              <a:gd name="T2" fmla="*/ 26988 w 17"/>
              <a:gd name="T3" fmla="*/ 0 h 29"/>
              <a:gd name="T4" fmla="*/ 26988 w 17"/>
              <a:gd name="T5" fmla="*/ 28575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01" name="Freeform 834"/>
          <p:cNvSpPr>
            <a:spLocks/>
          </p:cNvSpPr>
          <p:nvPr/>
        </p:nvSpPr>
        <p:spPr bwMode="auto">
          <a:xfrm>
            <a:off x="5746750" y="1111250"/>
            <a:ext cx="26988" cy="36513"/>
          </a:xfrm>
          <a:custGeom>
            <a:avLst/>
            <a:gdLst>
              <a:gd name="T0" fmla="*/ 0 w 17"/>
              <a:gd name="T1" fmla="*/ 9525 h 23"/>
              <a:gd name="T2" fmla="*/ 26988 w 17"/>
              <a:gd name="T3" fmla="*/ 0 h 23"/>
              <a:gd name="T4" fmla="*/ 26988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02" name="Freeform 835"/>
          <p:cNvSpPr>
            <a:spLocks/>
          </p:cNvSpPr>
          <p:nvPr/>
        </p:nvSpPr>
        <p:spPr bwMode="auto">
          <a:xfrm>
            <a:off x="5746750" y="1147763"/>
            <a:ext cx="26988" cy="46037"/>
          </a:xfrm>
          <a:custGeom>
            <a:avLst/>
            <a:gdLst>
              <a:gd name="T0" fmla="*/ 0 w 17"/>
              <a:gd name="T1" fmla="*/ 19050 h 29"/>
              <a:gd name="T2" fmla="*/ 26988 w 17"/>
              <a:gd name="T3" fmla="*/ 0 h 29"/>
              <a:gd name="T4" fmla="*/ 26988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03" name="Freeform 836"/>
          <p:cNvSpPr>
            <a:spLocks/>
          </p:cNvSpPr>
          <p:nvPr/>
        </p:nvSpPr>
        <p:spPr bwMode="auto">
          <a:xfrm>
            <a:off x="5746750" y="1193800"/>
            <a:ext cx="26988" cy="46038"/>
          </a:xfrm>
          <a:custGeom>
            <a:avLst/>
            <a:gdLst>
              <a:gd name="T0" fmla="*/ 0 w 17"/>
              <a:gd name="T1" fmla="*/ 17463 h 29"/>
              <a:gd name="T2" fmla="*/ 26988 w 17"/>
              <a:gd name="T3" fmla="*/ 0 h 29"/>
              <a:gd name="T4" fmla="*/ 26988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04" name="Freeform 837"/>
          <p:cNvSpPr>
            <a:spLocks/>
          </p:cNvSpPr>
          <p:nvPr/>
        </p:nvSpPr>
        <p:spPr bwMode="auto">
          <a:xfrm>
            <a:off x="5746750" y="1239838"/>
            <a:ext cx="26988" cy="34925"/>
          </a:xfrm>
          <a:custGeom>
            <a:avLst/>
            <a:gdLst>
              <a:gd name="T0" fmla="*/ 0 w 17"/>
              <a:gd name="T1" fmla="*/ 7938 h 22"/>
              <a:gd name="T2" fmla="*/ 26988 w 17"/>
              <a:gd name="T3" fmla="*/ 0 h 22"/>
              <a:gd name="T4" fmla="*/ 26988 w 17"/>
              <a:gd name="T5" fmla="*/ 26988 h 22"/>
              <a:gd name="T6" fmla="*/ 0 w 17"/>
              <a:gd name="T7" fmla="*/ 34925 h 22"/>
              <a:gd name="T8" fmla="*/ 0 w 17"/>
              <a:gd name="T9" fmla="*/ 7938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2">
                <a:moveTo>
                  <a:pt x="0" y="5"/>
                </a:moveTo>
                <a:lnTo>
                  <a:pt x="17" y="0"/>
                </a:lnTo>
                <a:lnTo>
                  <a:pt x="17" y="17"/>
                </a:lnTo>
                <a:lnTo>
                  <a:pt x="0" y="22"/>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05" name="Freeform 838"/>
          <p:cNvSpPr>
            <a:spLocks/>
          </p:cNvSpPr>
          <p:nvPr/>
        </p:nvSpPr>
        <p:spPr bwMode="auto">
          <a:xfrm>
            <a:off x="5746750" y="1274763"/>
            <a:ext cx="26988" cy="46037"/>
          </a:xfrm>
          <a:custGeom>
            <a:avLst/>
            <a:gdLst>
              <a:gd name="T0" fmla="*/ 0 w 17"/>
              <a:gd name="T1" fmla="*/ 19050 h 29"/>
              <a:gd name="T2" fmla="*/ 26988 w 17"/>
              <a:gd name="T3" fmla="*/ 0 h 29"/>
              <a:gd name="T4" fmla="*/ 26988 w 17"/>
              <a:gd name="T5" fmla="*/ 28575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06" name="Freeform 839"/>
          <p:cNvSpPr>
            <a:spLocks/>
          </p:cNvSpPr>
          <p:nvPr/>
        </p:nvSpPr>
        <p:spPr bwMode="auto">
          <a:xfrm>
            <a:off x="5746750" y="1320800"/>
            <a:ext cx="26988" cy="36513"/>
          </a:xfrm>
          <a:custGeom>
            <a:avLst/>
            <a:gdLst>
              <a:gd name="T0" fmla="*/ 0 w 17"/>
              <a:gd name="T1" fmla="*/ 9525 h 23"/>
              <a:gd name="T2" fmla="*/ 26988 w 17"/>
              <a:gd name="T3" fmla="*/ 0 h 23"/>
              <a:gd name="T4" fmla="*/ 26988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07" name="Freeform 840"/>
          <p:cNvSpPr>
            <a:spLocks/>
          </p:cNvSpPr>
          <p:nvPr/>
        </p:nvSpPr>
        <p:spPr bwMode="auto">
          <a:xfrm>
            <a:off x="5746750" y="1357313"/>
            <a:ext cx="26988" cy="46037"/>
          </a:xfrm>
          <a:custGeom>
            <a:avLst/>
            <a:gdLst>
              <a:gd name="T0" fmla="*/ 0 w 17"/>
              <a:gd name="T1" fmla="*/ 19050 h 29"/>
              <a:gd name="T2" fmla="*/ 26988 w 17"/>
              <a:gd name="T3" fmla="*/ 0 h 29"/>
              <a:gd name="T4" fmla="*/ 26988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08" name="Freeform 841"/>
          <p:cNvSpPr>
            <a:spLocks/>
          </p:cNvSpPr>
          <p:nvPr/>
        </p:nvSpPr>
        <p:spPr bwMode="auto">
          <a:xfrm>
            <a:off x="5746750" y="1403350"/>
            <a:ext cx="26988" cy="46038"/>
          </a:xfrm>
          <a:custGeom>
            <a:avLst/>
            <a:gdLst>
              <a:gd name="T0" fmla="*/ 0 w 17"/>
              <a:gd name="T1" fmla="*/ 17463 h 29"/>
              <a:gd name="T2" fmla="*/ 26988 w 17"/>
              <a:gd name="T3" fmla="*/ 0 h 29"/>
              <a:gd name="T4" fmla="*/ 26988 w 17"/>
              <a:gd name="T5" fmla="*/ 26988 h 29"/>
              <a:gd name="T6" fmla="*/ 0 w 17"/>
              <a:gd name="T7" fmla="*/ 46038 h 29"/>
              <a:gd name="T8" fmla="*/ 0 w 17"/>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09" name="Freeform 842"/>
          <p:cNvSpPr>
            <a:spLocks/>
          </p:cNvSpPr>
          <p:nvPr/>
        </p:nvSpPr>
        <p:spPr bwMode="auto">
          <a:xfrm>
            <a:off x="5746750" y="1449388"/>
            <a:ext cx="26988" cy="36512"/>
          </a:xfrm>
          <a:custGeom>
            <a:avLst/>
            <a:gdLst>
              <a:gd name="T0" fmla="*/ 0 w 17"/>
              <a:gd name="T1" fmla="*/ 7937 h 23"/>
              <a:gd name="T2" fmla="*/ 26988 w 17"/>
              <a:gd name="T3" fmla="*/ 0 h 23"/>
              <a:gd name="T4" fmla="*/ 26988 w 17"/>
              <a:gd name="T5" fmla="*/ 26987 h 23"/>
              <a:gd name="T6" fmla="*/ 0 w 17"/>
              <a:gd name="T7" fmla="*/ 36512 h 23"/>
              <a:gd name="T8" fmla="*/ 0 w 17"/>
              <a:gd name="T9" fmla="*/ 7937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10" name="Freeform 843"/>
          <p:cNvSpPr>
            <a:spLocks/>
          </p:cNvSpPr>
          <p:nvPr/>
        </p:nvSpPr>
        <p:spPr bwMode="auto">
          <a:xfrm>
            <a:off x="5746750" y="1485900"/>
            <a:ext cx="26988" cy="44450"/>
          </a:xfrm>
          <a:custGeom>
            <a:avLst/>
            <a:gdLst>
              <a:gd name="T0" fmla="*/ 0 w 17"/>
              <a:gd name="T1" fmla="*/ 17463 h 28"/>
              <a:gd name="T2" fmla="*/ 26988 w 17"/>
              <a:gd name="T3" fmla="*/ 0 h 28"/>
              <a:gd name="T4" fmla="*/ 26988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11" name="Freeform 844"/>
          <p:cNvSpPr>
            <a:spLocks/>
          </p:cNvSpPr>
          <p:nvPr/>
        </p:nvSpPr>
        <p:spPr bwMode="auto">
          <a:xfrm>
            <a:off x="5746750" y="1530350"/>
            <a:ext cx="26988" cy="36513"/>
          </a:xfrm>
          <a:custGeom>
            <a:avLst/>
            <a:gdLst>
              <a:gd name="T0" fmla="*/ 0 w 17"/>
              <a:gd name="T1" fmla="*/ 9525 h 23"/>
              <a:gd name="T2" fmla="*/ 26988 w 17"/>
              <a:gd name="T3" fmla="*/ 0 h 23"/>
              <a:gd name="T4" fmla="*/ 26988 w 17"/>
              <a:gd name="T5" fmla="*/ 28575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12" name="Freeform 845"/>
          <p:cNvSpPr>
            <a:spLocks/>
          </p:cNvSpPr>
          <p:nvPr/>
        </p:nvSpPr>
        <p:spPr bwMode="auto">
          <a:xfrm>
            <a:off x="5746750" y="1566863"/>
            <a:ext cx="26988" cy="46037"/>
          </a:xfrm>
          <a:custGeom>
            <a:avLst/>
            <a:gdLst>
              <a:gd name="T0" fmla="*/ 0 w 17"/>
              <a:gd name="T1" fmla="*/ 19050 h 29"/>
              <a:gd name="T2" fmla="*/ 26988 w 17"/>
              <a:gd name="T3" fmla="*/ 0 h 29"/>
              <a:gd name="T4" fmla="*/ 26988 w 17"/>
              <a:gd name="T5" fmla="*/ 28575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13" name="Freeform 846"/>
          <p:cNvSpPr>
            <a:spLocks/>
          </p:cNvSpPr>
          <p:nvPr/>
        </p:nvSpPr>
        <p:spPr bwMode="auto">
          <a:xfrm>
            <a:off x="5746750" y="1612900"/>
            <a:ext cx="26988" cy="46038"/>
          </a:xfrm>
          <a:custGeom>
            <a:avLst/>
            <a:gdLst>
              <a:gd name="T0" fmla="*/ 0 w 17"/>
              <a:gd name="T1" fmla="*/ 19050 h 29"/>
              <a:gd name="T2" fmla="*/ 26988 w 17"/>
              <a:gd name="T3" fmla="*/ 0 h 29"/>
              <a:gd name="T4" fmla="*/ 26988 w 17"/>
              <a:gd name="T5" fmla="*/ 26988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14" name="Freeform 847"/>
          <p:cNvSpPr>
            <a:spLocks/>
          </p:cNvSpPr>
          <p:nvPr/>
        </p:nvSpPr>
        <p:spPr bwMode="auto">
          <a:xfrm>
            <a:off x="5800725" y="955675"/>
            <a:ext cx="28575" cy="36513"/>
          </a:xfrm>
          <a:custGeom>
            <a:avLst/>
            <a:gdLst>
              <a:gd name="T0" fmla="*/ 0 w 18"/>
              <a:gd name="T1" fmla="*/ 9525 h 23"/>
              <a:gd name="T2" fmla="*/ 28575 w 18"/>
              <a:gd name="T3" fmla="*/ 0 h 23"/>
              <a:gd name="T4" fmla="*/ 28575 w 18"/>
              <a:gd name="T5" fmla="*/ 28575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15" name="Freeform 848"/>
          <p:cNvSpPr>
            <a:spLocks/>
          </p:cNvSpPr>
          <p:nvPr/>
        </p:nvSpPr>
        <p:spPr bwMode="auto">
          <a:xfrm>
            <a:off x="5800725" y="992188"/>
            <a:ext cx="28575" cy="46037"/>
          </a:xfrm>
          <a:custGeom>
            <a:avLst/>
            <a:gdLst>
              <a:gd name="T0" fmla="*/ 0 w 18"/>
              <a:gd name="T1" fmla="*/ 19050 h 29"/>
              <a:gd name="T2" fmla="*/ 28575 w 18"/>
              <a:gd name="T3" fmla="*/ 0 h 29"/>
              <a:gd name="T4" fmla="*/ 28575 w 18"/>
              <a:gd name="T5" fmla="*/ 36512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16" name="Freeform 849"/>
          <p:cNvSpPr>
            <a:spLocks/>
          </p:cNvSpPr>
          <p:nvPr/>
        </p:nvSpPr>
        <p:spPr bwMode="auto">
          <a:xfrm>
            <a:off x="5800725" y="1038225"/>
            <a:ext cx="28575" cy="46038"/>
          </a:xfrm>
          <a:custGeom>
            <a:avLst/>
            <a:gdLst>
              <a:gd name="T0" fmla="*/ 0 w 18"/>
              <a:gd name="T1" fmla="*/ 19050 h 29"/>
              <a:gd name="T2" fmla="*/ 28575 w 18"/>
              <a:gd name="T3" fmla="*/ 0 h 29"/>
              <a:gd name="T4" fmla="*/ 28575 w 18"/>
              <a:gd name="T5" fmla="*/ 26988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17" name="Freeform 850"/>
          <p:cNvSpPr>
            <a:spLocks/>
          </p:cNvSpPr>
          <p:nvPr/>
        </p:nvSpPr>
        <p:spPr bwMode="auto">
          <a:xfrm>
            <a:off x="5800725" y="1084263"/>
            <a:ext cx="28575" cy="36512"/>
          </a:xfrm>
          <a:custGeom>
            <a:avLst/>
            <a:gdLst>
              <a:gd name="T0" fmla="*/ 0 w 18"/>
              <a:gd name="T1" fmla="*/ 9525 h 23"/>
              <a:gd name="T2" fmla="*/ 28575 w 18"/>
              <a:gd name="T3" fmla="*/ 0 h 23"/>
              <a:gd name="T4" fmla="*/ 28575 w 18"/>
              <a:gd name="T5" fmla="*/ 26987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18" name="Freeform 851"/>
          <p:cNvSpPr>
            <a:spLocks/>
          </p:cNvSpPr>
          <p:nvPr/>
        </p:nvSpPr>
        <p:spPr bwMode="auto">
          <a:xfrm>
            <a:off x="5800725" y="1120775"/>
            <a:ext cx="28575" cy="46038"/>
          </a:xfrm>
          <a:custGeom>
            <a:avLst/>
            <a:gdLst>
              <a:gd name="T0" fmla="*/ 0 w 18"/>
              <a:gd name="T1" fmla="*/ 17463 h 29"/>
              <a:gd name="T2" fmla="*/ 28575 w 18"/>
              <a:gd name="T3" fmla="*/ 0 h 29"/>
              <a:gd name="T4" fmla="*/ 28575 w 18"/>
              <a:gd name="T5" fmla="*/ 26988 h 29"/>
              <a:gd name="T6" fmla="*/ 0 w 18"/>
              <a:gd name="T7" fmla="*/ 46038 h 29"/>
              <a:gd name="T8" fmla="*/ 0 w 18"/>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19" name="Freeform 852"/>
          <p:cNvSpPr>
            <a:spLocks/>
          </p:cNvSpPr>
          <p:nvPr/>
        </p:nvSpPr>
        <p:spPr bwMode="auto">
          <a:xfrm>
            <a:off x="5800725" y="1166813"/>
            <a:ext cx="28575" cy="44450"/>
          </a:xfrm>
          <a:custGeom>
            <a:avLst/>
            <a:gdLst>
              <a:gd name="T0" fmla="*/ 0 w 18"/>
              <a:gd name="T1" fmla="*/ 7938 h 28"/>
              <a:gd name="T2" fmla="*/ 28575 w 18"/>
              <a:gd name="T3" fmla="*/ 0 h 28"/>
              <a:gd name="T4" fmla="*/ 28575 w 18"/>
              <a:gd name="T5" fmla="*/ 26988 h 28"/>
              <a:gd name="T6" fmla="*/ 0 w 18"/>
              <a:gd name="T7" fmla="*/ 44450 h 28"/>
              <a:gd name="T8" fmla="*/ 0 w 18"/>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5"/>
                </a:moveTo>
                <a:lnTo>
                  <a:pt x="18" y="0"/>
                </a:lnTo>
                <a:lnTo>
                  <a:pt x="18"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20" name="Freeform 853"/>
          <p:cNvSpPr>
            <a:spLocks/>
          </p:cNvSpPr>
          <p:nvPr/>
        </p:nvSpPr>
        <p:spPr bwMode="auto">
          <a:xfrm>
            <a:off x="5800725" y="1211263"/>
            <a:ext cx="28575" cy="36512"/>
          </a:xfrm>
          <a:custGeom>
            <a:avLst/>
            <a:gdLst>
              <a:gd name="T0" fmla="*/ 0 w 18"/>
              <a:gd name="T1" fmla="*/ 9525 h 23"/>
              <a:gd name="T2" fmla="*/ 28575 w 18"/>
              <a:gd name="T3" fmla="*/ 0 h 23"/>
              <a:gd name="T4" fmla="*/ 28575 w 18"/>
              <a:gd name="T5" fmla="*/ 28575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21" name="Freeform 854"/>
          <p:cNvSpPr>
            <a:spLocks/>
          </p:cNvSpPr>
          <p:nvPr/>
        </p:nvSpPr>
        <p:spPr bwMode="auto">
          <a:xfrm>
            <a:off x="5800725" y="1247775"/>
            <a:ext cx="28575" cy="46038"/>
          </a:xfrm>
          <a:custGeom>
            <a:avLst/>
            <a:gdLst>
              <a:gd name="T0" fmla="*/ 0 w 18"/>
              <a:gd name="T1" fmla="*/ 19050 h 29"/>
              <a:gd name="T2" fmla="*/ 28575 w 18"/>
              <a:gd name="T3" fmla="*/ 0 h 29"/>
              <a:gd name="T4" fmla="*/ 28575 w 18"/>
              <a:gd name="T5" fmla="*/ 26988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22" name="Freeform 855"/>
          <p:cNvSpPr>
            <a:spLocks/>
          </p:cNvSpPr>
          <p:nvPr/>
        </p:nvSpPr>
        <p:spPr bwMode="auto">
          <a:xfrm>
            <a:off x="5800725" y="1293813"/>
            <a:ext cx="28575" cy="36512"/>
          </a:xfrm>
          <a:custGeom>
            <a:avLst/>
            <a:gdLst>
              <a:gd name="T0" fmla="*/ 0 w 18"/>
              <a:gd name="T1" fmla="*/ 9525 h 23"/>
              <a:gd name="T2" fmla="*/ 28575 w 18"/>
              <a:gd name="T3" fmla="*/ 0 h 23"/>
              <a:gd name="T4" fmla="*/ 28575 w 18"/>
              <a:gd name="T5" fmla="*/ 26987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23" name="Freeform 856"/>
          <p:cNvSpPr>
            <a:spLocks/>
          </p:cNvSpPr>
          <p:nvPr/>
        </p:nvSpPr>
        <p:spPr bwMode="auto">
          <a:xfrm>
            <a:off x="5800725" y="1330325"/>
            <a:ext cx="28575" cy="46038"/>
          </a:xfrm>
          <a:custGeom>
            <a:avLst/>
            <a:gdLst>
              <a:gd name="T0" fmla="*/ 0 w 18"/>
              <a:gd name="T1" fmla="*/ 17463 h 29"/>
              <a:gd name="T2" fmla="*/ 28575 w 18"/>
              <a:gd name="T3" fmla="*/ 0 h 29"/>
              <a:gd name="T4" fmla="*/ 28575 w 18"/>
              <a:gd name="T5" fmla="*/ 26988 h 29"/>
              <a:gd name="T6" fmla="*/ 0 w 18"/>
              <a:gd name="T7" fmla="*/ 46038 h 29"/>
              <a:gd name="T8" fmla="*/ 0 w 18"/>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24" name="Freeform 857"/>
          <p:cNvSpPr>
            <a:spLocks/>
          </p:cNvSpPr>
          <p:nvPr/>
        </p:nvSpPr>
        <p:spPr bwMode="auto">
          <a:xfrm>
            <a:off x="5800725" y="1376363"/>
            <a:ext cx="28575" cy="44450"/>
          </a:xfrm>
          <a:custGeom>
            <a:avLst/>
            <a:gdLst>
              <a:gd name="T0" fmla="*/ 0 w 18"/>
              <a:gd name="T1" fmla="*/ 7938 h 28"/>
              <a:gd name="T2" fmla="*/ 28575 w 18"/>
              <a:gd name="T3" fmla="*/ 0 h 28"/>
              <a:gd name="T4" fmla="*/ 28575 w 18"/>
              <a:gd name="T5" fmla="*/ 26988 h 28"/>
              <a:gd name="T6" fmla="*/ 0 w 18"/>
              <a:gd name="T7" fmla="*/ 44450 h 28"/>
              <a:gd name="T8" fmla="*/ 0 w 18"/>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5"/>
                </a:moveTo>
                <a:lnTo>
                  <a:pt x="18" y="0"/>
                </a:lnTo>
                <a:lnTo>
                  <a:pt x="18"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25" name="Freeform 858"/>
          <p:cNvSpPr>
            <a:spLocks/>
          </p:cNvSpPr>
          <p:nvPr/>
        </p:nvSpPr>
        <p:spPr bwMode="auto">
          <a:xfrm>
            <a:off x="5800725" y="1420813"/>
            <a:ext cx="28575" cy="36512"/>
          </a:xfrm>
          <a:custGeom>
            <a:avLst/>
            <a:gdLst>
              <a:gd name="T0" fmla="*/ 0 w 18"/>
              <a:gd name="T1" fmla="*/ 9525 h 23"/>
              <a:gd name="T2" fmla="*/ 28575 w 18"/>
              <a:gd name="T3" fmla="*/ 0 h 23"/>
              <a:gd name="T4" fmla="*/ 28575 w 18"/>
              <a:gd name="T5" fmla="*/ 28575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26" name="Freeform 859"/>
          <p:cNvSpPr>
            <a:spLocks/>
          </p:cNvSpPr>
          <p:nvPr/>
        </p:nvSpPr>
        <p:spPr bwMode="auto">
          <a:xfrm>
            <a:off x="5800725" y="1457325"/>
            <a:ext cx="28575" cy="46038"/>
          </a:xfrm>
          <a:custGeom>
            <a:avLst/>
            <a:gdLst>
              <a:gd name="T0" fmla="*/ 0 w 18"/>
              <a:gd name="T1" fmla="*/ 19050 h 29"/>
              <a:gd name="T2" fmla="*/ 28575 w 18"/>
              <a:gd name="T3" fmla="*/ 0 h 29"/>
              <a:gd name="T4" fmla="*/ 28575 w 18"/>
              <a:gd name="T5" fmla="*/ 28575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27" name="Freeform 860"/>
          <p:cNvSpPr>
            <a:spLocks/>
          </p:cNvSpPr>
          <p:nvPr/>
        </p:nvSpPr>
        <p:spPr bwMode="auto">
          <a:xfrm>
            <a:off x="5800725" y="1503363"/>
            <a:ext cx="28575" cy="36512"/>
          </a:xfrm>
          <a:custGeom>
            <a:avLst/>
            <a:gdLst>
              <a:gd name="T0" fmla="*/ 0 w 18"/>
              <a:gd name="T1" fmla="*/ 9525 h 23"/>
              <a:gd name="T2" fmla="*/ 28575 w 18"/>
              <a:gd name="T3" fmla="*/ 0 h 23"/>
              <a:gd name="T4" fmla="*/ 28575 w 18"/>
              <a:gd name="T5" fmla="*/ 26987 h 23"/>
              <a:gd name="T6" fmla="*/ 0 w 18"/>
              <a:gd name="T7" fmla="*/ 36512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28" name="Freeform 861"/>
          <p:cNvSpPr>
            <a:spLocks/>
          </p:cNvSpPr>
          <p:nvPr/>
        </p:nvSpPr>
        <p:spPr bwMode="auto">
          <a:xfrm>
            <a:off x="5800725" y="1539875"/>
            <a:ext cx="28575" cy="46038"/>
          </a:xfrm>
          <a:custGeom>
            <a:avLst/>
            <a:gdLst>
              <a:gd name="T0" fmla="*/ 0 w 18"/>
              <a:gd name="T1" fmla="*/ 19050 h 29"/>
              <a:gd name="T2" fmla="*/ 28575 w 18"/>
              <a:gd name="T3" fmla="*/ 0 h 29"/>
              <a:gd name="T4" fmla="*/ 28575 w 18"/>
              <a:gd name="T5" fmla="*/ 26988 h 29"/>
              <a:gd name="T6" fmla="*/ 0 w 18"/>
              <a:gd name="T7" fmla="*/ 46038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29" name="Freeform 862"/>
          <p:cNvSpPr>
            <a:spLocks/>
          </p:cNvSpPr>
          <p:nvPr/>
        </p:nvSpPr>
        <p:spPr bwMode="auto">
          <a:xfrm>
            <a:off x="5800725" y="1585913"/>
            <a:ext cx="28575" cy="46037"/>
          </a:xfrm>
          <a:custGeom>
            <a:avLst/>
            <a:gdLst>
              <a:gd name="T0" fmla="*/ 0 w 18"/>
              <a:gd name="T1" fmla="*/ 9525 h 29"/>
              <a:gd name="T2" fmla="*/ 28575 w 18"/>
              <a:gd name="T3" fmla="*/ 0 h 29"/>
              <a:gd name="T4" fmla="*/ 28575 w 18"/>
              <a:gd name="T5" fmla="*/ 26987 h 29"/>
              <a:gd name="T6" fmla="*/ 0 w 18"/>
              <a:gd name="T7" fmla="*/ 46037 h 29"/>
              <a:gd name="T8" fmla="*/ 0 w 18"/>
              <a:gd name="T9" fmla="*/ 9525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6"/>
                </a:moveTo>
                <a:lnTo>
                  <a:pt x="18" y="0"/>
                </a:lnTo>
                <a:lnTo>
                  <a:pt x="18" y="17"/>
                </a:lnTo>
                <a:lnTo>
                  <a:pt x="0" y="29"/>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30" name="Freeform 863"/>
          <p:cNvSpPr>
            <a:spLocks/>
          </p:cNvSpPr>
          <p:nvPr/>
        </p:nvSpPr>
        <p:spPr bwMode="auto">
          <a:xfrm>
            <a:off x="5856288" y="928688"/>
            <a:ext cx="26987" cy="36512"/>
          </a:xfrm>
          <a:custGeom>
            <a:avLst/>
            <a:gdLst>
              <a:gd name="T0" fmla="*/ 0 w 17"/>
              <a:gd name="T1" fmla="*/ 9525 h 23"/>
              <a:gd name="T2" fmla="*/ 26987 w 17"/>
              <a:gd name="T3" fmla="*/ 0 h 23"/>
              <a:gd name="T4" fmla="*/ 26987 w 17"/>
              <a:gd name="T5" fmla="*/ 26987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31" name="Freeform 864"/>
          <p:cNvSpPr>
            <a:spLocks/>
          </p:cNvSpPr>
          <p:nvPr/>
        </p:nvSpPr>
        <p:spPr bwMode="auto">
          <a:xfrm>
            <a:off x="5856288" y="965200"/>
            <a:ext cx="26987" cy="46038"/>
          </a:xfrm>
          <a:custGeom>
            <a:avLst/>
            <a:gdLst>
              <a:gd name="T0" fmla="*/ 0 w 17"/>
              <a:gd name="T1" fmla="*/ 19050 h 29"/>
              <a:gd name="T2" fmla="*/ 26987 w 17"/>
              <a:gd name="T3" fmla="*/ 0 h 29"/>
              <a:gd name="T4" fmla="*/ 26987 w 17"/>
              <a:gd name="T5" fmla="*/ 26988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32" name="Freeform 865"/>
          <p:cNvSpPr>
            <a:spLocks/>
          </p:cNvSpPr>
          <p:nvPr/>
        </p:nvSpPr>
        <p:spPr bwMode="auto">
          <a:xfrm>
            <a:off x="5856288" y="1011238"/>
            <a:ext cx="26987" cy="46037"/>
          </a:xfrm>
          <a:custGeom>
            <a:avLst/>
            <a:gdLst>
              <a:gd name="T0" fmla="*/ 0 w 17"/>
              <a:gd name="T1" fmla="*/ 17462 h 29"/>
              <a:gd name="T2" fmla="*/ 26987 w 17"/>
              <a:gd name="T3" fmla="*/ 0 h 29"/>
              <a:gd name="T4" fmla="*/ 26987 w 17"/>
              <a:gd name="T5" fmla="*/ 26987 h 29"/>
              <a:gd name="T6" fmla="*/ 0 w 17"/>
              <a:gd name="T7" fmla="*/ 46037 h 29"/>
              <a:gd name="T8" fmla="*/ 0 w 17"/>
              <a:gd name="T9" fmla="*/ 1746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33" name="Freeform 866"/>
          <p:cNvSpPr>
            <a:spLocks/>
          </p:cNvSpPr>
          <p:nvPr/>
        </p:nvSpPr>
        <p:spPr bwMode="auto">
          <a:xfrm>
            <a:off x="5856288" y="1057275"/>
            <a:ext cx="26987" cy="36513"/>
          </a:xfrm>
          <a:custGeom>
            <a:avLst/>
            <a:gdLst>
              <a:gd name="T0" fmla="*/ 0 w 17"/>
              <a:gd name="T1" fmla="*/ 7938 h 23"/>
              <a:gd name="T2" fmla="*/ 26987 w 17"/>
              <a:gd name="T3" fmla="*/ 0 h 23"/>
              <a:gd name="T4" fmla="*/ 26987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34" name="Freeform 867"/>
          <p:cNvSpPr>
            <a:spLocks/>
          </p:cNvSpPr>
          <p:nvPr/>
        </p:nvSpPr>
        <p:spPr bwMode="auto">
          <a:xfrm>
            <a:off x="5856288" y="1093788"/>
            <a:ext cx="26987" cy="44450"/>
          </a:xfrm>
          <a:custGeom>
            <a:avLst/>
            <a:gdLst>
              <a:gd name="T0" fmla="*/ 0 w 17"/>
              <a:gd name="T1" fmla="*/ 17463 h 28"/>
              <a:gd name="T2" fmla="*/ 26987 w 17"/>
              <a:gd name="T3" fmla="*/ 0 h 28"/>
              <a:gd name="T4" fmla="*/ 26987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35" name="Freeform 868"/>
          <p:cNvSpPr>
            <a:spLocks/>
          </p:cNvSpPr>
          <p:nvPr/>
        </p:nvSpPr>
        <p:spPr bwMode="auto">
          <a:xfrm>
            <a:off x="5856288" y="1138238"/>
            <a:ext cx="26987" cy="36512"/>
          </a:xfrm>
          <a:custGeom>
            <a:avLst/>
            <a:gdLst>
              <a:gd name="T0" fmla="*/ 0 w 17"/>
              <a:gd name="T1" fmla="*/ 9525 h 23"/>
              <a:gd name="T2" fmla="*/ 26987 w 17"/>
              <a:gd name="T3" fmla="*/ 0 h 23"/>
              <a:gd name="T4" fmla="*/ 26987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36" name="Freeform 869"/>
          <p:cNvSpPr>
            <a:spLocks/>
          </p:cNvSpPr>
          <p:nvPr/>
        </p:nvSpPr>
        <p:spPr bwMode="auto">
          <a:xfrm>
            <a:off x="5856288" y="1174750"/>
            <a:ext cx="26987" cy="46038"/>
          </a:xfrm>
          <a:custGeom>
            <a:avLst/>
            <a:gdLst>
              <a:gd name="T0" fmla="*/ 0 w 17"/>
              <a:gd name="T1" fmla="*/ 19050 h 29"/>
              <a:gd name="T2" fmla="*/ 26987 w 17"/>
              <a:gd name="T3" fmla="*/ 0 h 29"/>
              <a:gd name="T4" fmla="*/ 26987 w 17"/>
              <a:gd name="T5" fmla="*/ 36513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37" name="Freeform 870"/>
          <p:cNvSpPr>
            <a:spLocks/>
          </p:cNvSpPr>
          <p:nvPr/>
        </p:nvSpPr>
        <p:spPr bwMode="auto">
          <a:xfrm>
            <a:off x="5856288" y="1220788"/>
            <a:ext cx="26987" cy="46037"/>
          </a:xfrm>
          <a:custGeom>
            <a:avLst/>
            <a:gdLst>
              <a:gd name="T0" fmla="*/ 0 w 17"/>
              <a:gd name="T1" fmla="*/ 19050 h 29"/>
              <a:gd name="T2" fmla="*/ 26987 w 17"/>
              <a:gd name="T3" fmla="*/ 0 h 29"/>
              <a:gd name="T4" fmla="*/ 26987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38" name="Freeform 871"/>
          <p:cNvSpPr>
            <a:spLocks/>
          </p:cNvSpPr>
          <p:nvPr/>
        </p:nvSpPr>
        <p:spPr bwMode="auto">
          <a:xfrm>
            <a:off x="5856288" y="1266825"/>
            <a:ext cx="26987" cy="36513"/>
          </a:xfrm>
          <a:custGeom>
            <a:avLst/>
            <a:gdLst>
              <a:gd name="T0" fmla="*/ 0 w 17"/>
              <a:gd name="T1" fmla="*/ 7938 h 23"/>
              <a:gd name="T2" fmla="*/ 26987 w 17"/>
              <a:gd name="T3" fmla="*/ 0 h 23"/>
              <a:gd name="T4" fmla="*/ 26987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39" name="Freeform 872"/>
          <p:cNvSpPr>
            <a:spLocks/>
          </p:cNvSpPr>
          <p:nvPr/>
        </p:nvSpPr>
        <p:spPr bwMode="auto">
          <a:xfrm>
            <a:off x="5856288" y="1303338"/>
            <a:ext cx="26987" cy="44450"/>
          </a:xfrm>
          <a:custGeom>
            <a:avLst/>
            <a:gdLst>
              <a:gd name="T0" fmla="*/ 0 w 17"/>
              <a:gd name="T1" fmla="*/ 17463 h 28"/>
              <a:gd name="T2" fmla="*/ 26987 w 17"/>
              <a:gd name="T3" fmla="*/ 0 h 28"/>
              <a:gd name="T4" fmla="*/ 26987 w 17"/>
              <a:gd name="T5" fmla="*/ 26988 h 28"/>
              <a:gd name="T6" fmla="*/ 0 w 17"/>
              <a:gd name="T7" fmla="*/ 44450 h 28"/>
              <a:gd name="T8" fmla="*/ 0 w 17"/>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8">
                <a:moveTo>
                  <a:pt x="0" y="11"/>
                </a:moveTo>
                <a:lnTo>
                  <a:pt x="17" y="0"/>
                </a:lnTo>
                <a:lnTo>
                  <a:pt x="17"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40" name="Freeform 873"/>
          <p:cNvSpPr>
            <a:spLocks/>
          </p:cNvSpPr>
          <p:nvPr/>
        </p:nvSpPr>
        <p:spPr bwMode="auto">
          <a:xfrm>
            <a:off x="5856288" y="1347788"/>
            <a:ext cx="26987" cy="36512"/>
          </a:xfrm>
          <a:custGeom>
            <a:avLst/>
            <a:gdLst>
              <a:gd name="T0" fmla="*/ 0 w 17"/>
              <a:gd name="T1" fmla="*/ 9525 h 23"/>
              <a:gd name="T2" fmla="*/ 26987 w 17"/>
              <a:gd name="T3" fmla="*/ 0 h 23"/>
              <a:gd name="T4" fmla="*/ 26987 w 17"/>
              <a:gd name="T5" fmla="*/ 28575 h 23"/>
              <a:gd name="T6" fmla="*/ 0 w 17"/>
              <a:gd name="T7" fmla="*/ 36512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41" name="Freeform 874"/>
          <p:cNvSpPr>
            <a:spLocks/>
          </p:cNvSpPr>
          <p:nvPr/>
        </p:nvSpPr>
        <p:spPr bwMode="auto">
          <a:xfrm>
            <a:off x="5856288" y="1384300"/>
            <a:ext cx="26987" cy="46038"/>
          </a:xfrm>
          <a:custGeom>
            <a:avLst/>
            <a:gdLst>
              <a:gd name="T0" fmla="*/ 0 w 17"/>
              <a:gd name="T1" fmla="*/ 19050 h 29"/>
              <a:gd name="T2" fmla="*/ 26987 w 17"/>
              <a:gd name="T3" fmla="*/ 0 h 29"/>
              <a:gd name="T4" fmla="*/ 26987 w 17"/>
              <a:gd name="T5" fmla="*/ 36513 h 29"/>
              <a:gd name="T6" fmla="*/ 0 w 17"/>
              <a:gd name="T7" fmla="*/ 46038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23"/>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42" name="Freeform 875"/>
          <p:cNvSpPr>
            <a:spLocks/>
          </p:cNvSpPr>
          <p:nvPr/>
        </p:nvSpPr>
        <p:spPr bwMode="auto">
          <a:xfrm>
            <a:off x="5856288" y="1430338"/>
            <a:ext cx="26987" cy="46037"/>
          </a:xfrm>
          <a:custGeom>
            <a:avLst/>
            <a:gdLst>
              <a:gd name="T0" fmla="*/ 0 w 17"/>
              <a:gd name="T1" fmla="*/ 19050 h 29"/>
              <a:gd name="T2" fmla="*/ 26987 w 17"/>
              <a:gd name="T3" fmla="*/ 0 h 29"/>
              <a:gd name="T4" fmla="*/ 26987 w 17"/>
              <a:gd name="T5" fmla="*/ 26987 h 29"/>
              <a:gd name="T6" fmla="*/ 0 w 17"/>
              <a:gd name="T7" fmla="*/ 46037 h 29"/>
              <a:gd name="T8" fmla="*/ 0 w 17"/>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2"/>
                </a:moveTo>
                <a:lnTo>
                  <a:pt x="17" y="0"/>
                </a:lnTo>
                <a:lnTo>
                  <a:pt x="17"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43" name="Freeform 876"/>
          <p:cNvSpPr>
            <a:spLocks/>
          </p:cNvSpPr>
          <p:nvPr/>
        </p:nvSpPr>
        <p:spPr bwMode="auto">
          <a:xfrm>
            <a:off x="5856288" y="1476375"/>
            <a:ext cx="26987" cy="36513"/>
          </a:xfrm>
          <a:custGeom>
            <a:avLst/>
            <a:gdLst>
              <a:gd name="T0" fmla="*/ 0 w 17"/>
              <a:gd name="T1" fmla="*/ 9525 h 23"/>
              <a:gd name="T2" fmla="*/ 26987 w 17"/>
              <a:gd name="T3" fmla="*/ 0 h 23"/>
              <a:gd name="T4" fmla="*/ 26987 w 17"/>
              <a:gd name="T5" fmla="*/ 26988 h 23"/>
              <a:gd name="T6" fmla="*/ 0 w 17"/>
              <a:gd name="T7" fmla="*/ 36513 h 23"/>
              <a:gd name="T8" fmla="*/ 0 w 17"/>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6"/>
                </a:moveTo>
                <a:lnTo>
                  <a:pt x="17" y="0"/>
                </a:lnTo>
                <a:lnTo>
                  <a:pt x="17"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44" name="Freeform 877"/>
          <p:cNvSpPr>
            <a:spLocks/>
          </p:cNvSpPr>
          <p:nvPr/>
        </p:nvSpPr>
        <p:spPr bwMode="auto">
          <a:xfrm>
            <a:off x="5856288" y="1512888"/>
            <a:ext cx="26987" cy="46037"/>
          </a:xfrm>
          <a:custGeom>
            <a:avLst/>
            <a:gdLst>
              <a:gd name="T0" fmla="*/ 0 w 17"/>
              <a:gd name="T1" fmla="*/ 17462 h 29"/>
              <a:gd name="T2" fmla="*/ 26987 w 17"/>
              <a:gd name="T3" fmla="*/ 0 h 29"/>
              <a:gd name="T4" fmla="*/ 26987 w 17"/>
              <a:gd name="T5" fmla="*/ 26987 h 29"/>
              <a:gd name="T6" fmla="*/ 0 w 17"/>
              <a:gd name="T7" fmla="*/ 46037 h 29"/>
              <a:gd name="T8" fmla="*/ 0 w 17"/>
              <a:gd name="T9" fmla="*/ 1746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9">
                <a:moveTo>
                  <a:pt x="0" y="11"/>
                </a:moveTo>
                <a:lnTo>
                  <a:pt x="17" y="0"/>
                </a:lnTo>
                <a:lnTo>
                  <a:pt x="17"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45" name="Freeform 878"/>
          <p:cNvSpPr>
            <a:spLocks/>
          </p:cNvSpPr>
          <p:nvPr/>
        </p:nvSpPr>
        <p:spPr bwMode="auto">
          <a:xfrm>
            <a:off x="5856288" y="1558925"/>
            <a:ext cx="26987" cy="36513"/>
          </a:xfrm>
          <a:custGeom>
            <a:avLst/>
            <a:gdLst>
              <a:gd name="T0" fmla="*/ 0 w 17"/>
              <a:gd name="T1" fmla="*/ 7938 h 23"/>
              <a:gd name="T2" fmla="*/ 26987 w 17"/>
              <a:gd name="T3" fmla="*/ 0 h 23"/>
              <a:gd name="T4" fmla="*/ 26987 w 17"/>
              <a:gd name="T5" fmla="*/ 26988 h 23"/>
              <a:gd name="T6" fmla="*/ 0 w 17"/>
              <a:gd name="T7" fmla="*/ 36513 h 23"/>
              <a:gd name="T8" fmla="*/ 0 w 17"/>
              <a:gd name="T9" fmla="*/ 793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3">
                <a:moveTo>
                  <a:pt x="0" y="5"/>
                </a:moveTo>
                <a:lnTo>
                  <a:pt x="17" y="0"/>
                </a:lnTo>
                <a:lnTo>
                  <a:pt x="17"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46" name="Freeform 879"/>
          <p:cNvSpPr>
            <a:spLocks/>
          </p:cNvSpPr>
          <p:nvPr/>
        </p:nvSpPr>
        <p:spPr bwMode="auto">
          <a:xfrm>
            <a:off x="5910263" y="901700"/>
            <a:ext cx="28575" cy="36513"/>
          </a:xfrm>
          <a:custGeom>
            <a:avLst/>
            <a:gdLst>
              <a:gd name="T0" fmla="*/ 0 w 18"/>
              <a:gd name="T1" fmla="*/ 9525 h 23"/>
              <a:gd name="T2" fmla="*/ 28575 w 18"/>
              <a:gd name="T3" fmla="*/ 0 h 23"/>
              <a:gd name="T4" fmla="*/ 28575 w 18"/>
              <a:gd name="T5" fmla="*/ 26988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47" name="Freeform 880"/>
          <p:cNvSpPr>
            <a:spLocks/>
          </p:cNvSpPr>
          <p:nvPr/>
        </p:nvSpPr>
        <p:spPr bwMode="auto">
          <a:xfrm>
            <a:off x="5910263" y="938213"/>
            <a:ext cx="28575" cy="46037"/>
          </a:xfrm>
          <a:custGeom>
            <a:avLst/>
            <a:gdLst>
              <a:gd name="T0" fmla="*/ 0 w 18"/>
              <a:gd name="T1" fmla="*/ 17462 h 29"/>
              <a:gd name="T2" fmla="*/ 28575 w 18"/>
              <a:gd name="T3" fmla="*/ 0 h 29"/>
              <a:gd name="T4" fmla="*/ 28575 w 18"/>
              <a:gd name="T5" fmla="*/ 26987 h 29"/>
              <a:gd name="T6" fmla="*/ 0 w 18"/>
              <a:gd name="T7" fmla="*/ 46037 h 29"/>
              <a:gd name="T8" fmla="*/ 0 w 18"/>
              <a:gd name="T9" fmla="*/ 17462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48" name="Freeform 881"/>
          <p:cNvSpPr>
            <a:spLocks/>
          </p:cNvSpPr>
          <p:nvPr/>
        </p:nvSpPr>
        <p:spPr bwMode="auto">
          <a:xfrm>
            <a:off x="5910263" y="984250"/>
            <a:ext cx="28575" cy="44450"/>
          </a:xfrm>
          <a:custGeom>
            <a:avLst/>
            <a:gdLst>
              <a:gd name="T0" fmla="*/ 0 w 18"/>
              <a:gd name="T1" fmla="*/ 7938 h 28"/>
              <a:gd name="T2" fmla="*/ 28575 w 18"/>
              <a:gd name="T3" fmla="*/ 0 h 28"/>
              <a:gd name="T4" fmla="*/ 28575 w 18"/>
              <a:gd name="T5" fmla="*/ 26988 h 28"/>
              <a:gd name="T6" fmla="*/ 0 w 18"/>
              <a:gd name="T7" fmla="*/ 44450 h 28"/>
              <a:gd name="T8" fmla="*/ 0 w 18"/>
              <a:gd name="T9" fmla="*/ 7938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5"/>
                </a:moveTo>
                <a:lnTo>
                  <a:pt x="18" y="0"/>
                </a:lnTo>
                <a:lnTo>
                  <a:pt x="18" y="17"/>
                </a:lnTo>
                <a:lnTo>
                  <a:pt x="0" y="28"/>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49" name="Freeform 882"/>
          <p:cNvSpPr>
            <a:spLocks/>
          </p:cNvSpPr>
          <p:nvPr/>
        </p:nvSpPr>
        <p:spPr bwMode="auto">
          <a:xfrm>
            <a:off x="5910263" y="1028700"/>
            <a:ext cx="28575" cy="36513"/>
          </a:xfrm>
          <a:custGeom>
            <a:avLst/>
            <a:gdLst>
              <a:gd name="T0" fmla="*/ 0 w 18"/>
              <a:gd name="T1" fmla="*/ 9525 h 23"/>
              <a:gd name="T2" fmla="*/ 28575 w 18"/>
              <a:gd name="T3" fmla="*/ 0 h 23"/>
              <a:gd name="T4" fmla="*/ 28575 w 18"/>
              <a:gd name="T5" fmla="*/ 28575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50" name="Freeform 883"/>
          <p:cNvSpPr>
            <a:spLocks/>
          </p:cNvSpPr>
          <p:nvPr/>
        </p:nvSpPr>
        <p:spPr bwMode="auto">
          <a:xfrm>
            <a:off x="5910263" y="1065213"/>
            <a:ext cx="28575" cy="46037"/>
          </a:xfrm>
          <a:custGeom>
            <a:avLst/>
            <a:gdLst>
              <a:gd name="T0" fmla="*/ 0 w 18"/>
              <a:gd name="T1" fmla="*/ 19050 h 29"/>
              <a:gd name="T2" fmla="*/ 28575 w 18"/>
              <a:gd name="T3" fmla="*/ 0 h 29"/>
              <a:gd name="T4" fmla="*/ 28575 w 18"/>
              <a:gd name="T5" fmla="*/ 28575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51" name="Freeform 884"/>
          <p:cNvSpPr>
            <a:spLocks/>
          </p:cNvSpPr>
          <p:nvPr/>
        </p:nvSpPr>
        <p:spPr bwMode="auto">
          <a:xfrm>
            <a:off x="5910263" y="1111250"/>
            <a:ext cx="28575" cy="36513"/>
          </a:xfrm>
          <a:custGeom>
            <a:avLst/>
            <a:gdLst>
              <a:gd name="T0" fmla="*/ 0 w 18"/>
              <a:gd name="T1" fmla="*/ 9525 h 23"/>
              <a:gd name="T2" fmla="*/ 28575 w 18"/>
              <a:gd name="T3" fmla="*/ 0 h 23"/>
              <a:gd name="T4" fmla="*/ 28575 w 18"/>
              <a:gd name="T5" fmla="*/ 26988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52" name="Freeform 885"/>
          <p:cNvSpPr>
            <a:spLocks/>
          </p:cNvSpPr>
          <p:nvPr/>
        </p:nvSpPr>
        <p:spPr bwMode="auto">
          <a:xfrm>
            <a:off x="5910263" y="1147763"/>
            <a:ext cx="28575" cy="46037"/>
          </a:xfrm>
          <a:custGeom>
            <a:avLst/>
            <a:gdLst>
              <a:gd name="T0" fmla="*/ 0 w 18"/>
              <a:gd name="T1" fmla="*/ 19050 h 29"/>
              <a:gd name="T2" fmla="*/ 28575 w 18"/>
              <a:gd name="T3" fmla="*/ 0 h 29"/>
              <a:gd name="T4" fmla="*/ 28575 w 18"/>
              <a:gd name="T5" fmla="*/ 26987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53" name="Freeform 886"/>
          <p:cNvSpPr>
            <a:spLocks/>
          </p:cNvSpPr>
          <p:nvPr/>
        </p:nvSpPr>
        <p:spPr bwMode="auto">
          <a:xfrm>
            <a:off x="5910263" y="1193800"/>
            <a:ext cx="28575" cy="46038"/>
          </a:xfrm>
          <a:custGeom>
            <a:avLst/>
            <a:gdLst>
              <a:gd name="T0" fmla="*/ 0 w 18"/>
              <a:gd name="T1" fmla="*/ 17463 h 29"/>
              <a:gd name="T2" fmla="*/ 28575 w 18"/>
              <a:gd name="T3" fmla="*/ 0 h 29"/>
              <a:gd name="T4" fmla="*/ 28575 w 18"/>
              <a:gd name="T5" fmla="*/ 26988 h 29"/>
              <a:gd name="T6" fmla="*/ 0 w 18"/>
              <a:gd name="T7" fmla="*/ 46038 h 29"/>
              <a:gd name="T8" fmla="*/ 0 w 18"/>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54" name="Freeform 887"/>
          <p:cNvSpPr>
            <a:spLocks/>
          </p:cNvSpPr>
          <p:nvPr/>
        </p:nvSpPr>
        <p:spPr bwMode="auto">
          <a:xfrm>
            <a:off x="5910263" y="1239838"/>
            <a:ext cx="28575" cy="34925"/>
          </a:xfrm>
          <a:custGeom>
            <a:avLst/>
            <a:gdLst>
              <a:gd name="T0" fmla="*/ 0 w 18"/>
              <a:gd name="T1" fmla="*/ 7938 h 22"/>
              <a:gd name="T2" fmla="*/ 28575 w 18"/>
              <a:gd name="T3" fmla="*/ 0 h 22"/>
              <a:gd name="T4" fmla="*/ 28575 w 18"/>
              <a:gd name="T5" fmla="*/ 26988 h 22"/>
              <a:gd name="T6" fmla="*/ 0 w 18"/>
              <a:gd name="T7" fmla="*/ 34925 h 22"/>
              <a:gd name="T8" fmla="*/ 0 w 18"/>
              <a:gd name="T9" fmla="*/ 7938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2">
                <a:moveTo>
                  <a:pt x="0" y="5"/>
                </a:moveTo>
                <a:lnTo>
                  <a:pt x="18" y="0"/>
                </a:lnTo>
                <a:lnTo>
                  <a:pt x="18" y="17"/>
                </a:lnTo>
                <a:lnTo>
                  <a:pt x="0" y="22"/>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55" name="Freeform 888"/>
          <p:cNvSpPr>
            <a:spLocks/>
          </p:cNvSpPr>
          <p:nvPr/>
        </p:nvSpPr>
        <p:spPr bwMode="auto">
          <a:xfrm>
            <a:off x="5910263" y="1274763"/>
            <a:ext cx="28575" cy="46037"/>
          </a:xfrm>
          <a:custGeom>
            <a:avLst/>
            <a:gdLst>
              <a:gd name="T0" fmla="*/ 0 w 18"/>
              <a:gd name="T1" fmla="*/ 19050 h 29"/>
              <a:gd name="T2" fmla="*/ 28575 w 18"/>
              <a:gd name="T3" fmla="*/ 0 h 29"/>
              <a:gd name="T4" fmla="*/ 28575 w 18"/>
              <a:gd name="T5" fmla="*/ 28575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8"/>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56" name="Freeform 889"/>
          <p:cNvSpPr>
            <a:spLocks/>
          </p:cNvSpPr>
          <p:nvPr/>
        </p:nvSpPr>
        <p:spPr bwMode="auto">
          <a:xfrm>
            <a:off x="5910263" y="1320800"/>
            <a:ext cx="28575" cy="36513"/>
          </a:xfrm>
          <a:custGeom>
            <a:avLst/>
            <a:gdLst>
              <a:gd name="T0" fmla="*/ 0 w 18"/>
              <a:gd name="T1" fmla="*/ 9525 h 23"/>
              <a:gd name="T2" fmla="*/ 28575 w 18"/>
              <a:gd name="T3" fmla="*/ 0 h 23"/>
              <a:gd name="T4" fmla="*/ 28575 w 18"/>
              <a:gd name="T5" fmla="*/ 26988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7"/>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57" name="Freeform 890"/>
          <p:cNvSpPr>
            <a:spLocks/>
          </p:cNvSpPr>
          <p:nvPr/>
        </p:nvSpPr>
        <p:spPr bwMode="auto">
          <a:xfrm>
            <a:off x="5910263" y="1357313"/>
            <a:ext cx="28575" cy="46037"/>
          </a:xfrm>
          <a:custGeom>
            <a:avLst/>
            <a:gdLst>
              <a:gd name="T0" fmla="*/ 0 w 18"/>
              <a:gd name="T1" fmla="*/ 19050 h 29"/>
              <a:gd name="T2" fmla="*/ 28575 w 18"/>
              <a:gd name="T3" fmla="*/ 0 h 29"/>
              <a:gd name="T4" fmla="*/ 28575 w 18"/>
              <a:gd name="T5" fmla="*/ 26987 h 29"/>
              <a:gd name="T6" fmla="*/ 0 w 18"/>
              <a:gd name="T7" fmla="*/ 46037 h 29"/>
              <a:gd name="T8" fmla="*/ 0 w 18"/>
              <a:gd name="T9" fmla="*/ 1905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2"/>
                </a:moveTo>
                <a:lnTo>
                  <a:pt x="18" y="0"/>
                </a:lnTo>
                <a:lnTo>
                  <a:pt x="18" y="17"/>
                </a:lnTo>
                <a:lnTo>
                  <a:pt x="0" y="29"/>
                </a:lnTo>
                <a:lnTo>
                  <a:pt x="0" y="12"/>
                </a:lnTo>
                <a:close/>
              </a:path>
            </a:pathLst>
          </a:custGeom>
          <a:solidFill>
            <a:srgbClr val="999999"/>
          </a:solidFill>
          <a:ln w="9525">
            <a:solidFill>
              <a:srgbClr val="000000"/>
            </a:solidFill>
            <a:prstDash val="solid"/>
            <a:round/>
            <a:headEnd/>
            <a:tailEnd/>
          </a:ln>
        </p:spPr>
        <p:txBody>
          <a:bodyPr/>
          <a:lstStyle/>
          <a:p>
            <a:endParaRPr lang="en-GB"/>
          </a:p>
        </p:txBody>
      </p:sp>
      <p:sp>
        <p:nvSpPr>
          <p:cNvPr id="3358" name="Freeform 891"/>
          <p:cNvSpPr>
            <a:spLocks/>
          </p:cNvSpPr>
          <p:nvPr/>
        </p:nvSpPr>
        <p:spPr bwMode="auto">
          <a:xfrm>
            <a:off x="5910263" y="1403350"/>
            <a:ext cx="28575" cy="46038"/>
          </a:xfrm>
          <a:custGeom>
            <a:avLst/>
            <a:gdLst>
              <a:gd name="T0" fmla="*/ 0 w 18"/>
              <a:gd name="T1" fmla="*/ 17463 h 29"/>
              <a:gd name="T2" fmla="*/ 28575 w 18"/>
              <a:gd name="T3" fmla="*/ 0 h 29"/>
              <a:gd name="T4" fmla="*/ 28575 w 18"/>
              <a:gd name="T5" fmla="*/ 26988 h 29"/>
              <a:gd name="T6" fmla="*/ 0 w 18"/>
              <a:gd name="T7" fmla="*/ 46038 h 29"/>
              <a:gd name="T8" fmla="*/ 0 w 18"/>
              <a:gd name="T9" fmla="*/ 17463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9">
                <a:moveTo>
                  <a:pt x="0" y="11"/>
                </a:moveTo>
                <a:lnTo>
                  <a:pt x="18" y="0"/>
                </a:lnTo>
                <a:lnTo>
                  <a:pt x="18" y="17"/>
                </a:lnTo>
                <a:lnTo>
                  <a:pt x="0" y="29"/>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59" name="Freeform 892"/>
          <p:cNvSpPr>
            <a:spLocks/>
          </p:cNvSpPr>
          <p:nvPr/>
        </p:nvSpPr>
        <p:spPr bwMode="auto">
          <a:xfrm>
            <a:off x="5910263" y="1449388"/>
            <a:ext cx="28575" cy="36512"/>
          </a:xfrm>
          <a:custGeom>
            <a:avLst/>
            <a:gdLst>
              <a:gd name="T0" fmla="*/ 0 w 18"/>
              <a:gd name="T1" fmla="*/ 7937 h 23"/>
              <a:gd name="T2" fmla="*/ 28575 w 18"/>
              <a:gd name="T3" fmla="*/ 0 h 23"/>
              <a:gd name="T4" fmla="*/ 28575 w 18"/>
              <a:gd name="T5" fmla="*/ 26987 h 23"/>
              <a:gd name="T6" fmla="*/ 0 w 18"/>
              <a:gd name="T7" fmla="*/ 36512 h 23"/>
              <a:gd name="T8" fmla="*/ 0 w 18"/>
              <a:gd name="T9" fmla="*/ 7937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5"/>
                </a:moveTo>
                <a:lnTo>
                  <a:pt x="18" y="0"/>
                </a:lnTo>
                <a:lnTo>
                  <a:pt x="18" y="17"/>
                </a:lnTo>
                <a:lnTo>
                  <a:pt x="0" y="23"/>
                </a:lnTo>
                <a:lnTo>
                  <a:pt x="0" y="5"/>
                </a:lnTo>
                <a:close/>
              </a:path>
            </a:pathLst>
          </a:custGeom>
          <a:solidFill>
            <a:srgbClr val="999999"/>
          </a:solidFill>
          <a:ln w="9525">
            <a:solidFill>
              <a:srgbClr val="000000"/>
            </a:solidFill>
            <a:prstDash val="solid"/>
            <a:round/>
            <a:headEnd/>
            <a:tailEnd/>
          </a:ln>
        </p:spPr>
        <p:txBody>
          <a:bodyPr/>
          <a:lstStyle/>
          <a:p>
            <a:endParaRPr lang="en-GB"/>
          </a:p>
        </p:txBody>
      </p:sp>
      <p:sp>
        <p:nvSpPr>
          <p:cNvPr id="3360" name="Freeform 893"/>
          <p:cNvSpPr>
            <a:spLocks/>
          </p:cNvSpPr>
          <p:nvPr/>
        </p:nvSpPr>
        <p:spPr bwMode="auto">
          <a:xfrm>
            <a:off x="5910263" y="1485900"/>
            <a:ext cx="28575" cy="44450"/>
          </a:xfrm>
          <a:custGeom>
            <a:avLst/>
            <a:gdLst>
              <a:gd name="T0" fmla="*/ 0 w 18"/>
              <a:gd name="T1" fmla="*/ 17463 h 28"/>
              <a:gd name="T2" fmla="*/ 28575 w 18"/>
              <a:gd name="T3" fmla="*/ 0 h 28"/>
              <a:gd name="T4" fmla="*/ 28575 w 18"/>
              <a:gd name="T5" fmla="*/ 26988 h 28"/>
              <a:gd name="T6" fmla="*/ 0 w 18"/>
              <a:gd name="T7" fmla="*/ 44450 h 28"/>
              <a:gd name="T8" fmla="*/ 0 w 18"/>
              <a:gd name="T9" fmla="*/ 17463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8">
                <a:moveTo>
                  <a:pt x="0" y="11"/>
                </a:moveTo>
                <a:lnTo>
                  <a:pt x="18" y="0"/>
                </a:lnTo>
                <a:lnTo>
                  <a:pt x="18" y="17"/>
                </a:lnTo>
                <a:lnTo>
                  <a:pt x="0" y="28"/>
                </a:lnTo>
                <a:lnTo>
                  <a:pt x="0" y="11"/>
                </a:lnTo>
                <a:close/>
              </a:path>
            </a:pathLst>
          </a:custGeom>
          <a:solidFill>
            <a:srgbClr val="999999"/>
          </a:solidFill>
          <a:ln w="9525">
            <a:solidFill>
              <a:srgbClr val="000000"/>
            </a:solidFill>
            <a:prstDash val="solid"/>
            <a:round/>
            <a:headEnd/>
            <a:tailEnd/>
          </a:ln>
        </p:spPr>
        <p:txBody>
          <a:bodyPr/>
          <a:lstStyle/>
          <a:p>
            <a:endParaRPr lang="en-GB"/>
          </a:p>
        </p:txBody>
      </p:sp>
      <p:sp>
        <p:nvSpPr>
          <p:cNvPr id="3361" name="Freeform 894"/>
          <p:cNvSpPr>
            <a:spLocks/>
          </p:cNvSpPr>
          <p:nvPr/>
        </p:nvSpPr>
        <p:spPr bwMode="auto">
          <a:xfrm>
            <a:off x="5910263" y="1530350"/>
            <a:ext cx="28575" cy="36513"/>
          </a:xfrm>
          <a:custGeom>
            <a:avLst/>
            <a:gdLst>
              <a:gd name="T0" fmla="*/ 0 w 18"/>
              <a:gd name="T1" fmla="*/ 9525 h 23"/>
              <a:gd name="T2" fmla="*/ 28575 w 18"/>
              <a:gd name="T3" fmla="*/ 0 h 23"/>
              <a:gd name="T4" fmla="*/ 28575 w 18"/>
              <a:gd name="T5" fmla="*/ 28575 h 23"/>
              <a:gd name="T6" fmla="*/ 0 w 18"/>
              <a:gd name="T7" fmla="*/ 36513 h 23"/>
              <a:gd name="T8" fmla="*/ 0 w 18"/>
              <a:gd name="T9" fmla="*/ 9525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3">
                <a:moveTo>
                  <a:pt x="0" y="6"/>
                </a:moveTo>
                <a:lnTo>
                  <a:pt x="18" y="0"/>
                </a:lnTo>
                <a:lnTo>
                  <a:pt x="18" y="18"/>
                </a:lnTo>
                <a:lnTo>
                  <a:pt x="0" y="23"/>
                </a:lnTo>
                <a:lnTo>
                  <a:pt x="0" y="6"/>
                </a:lnTo>
                <a:close/>
              </a:path>
            </a:pathLst>
          </a:custGeom>
          <a:solidFill>
            <a:srgbClr val="999999"/>
          </a:solidFill>
          <a:ln w="9525">
            <a:solidFill>
              <a:srgbClr val="000000"/>
            </a:solidFill>
            <a:prstDash val="solid"/>
            <a:round/>
            <a:headEnd/>
            <a:tailEnd/>
          </a:ln>
        </p:spPr>
        <p:txBody>
          <a:bodyPr/>
          <a:lstStyle/>
          <a:p>
            <a:endParaRPr lang="en-GB"/>
          </a:p>
        </p:txBody>
      </p:sp>
      <p:sp>
        <p:nvSpPr>
          <p:cNvPr id="3362" name="Freeform 895"/>
          <p:cNvSpPr>
            <a:spLocks/>
          </p:cNvSpPr>
          <p:nvPr/>
        </p:nvSpPr>
        <p:spPr bwMode="auto">
          <a:xfrm>
            <a:off x="3730625" y="2452688"/>
            <a:ext cx="63500" cy="46037"/>
          </a:xfrm>
          <a:custGeom>
            <a:avLst/>
            <a:gdLst>
              <a:gd name="T0" fmla="*/ 0 w 40"/>
              <a:gd name="T1" fmla="*/ 0 h 29"/>
              <a:gd name="T2" fmla="*/ 63500 w 40"/>
              <a:gd name="T3" fmla="*/ 36512 h 29"/>
              <a:gd name="T4" fmla="*/ 63500 w 40"/>
              <a:gd name="T5" fmla="*/ 46037 h 29"/>
              <a:gd name="T6" fmla="*/ 0 w 40"/>
              <a:gd name="T7" fmla="*/ 17462 h 29"/>
              <a:gd name="T8" fmla="*/ 0 w 40"/>
              <a:gd name="T9" fmla="*/ 0 h 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29">
                <a:moveTo>
                  <a:pt x="0" y="0"/>
                </a:moveTo>
                <a:lnTo>
                  <a:pt x="40" y="23"/>
                </a:lnTo>
                <a:lnTo>
                  <a:pt x="40" y="29"/>
                </a:lnTo>
                <a:lnTo>
                  <a:pt x="0" y="11"/>
                </a:lnTo>
                <a:lnTo>
                  <a:pt x="0" y="0"/>
                </a:lnTo>
                <a:close/>
              </a:path>
            </a:pathLst>
          </a:custGeom>
          <a:solidFill>
            <a:srgbClr val="EB008B"/>
          </a:solidFill>
          <a:ln w="9525">
            <a:solidFill>
              <a:srgbClr val="000000"/>
            </a:solidFill>
            <a:prstDash val="solid"/>
            <a:round/>
            <a:headEnd/>
            <a:tailEnd/>
          </a:ln>
        </p:spPr>
        <p:txBody>
          <a:bodyPr/>
          <a:lstStyle/>
          <a:p>
            <a:endParaRPr lang="en-GB"/>
          </a:p>
        </p:txBody>
      </p:sp>
      <p:sp>
        <p:nvSpPr>
          <p:cNvPr id="3363" name="Freeform 897"/>
          <p:cNvSpPr>
            <a:spLocks/>
          </p:cNvSpPr>
          <p:nvPr/>
        </p:nvSpPr>
        <p:spPr bwMode="auto">
          <a:xfrm>
            <a:off x="6705600" y="1371600"/>
            <a:ext cx="1600200" cy="1827213"/>
          </a:xfrm>
          <a:custGeom>
            <a:avLst/>
            <a:gdLst>
              <a:gd name="T0" fmla="*/ 0 w 1008"/>
              <a:gd name="T1" fmla="*/ 798513 h 1151"/>
              <a:gd name="T2" fmla="*/ 0 w 1008"/>
              <a:gd name="T3" fmla="*/ 1255713 h 1151"/>
              <a:gd name="T4" fmla="*/ 1143000 w 1008"/>
              <a:gd name="T5" fmla="*/ 1827213 h 1151"/>
              <a:gd name="T6" fmla="*/ 1600200 w 1008"/>
              <a:gd name="T7" fmla="*/ 1597025 h 1151"/>
              <a:gd name="T8" fmla="*/ 1600200 w 1008"/>
              <a:gd name="T9" fmla="*/ 568325 h 1151"/>
              <a:gd name="T10" fmla="*/ 460375 w 1008"/>
              <a:gd name="T11" fmla="*/ 0 h 1151"/>
              <a:gd name="T12" fmla="*/ 0 w 1008"/>
              <a:gd name="T13" fmla="*/ 227013 h 1151"/>
              <a:gd name="T14" fmla="*/ 0 w 1008"/>
              <a:gd name="T15" fmla="*/ 798513 h 115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08" h="1151">
                <a:moveTo>
                  <a:pt x="0" y="503"/>
                </a:moveTo>
                <a:lnTo>
                  <a:pt x="0" y="791"/>
                </a:lnTo>
                <a:lnTo>
                  <a:pt x="720" y="1151"/>
                </a:lnTo>
                <a:lnTo>
                  <a:pt x="1008" y="1006"/>
                </a:lnTo>
                <a:lnTo>
                  <a:pt x="1008" y="358"/>
                </a:lnTo>
                <a:lnTo>
                  <a:pt x="290" y="0"/>
                </a:lnTo>
                <a:lnTo>
                  <a:pt x="0" y="143"/>
                </a:lnTo>
                <a:lnTo>
                  <a:pt x="0" y="503"/>
                </a:lnTo>
                <a:close/>
              </a:path>
            </a:pathLst>
          </a:custGeom>
          <a:solidFill>
            <a:srgbClr val="F2F2F2"/>
          </a:solidFill>
          <a:ln w="3175">
            <a:solidFill>
              <a:srgbClr val="000000"/>
            </a:solidFill>
            <a:prstDash val="solid"/>
            <a:round/>
            <a:headEnd/>
            <a:tailEnd/>
          </a:ln>
        </p:spPr>
        <p:txBody>
          <a:bodyPr/>
          <a:lstStyle/>
          <a:p>
            <a:endParaRPr lang="en-GB"/>
          </a:p>
        </p:txBody>
      </p:sp>
      <p:sp>
        <p:nvSpPr>
          <p:cNvPr id="3364" name="Freeform 898"/>
          <p:cNvSpPr>
            <a:spLocks/>
          </p:cNvSpPr>
          <p:nvPr/>
        </p:nvSpPr>
        <p:spPr bwMode="auto">
          <a:xfrm>
            <a:off x="6705600" y="1598613"/>
            <a:ext cx="1143000" cy="1600200"/>
          </a:xfrm>
          <a:custGeom>
            <a:avLst/>
            <a:gdLst>
              <a:gd name="T0" fmla="*/ 1143000 w 720"/>
              <a:gd name="T1" fmla="*/ 1600200 h 1008"/>
              <a:gd name="T2" fmla="*/ 0 w 720"/>
              <a:gd name="T3" fmla="*/ 1028700 h 1008"/>
              <a:gd name="T4" fmla="*/ 0 w 720"/>
              <a:gd name="T5" fmla="*/ 0 h 1008"/>
              <a:gd name="T6" fmla="*/ 1143000 w 720"/>
              <a:gd name="T7" fmla="*/ 571500 h 1008"/>
              <a:gd name="T8" fmla="*/ 1143000 w 720"/>
              <a:gd name="T9" fmla="*/ 1600200 h 10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0" h="1008">
                <a:moveTo>
                  <a:pt x="720" y="1008"/>
                </a:moveTo>
                <a:lnTo>
                  <a:pt x="0" y="648"/>
                </a:lnTo>
                <a:lnTo>
                  <a:pt x="0" y="0"/>
                </a:lnTo>
                <a:lnTo>
                  <a:pt x="720" y="360"/>
                </a:lnTo>
                <a:lnTo>
                  <a:pt x="720" y="1008"/>
                </a:lnTo>
                <a:close/>
              </a:path>
            </a:pathLst>
          </a:custGeom>
          <a:solidFill>
            <a:srgbClr val="CCCCCC"/>
          </a:solidFill>
          <a:ln w="3175">
            <a:solidFill>
              <a:srgbClr val="000000"/>
            </a:solidFill>
            <a:prstDash val="solid"/>
            <a:round/>
            <a:headEnd/>
            <a:tailEnd/>
          </a:ln>
        </p:spPr>
        <p:txBody>
          <a:bodyPr/>
          <a:lstStyle/>
          <a:p>
            <a:endParaRPr lang="en-GB"/>
          </a:p>
        </p:txBody>
      </p:sp>
      <p:sp>
        <p:nvSpPr>
          <p:cNvPr id="3365" name="Freeform 899"/>
          <p:cNvSpPr>
            <a:spLocks/>
          </p:cNvSpPr>
          <p:nvPr/>
        </p:nvSpPr>
        <p:spPr bwMode="auto">
          <a:xfrm>
            <a:off x="7848600" y="1939925"/>
            <a:ext cx="457200" cy="1258888"/>
          </a:xfrm>
          <a:custGeom>
            <a:avLst/>
            <a:gdLst>
              <a:gd name="T0" fmla="*/ 0 w 288"/>
              <a:gd name="T1" fmla="*/ 1258888 h 793"/>
              <a:gd name="T2" fmla="*/ 457200 w 288"/>
              <a:gd name="T3" fmla="*/ 1028700 h 793"/>
              <a:gd name="T4" fmla="*/ 457200 w 288"/>
              <a:gd name="T5" fmla="*/ 0 h 793"/>
              <a:gd name="T6" fmla="*/ 0 w 288"/>
              <a:gd name="T7" fmla="*/ 230188 h 793"/>
              <a:gd name="T8" fmla="*/ 0 w 288"/>
              <a:gd name="T9" fmla="*/ 1258888 h 7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793">
                <a:moveTo>
                  <a:pt x="0" y="793"/>
                </a:moveTo>
                <a:lnTo>
                  <a:pt x="288" y="648"/>
                </a:lnTo>
                <a:lnTo>
                  <a:pt x="288" y="0"/>
                </a:lnTo>
                <a:lnTo>
                  <a:pt x="0" y="145"/>
                </a:lnTo>
                <a:lnTo>
                  <a:pt x="0" y="793"/>
                </a:lnTo>
                <a:close/>
              </a:path>
            </a:pathLst>
          </a:custGeom>
          <a:solidFill>
            <a:srgbClr val="B3B3B3"/>
          </a:solidFill>
          <a:ln w="3175">
            <a:solidFill>
              <a:srgbClr val="000000"/>
            </a:solidFill>
            <a:prstDash val="solid"/>
            <a:round/>
            <a:headEnd/>
            <a:tailEnd/>
          </a:ln>
        </p:spPr>
        <p:txBody>
          <a:bodyPr/>
          <a:lstStyle/>
          <a:p>
            <a:endParaRPr lang="en-GB"/>
          </a:p>
        </p:txBody>
      </p:sp>
      <p:sp>
        <p:nvSpPr>
          <p:cNvPr id="3366" name="Freeform 900"/>
          <p:cNvSpPr>
            <a:spLocks/>
          </p:cNvSpPr>
          <p:nvPr/>
        </p:nvSpPr>
        <p:spPr bwMode="auto">
          <a:xfrm>
            <a:off x="7207250" y="2011363"/>
            <a:ext cx="568325" cy="981075"/>
          </a:xfrm>
          <a:custGeom>
            <a:avLst/>
            <a:gdLst>
              <a:gd name="T0" fmla="*/ 217488 w 358"/>
              <a:gd name="T1" fmla="*/ 887413 h 618"/>
              <a:gd name="T2" fmla="*/ 273050 w 358"/>
              <a:gd name="T3" fmla="*/ 936625 h 618"/>
              <a:gd name="T4" fmla="*/ 330200 w 358"/>
              <a:gd name="T5" fmla="*/ 969963 h 618"/>
              <a:gd name="T6" fmla="*/ 382588 w 358"/>
              <a:gd name="T7" fmla="*/ 981075 h 618"/>
              <a:gd name="T8" fmla="*/ 409575 w 358"/>
              <a:gd name="T9" fmla="*/ 981075 h 618"/>
              <a:gd name="T10" fmla="*/ 433388 w 358"/>
              <a:gd name="T11" fmla="*/ 974725 h 618"/>
              <a:gd name="T12" fmla="*/ 455613 w 358"/>
              <a:gd name="T13" fmla="*/ 966788 h 618"/>
              <a:gd name="T14" fmla="*/ 476250 w 358"/>
              <a:gd name="T15" fmla="*/ 952500 h 618"/>
              <a:gd name="T16" fmla="*/ 515938 w 358"/>
              <a:gd name="T17" fmla="*/ 911225 h 618"/>
              <a:gd name="T18" fmla="*/ 541338 w 358"/>
              <a:gd name="T19" fmla="*/ 854075 h 618"/>
              <a:gd name="T20" fmla="*/ 561975 w 358"/>
              <a:gd name="T21" fmla="*/ 781050 h 618"/>
              <a:gd name="T22" fmla="*/ 568325 w 358"/>
              <a:gd name="T23" fmla="*/ 695325 h 618"/>
              <a:gd name="T24" fmla="*/ 565150 w 358"/>
              <a:gd name="T25" fmla="*/ 604838 h 618"/>
              <a:gd name="T26" fmla="*/ 550863 w 358"/>
              <a:gd name="T27" fmla="*/ 509588 h 618"/>
              <a:gd name="T28" fmla="*/ 527050 w 358"/>
              <a:gd name="T29" fmla="*/ 415925 h 618"/>
              <a:gd name="T30" fmla="*/ 495300 w 358"/>
              <a:gd name="T31" fmla="*/ 323850 h 618"/>
              <a:gd name="T32" fmla="*/ 450850 w 358"/>
              <a:gd name="T33" fmla="*/ 238125 h 618"/>
              <a:gd name="T34" fmla="*/ 403225 w 358"/>
              <a:gd name="T35" fmla="*/ 158750 h 618"/>
              <a:gd name="T36" fmla="*/ 347663 w 358"/>
              <a:gd name="T37" fmla="*/ 93663 h 618"/>
              <a:gd name="T38" fmla="*/ 290513 w 358"/>
              <a:gd name="T39" fmla="*/ 44450 h 618"/>
              <a:gd name="T40" fmla="*/ 234950 w 358"/>
              <a:gd name="T41" fmla="*/ 11113 h 618"/>
              <a:gd name="T42" fmla="*/ 182563 w 358"/>
              <a:gd name="T43" fmla="*/ 0 h 618"/>
              <a:gd name="T44" fmla="*/ 155575 w 358"/>
              <a:gd name="T45" fmla="*/ 0 h 618"/>
              <a:gd name="T46" fmla="*/ 131763 w 358"/>
              <a:gd name="T47" fmla="*/ 6350 h 618"/>
              <a:gd name="T48" fmla="*/ 107950 w 358"/>
              <a:gd name="T49" fmla="*/ 14288 h 618"/>
              <a:gd name="T50" fmla="*/ 87313 w 358"/>
              <a:gd name="T51" fmla="*/ 28575 h 618"/>
              <a:gd name="T52" fmla="*/ 52388 w 358"/>
              <a:gd name="T53" fmla="*/ 69850 h 618"/>
              <a:gd name="T54" fmla="*/ 22225 w 358"/>
              <a:gd name="T55" fmla="*/ 127000 h 618"/>
              <a:gd name="T56" fmla="*/ 4763 w 358"/>
              <a:gd name="T57" fmla="*/ 200025 h 618"/>
              <a:gd name="T58" fmla="*/ 0 w 358"/>
              <a:gd name="T59" fmla="*/ 285750 h 618"/>
              <a:gd name="T60" fmla="*/ 1588 w 358"/>
              <a:gd name="T61" fmla="*/ 377825 h 618"/>
              <a:gd name="T62" fmla="*/ 17463 w 358"/>
              <a:gd name="T63" fmla="*/ 471488 h 618"/>
              <a:gd name="T64" fmla="*/ 41275 w 358"/>
              <a:gd name="T65" fmla="*/ 565150 h 618"/>
              <a:gd name="T66" fmla="*/ 73025 w 358"/>
              <a:gd name="T67" fmla="*/ 657225 h 618"/>
              <a:gd name="T68" fmla="*/ 114300 w 358"/>
              <a:gd name="T69" fmla="*/ 742950 h 618"/>
              <a:gd name="T70" fmla="*/ 161925 w 358"/>
              <a:gd name="T71" fmla="*/ 822325 h 618"/>
              <a:gd name="T72" fmla="*/ 217488 w 358"/>
              <a:gd name="T73" fmla="*/ 887413 h 6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58" h="618">
                <a:moveTo>
                  <a:pt x="137" y="559"/>
                </a:moveTo>
                <a:lnTo>
                  <a:pt x="172" y="590"/>
                </a:lnTo>
                <a:lnTo>
                  <a:pt x="208" y="611"/>
                </a:lnTo>
                <a:lnTo>
                  <a:pt x="241" y="618"/>
                </a:lnTo>
                <a:lnTo>
                  <a:pt x="258" y="618"/>
                </a:lnTo>
                <a:lnTo>
                  <a:pt x="273" y="614"/>
                </a:lnTo>
                <a:lnTo>
                  <a:pt x="287" y="609"/>
                </a:lnTo>
                <a:lnTo>
                  <a:pt x="300" y="600"/>
                </a:lnTo>
                <a:lnTo>
                  <a:pt x="325" y="574"/>
                </a:lnTo>
                <a:lnTo>
                  <a:pt x="341" y="538"/>
                </a:lnTo>
                <a:lnTo>
                  <a:pt x="354" y="492"/>
                </a:lnTo>
                <a:lnTo>
                  <a:pt x="358" y="438"/>
                </a:lnTo>
                <a:lnTo>
                  <a:pt x="356" y="381"/>
                </a:lnTo>
                <a:lnTo>
                  <a:pt x="347" y="321"/>
                </a:lnTo>
                <a:lnTo>
                  <a:pt x="332" y="262"/>
                </a:lnTo>
                <a:lnTo>
                  <a:pt x="312" y="204"/>
                </a:lnTo>
                <a:lnTo>
                  <a:pt x="284" y="150"/>
                </a:lnTo>
                <a:lnTo>
                  <a:pt x="254" y="100"/>
                </a:lnTo>
                <a:lnTo>
                  <a:pt x="219" y="59"/>
                </a:lnTo>
                <a:lnTo>
                  <a:pt x="183" y="28"/>
                </a:lnTo>
                <a:lnTo>
                  <a:pt x="148" y="7"/>
                </a:lnTo>
                <a:lnTo>
                  <a:pt x="115" y="0"/>
                </a:lnTo>
                <a:lnTo>
                  <a:pt x="98" y="0"/>
                </a:lnTo>
                <a:lnTo>
                  <a:pt x="83" y="4"/>
                </a:lnTo>
                <a:lnTo>
                  <a:pt x="68" y="9"/>
                </a:lnTo>
                <a:lnTo>
                  <a:pt x="55" y="18"/>
                </a:lnTo>
                <a:lnTo>
                  <a:pt x="33" y="44"/>
                </a:lnTo>
                <a:lnTo>
                  <a:pt x="14" y="80"/>
                </a:lnTo>
                <a:lnTo>
                  <a:pt x="3" y="126"/>
                </a:lnTo>
                <a:lnTo>
                  <a:pt x="0" y="180"/>
                </a:lnTo>
                <a:lnTo>
                  <a:pt x="1" y="238"/>
                </a:lnTo>
                <a:lnTo>
                  <a:pt x="11" y="297"/>
                </a:lnTo>
                <a:lnTo>
                  <a:pt x="26" y="356"/>
                </a:lnTo>
                <a:lnTo>
                  <a:pt x="46" y="414"/>
                </a:lnTo>
                <a:lnTo>
                  <a:pt x="72" y="468"/>
                </a:lnTo>
                <a:lnTo>
                  <a:pt x="102" y="518"/>
                </a:lnTo>
                <a:lnTo>
                  <a:pt x="137" y="559"/>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67" name="Freeform 901"/>
          <p:cNvSpPr>
            <a:spLocks/>
          </p:cNvSpPr>
          <p:nvPr/>
        </p:nvSpPr>
        <p:spPr bwMode="auto">
          <a:xfrm>
            <a:off x="7011988" y="2022475"/>
            <a:ext cx="604837" cy="1062038"/>
          </a:xfrm>
          <a:custGeom>
            <a:avLst/>
            <a:gdLst>
              <a:gd name="T0" fmla="*/ 0 w 381"/>
              <a:gd name="T1" fmla="*/ 92075 h 669"/>
              <a:gd name="T2" fmla="*/ 339725 w 381"/>
              <a:gd name="T3" fmla="*/ 0 h 669"/>
              <a:gd name="T4" fmla="*/ 604837 w 381"/>
              <a:gd name="T5" fmla="*/ 966788 h 669"/>
              <a:gd name="T6" fmla="*/ 279400 w 381"/>
              <a:gd name="T7" fmla="*/ 1062038 h 669"/>
              <a:gd name="T8" fmla="*/ 0 w 381"/>
              <a:gd name="T9" fmla="*/ 92075 h 6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1" h="669">
                <a:moveTo>
                  <a:pt x="0" y="58"/>
                </a:moveTo>
                <a:lnTo>
                  <a:pt x="214" y="0"/>
                </a:lnTo>
                <a:lnTo>
                  <a:pt x="381" y="609"/>
                </a:lnTo>
                <a:lnTo>
                  <a:pt x="176" y="669"/>
                </a:lnTo>
                <a:lnTo>
                  <a:pt x="0" y="58"/>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68" name="Freeform 902"/>
          <p:cNvSpPr>
            <a:spLocks/>
          </p:cNvSpPr>
          <p:nvPr/>
        </p:nvSpPr>
        <p:spPr bwMode="auto">
          <a:xfrm>
            <a:off x="6880225" y="2111375"/>
            <a:ext cx="565150" cy="981075"/>
          </a:xfrm>
          <a:custGeom>
            <a:avLst/>
            <a:gdLst>
              <a:gd name="T0" fmla="*/ 217488 w 356"/>
              <a:gd name="T1" fmla="*/ 887413 h 618"/>
              <a:gd name="T2" fmla="*/ 273050 w 356"/>
              <a:gd name="T3" fmla="*/ 936625 h 618"/>
              <a:gd name="T4" fmla="*/ 328613 w 356"/>
              <a:gd name="T5" fmla="*/ 969963 h 618"/>
              <a:gd name="T6" fmla="*/ 382588 w 356"/>
              <a:gd name="T7" fmla="*/ 981075 h 618"/>
              <a:gd name="T8" fmla="*/ 409575 w 356"/>
              <a:gd name="T9" fmla="*/ 981075 h 618"/>
              <a:gd name="T10" fmla="*/ 431800 w 356"/>
              <a:gd name="T11" fmla="*/ 976313 h 618"/>
              <a:gd name="T12" fmla="*/ 455613 w 356"/>
              <a:gd name="T13" fmla="*/ 966788 h 618"/>
              <a:gd name="T14" fmla="*/ 476250 w 356"/>
              <a:gd name="T15" fmla="*/ 952500 h 618"/>
              <a:gd name="T16" fmla="*/ 512763 w 356"/>
              <a:gd name="T17" fmla="*/ 911225 h 618"/>
              <a:gd name="T18" fmla="*/ 541338 w 356"/>
              <a:gd name="T19" fmla="*/ 854075 h 618"/>
              <a:gd name="T20" fmla="*/ 558800 w 356"/>
              <a:gd name="T21" fmla="*/ 781050 h 618"/>
              <a:gd name="T22" fmla="*/ 565150 w 356"/>
              <a:gd name="T23" fmla="*/ 695325 h 618"/>
              <a:gd name="T24" fmla="*/ 561975 w 356"/>
              <a:gd name="T25" fmla="*/ 604838 h 618"/>
              <a:gd name="T26" fmla="*/ 547688 w 356"/>
              <a:gd name="T27" fmla="*/ 509588 h 618"/>
              <a:gd name="T28" fmla="*/ 523875 w 356"/>
              <a:gd name="T29" fmla="*/ 415925 h 618"/>
              <a:gd name="T30" fmla="*/ 492125 w 356"/>
              <a:gd name="T31" fmla="*/ 323850 h 618"/>
              <a:gd name="T32" fmla="*/ 450850 w 356"/>
              <a:gd name="T33" fmla="*/ 238125 h 618"/>
              <a:gd name="T34" fmla="*/ 403225 w 356"/>
              <a:gd name="T35" fmla="*/ 158750 h 618"/>
              <a:gd name="T36" fmla="*/ 347663 w 356"/>
              <a:gd name="T37" fmla="*/ 93663 h 618"/>
              <a:gd name="T38" fmla="*/ 290513 w 356"/>
              <a:gd name="T39" fmla="*/ 44450 h 618"/>
              <a:gd name="T40" fmla="*/ 234950 w 356"/>
              <a:gd name="T41" fmla="*/ 11113 h 618"/>
              <a:gd name="T42" fmla="*/ 182563 w 356"/>
              <a:gd name="T43" fmla="*/ 0 h 618"/>
              <a:gd name="T44" fmla="*/ 155575 w 356"/>
              <a:gd name="T45" fmla="*/ 0 h 618"/>
              <a:gd name="T46" fmla="*/ 131763 w 356"/>
              <a:gd name="T47" fmla="*/ 6350 h 618"/>
              <a:gd name="T48" fmla="*/ 107950 w 356"/>
              <a:gd name="T49" fmla="*/ 14288 h 618"/>
              <a:gd name="T50" fmla="*/ 87313 w 356"/>
              <a:gd name="T51" fmla="*/ 30163 h 618"/>
              <a:gd name="T52" fmla="*/ 52388 w 356"/>
              <a:gd name="T53" fmla="*/ 71438 h 618"/>
              <a:gd name="T54" fmla="*/ 22225 w 356"/>
              <a:gd name="T55" fmla="*/ 127000 h 618"/>
              <a:gd name="T56" fmla="*/ 4763 w 356"/>
              <a:gd name="T57" fmla="*/ 200025 h 618"/>
              <a:gd name="T58" fmla="*/ 0 w 356"/>
              <a:gd name="T59" fmla="*/ 285750 h 618"/>
              <a:gd name="T60" fmla="*/ 1588 w 356"/>
              <a:gd name="T61" fmla="*/ 377825 h 618"/>
              <a:gd name="T62" fmla="*/ 17463 w 356"/>
              <a:gd name="T63" fmla="*/ 471488 h 618"/>
              <a:gd name="T64" fmla="*/ 41275 w 356"/>
              <a:gd name="T65" fmla="*/ 566738 h 618"/>
              <a:gd name="T66" fmla="*/ 73025 w 356"/>
              <a:gd name="T67" fmla="*/ 657225 h 618"/>
              <a:gd name="T68" fmla="*/ 114300 w 356"/>
              <a:gd name="T69" fmla="*/ 742950 h 618"/>
              <a:gd name="T70" fmla="*/ 161925 w 356"/>
              <a:gd name="T71" fmla="*/ 822325 h 618"/>
              <a:gd name="T72" fmla="*/ 217488 w 356"/>
              <a:gd name="T73" fmla="*/ 887413 h 6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56" h="618">
                <a:moveTo>
                  <a:pt x="137" y="559"/>
                </a:moveTo>
                <a:lnTo>
                  <a:pt x="172" y="590"/>
                </a:lnTo>
                <a:lnTo>
                  <a:pt x="207" y="611"/>
                </a:lnTo>
                <a:lnTo>
                  <a:pt x="241" y="618"/>
                </a:lnTo>
                <a:lnTo>
                  <a:pt x="258" y="618"/>
                </a:lnTo>
                <a:lnTo>
                  <a:pt x="272" y="615"/>
                </a:lnTo>
                <a:lnTo>
                  <a:pt x="287" y="609"/>
                </a:lnTo>
                <a:lnTo>
                  <a:pt x="300" y="600"/>
                </a:lnTo>
                <a:lnTo>
                  <a:pt x="323" y="574"/>
                </a:lnTo>
                <a:lnTo>
                  <a:pt x="341" y="538"/>
                </a:lnTo>
                <a:lnTo>
                  <a:pt x="352" y="492"/>
                </a:lnTo>
                <a:lnTo>
                  <a:pt x="356" y="438"/>
                </a:lnTo>
                <a:lnTo>
                  <a:pt x="354" y="381"/>
                </a:lnTo>
                <a:lnTo>
                  <a:pt x="345" y="321"/>
                </a:lnTo>
                <a:lnTo>
                  <a:pt x="330" y="262"/>
                </a:lnTo>
                <a:lnTo>
                  <a:pt x="310" y="204"/>
                </a:lnTo>
                <a:lnTo>
                  <a:pt x="284" y="150"/>
                </a:lnTo>
                <a:lnTo>
                  <a:pt x="254" y="100"/>
                </a:lnTo>
                <a:lnTo>
                  <a:pt x="219" y="59"/>
                </a:lnTo>
                <a:lnTo>
                  <a:pt x="183" y="28"/>
                </a:lnTo>
                <a:lnTo>
                  <a:pt x="148" y="7"/>
                </a:lnTo>
                <a:lnTo>
                  <a:pt x="115" y="0"/>
                </a:lnTo>
                <a:lnTo>
                  <a:pt x="98" y="0"/>
                </a:lnTo>
                <a:lnTo>
                  <a:pt x="83" y="4"/>
                </a:lnTo>
                <a:lnTo>
                  <a:pt x="68" y="9"/>
                </a:lnTo>
                <a:lnTo>
                  <a:pt x="55" y="19"/>
                </a:lnTo>
                <a:lnTo>
                  <a:pt x="33" y="45"/>
                </a:lnTo>
                <a:lnTo>
                  <a:pt x="14" y="80"/>
                </a:lnTo>
                <a:lnTo>
                  <a:pt x="3" y="126"/>
                </a:lnTo>
                <a:lnTo>
                  <a:pt x="0" y="180"/>
                </a:lnTo>
                <a:lnTo>
                  <a:pt x="1" y="238"/>
                </a:lnTo>
                <a:lnTo>
                  <a:pt x="11" y="297"/>
                </a:lnTo>
                <a:lnTo>
                  <a:pt x="26" y="357"/>
                </a:lnTo>
                <a:lnTo>
                  <a:pt x="46" y="414"/>
                </a:lnTo>
                <a:lnTo>
                  <a:pt x="72" y="468"/>
                </a:lnTo>
                <a:lnTo>
                  <a:pt x="102" y="518"/>
                </a:lnTo>
                <a:lnTo>
                  <a:pt x="137" y="55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69" name="Freeform 903"/>
          <p:cNvSpPr>
            <a:spLocks/>
          </p:cNvSpPr>
          <p:nvPr/>
        </p:nvSpPr>
        <p:spPr bwMode="auto">
          <a:xfrm>
            <a:off x="6921500" y="2182813"/>
            <a:ext cx="482600" cy="836612"/>
          </a:xfrm>
          <a:custGeom>
            <a:avLst/>
            <a:gdLst>
              <a:gd name="T0" fmla="*/ 185738 w 304"/>
              <a:gd name="T1" fmla="*/ 754062 h 527"/>
              <a:gd name="T2" fmla="*/ 234950 w 304"/>
              <a:gd name="T3" fmla="*/ 798512 h 527"/>
              <a:gd name="T4" fmla="*/ 282575 w 304"/>
              <a:gd name="T5" fmla="*/ 823912 h 527"/>
              <a:gd name="T6" fmla="*/ 327025 w 304"/>
              <a:gd name="T7" fmla="*/ 836612 h 527"/>
              <a:gd name="T8" fmla="*/ 369888 w 304"/>
              <a:gd name="T9" fmla="*/ 830262 h 527"/>
              <a:gd name="T10" fmla="*/ 406400 w 304"/>
              <a:gd name="T11" fmla="*/ 812800 h 527"/>
              <a:gd name="T12" fmla="*/ 438150 w 304"/>
              <a:gd name="T13" fmla="*/ 777875 h 527"/>
              <a:gd name="T14" fmla="*/ 461963 w 304"/>
              <a:gd name="T15" fmla="*/ 727075 h 527"/>
              <a:gd name="T16" fmla="*/ 476250 w 304"/>
              <a:gd name="T17" fmla="*/ 665162 h 527"/>
              <a:gd name="T18" fmla="*/ 482600 w 304"/>
              <a:gd name="T19" fmla="*/ 592137 h 527"/>
              <a:gd name="T20" fmla="*/ 479425 w 304"/>
              <a:gd name="T21" fmla="*/ 515937 h 527"/>
              <a:gd name="T22" fmla="*/ 468313 w 304"/>
              <a:gd name="T23" fmla="*/ 433387 h 527"/>
              <a:gd name="T24" fmla="*/ 447675 w 304"/>
              <a:gd name="T25" fmla="*/ 352425 h 527"/>
              <a:gd name="T26" fmla="*/ 420688 w 304"/>
              <a:gd name="T27" fmla="*/ 276225 h 527"/>
              <a:gd name="T28" fmla="*/ 385763 w 304"/>
              <a:gd name="T29" fmla="*/ 203200 h 527"/>
              <a:gd name="T30" fmla="*/ 344488 w 304"/>
              <a:gd name="T31" fmla="*/ 138112 h 527"/>
              <a:gd name="T32" fmla="*/ 296863 w 304"/>
              <a:gd name="T33" fmla="*/ 82550 h 527"/>
              <a:gd name="T34" fmla="*/ 249238 w 304"/>
              <a:gd name="T35" fmla="*/ 38100 h 527"/>
              <a:gd name="T36" fmla="*/ 200025 w 304"/>
              <a:gd name="T37" fmla="*/ 11112 h 527"/>
              <a:gd name="T38" fmla="*/ 155575 w 304"/>
              <a:gd name="T39" fmla="*/ 0 h 527"/>
              <a:gd name="T40" fmla="*/ 114300 w 304"/>
              <a:gd name="T41" fmla="*/ 4762 h 527"/>
              <a:gd name="T42" fmla="*/ 76200 w 304"/>
              <a:gd name="T43" fmla="*/ 22225 h 527"/>
              <a:gd name="T44" fmla="*/ 46038 w 304"/>
              <a:gd name="T45" fmla="*/ 58737 h 527"/>
              <a:gd name="T46" fmla="*/ 20638 w 304"/>
              <a:gd name="T47" fmla="*/ 107950 h 527"/>
              <a:gd name="T48" fmla="*/ 4763 w 304"/>
              <a:gd name="T49" fmla="*/ 169862 h 527"/>
              <a:gd name="T50" fmla="*/ 0 w 304"/>
              <a:gd name="T51" fmla="*/ 244475 h 527"/>
              <a:gd name="T52" fmla="*/ 1588 w 304"/>
              <a:gd name="T53" fmla="*/ 320675 h 527"/>
              <a:gd name="T54" fmla="*/ 14288 w 304"/>
              <a:gd name="T55" fmla="*/ 403225 h 527"/>
              <a:gd name="T56" fmla="*/ 34925 w 304"/>
              <a:gd name="T57" fmla="*/ 482600 h 527"/>
              <a:gd name="T58" fmla="*/ 63500 w 304"/>
              <a:gd name="T59" fmla="*/ 558800 h 527"/>
              <a:gd name="T60" fmla="*/ 100013 w 304"/>
              <a:gd name="T61" fmla="*/ 633412 h 527"/>
              <a:gd name="T62" fmla="*/ 138113 w 304"/>
              <a:gd name="T63" fmla="*/ 698500 h 527"/>
              <a:gd name="T64" fmla="*/ 185738 w 304"/>
              <a:gd name="T65" fmla="*/ 754062 h 5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4" h="527">
                <a:moveTo>
                  <a:pt x="117" y="475"/>
                </a:moveTo>
                <a:lnTo>
                  <a:pt x="148" y="503"/>
                </a:lnTo>
                <a:lnTo>
                  <a:pt x="178" y="519"/>
                </a:lnTo>
                <a:lnTo>
                  <a:pt x="206" y="527"/>
                </a:lnTo>
                <a:lnTo>
                  <a:pt x="233" y="523"/>
                </a:lnTo>
                <a:lnTo>
                  <a:pt x="256" y="512"/>
                </a:lnTo>
                <a:lnTo>
                  <a:pt x="276" y="490"/>
                </a:lnTo>
                <a:lnTo>
                  <a:pt x="291" y="458"/>
                </a:lnTo>
                <a:lnTo>
                  <a:pt x="300" y="419"/>
                </a:lnTo>
                <a:lnTo>
                  <a:pt x="304" y="373"/>
                </a:lnTo>
                <a:lnTo>
                  <a:pt x="302" y="325"/>
                </a:lnTo>
                <a:lnTo>
                  <a:pt x="295" y="273"/>
                </a:lnTo>
                <a:lnTo>
                  <a:pt x="282" y="222"/>
                </a:lnTo>
                <a:lnTo>
                  <a:pt x="265" y="174"/>
                </a:lnTo>
                <a:lnTo>
                  <a:pt x="243" y="128"/>
                </a:lnTo>
                <a:lnTo>
                  <a:pt x="217" y="87"/>
                </a:lnTo>
                <a:lnTo>
                  <a:pt x="187" y="52"/>
                </a:lnTo>
                <a:lnTo>
                  <a:pt x="157" y="24"/>
                </a:lnTo>
                <a:lnTo>
                  <a:pt x="126" y="7"/>
                </a:lnTo>
                <a:lnTo>
                  <a:pt x="98" y="0"/>
                </a:lnTo>
                <a:lnTo>
                  <a:pt x="72" y="3"/>
                </a:lnTo>
                <a:lnTo>
                  <a:pt x="48" y="14"/>
                </a:lnTo>
                <a:lnTo>
                  <a:pt x="29" y="37"/>
                </a:lnTo>
                <a:lnTo>
                  <a:pt x="13" y="68"/>
                </a:lnTo>
                <a:lnTo>
                  <a:pt x="3" y="107"/>
                </a:lnTo>
                <a:lnTo>
                  <a:pt x="0" y="154"/>
                </a:lnTo>
                <a:lnTo>
                  <a:pt x="1" y="202"/>
                </a:lnTo>
                <a:lnTo>
                  <a:pt x="9" y="254"/>
                </a:lnTo>
                <a:lnTo>
                  <a:pt x="22" y="304"/>
                </a:lnTo>
                <a:lnTo>
                  <a:pt x="40" y="352"/>
                </a:lnTo>
                <a:lnTo>
                  <a:pt x="63" y="399"/>
                </a:lnTo>
                <a:lnTo>
                  <a:pt x="87" y="440"/>
                </a:lnTo>
                <a:lnTo>
                  <a:pt x="117" y="475"/>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70" name="Freeform 904"/>
          <p:cNvSpPr>
            <a:spLocks/>
          </p:cNvSpPr>
          <p:nvPr/>
        </p:nvSpPr>
        <p:spPr bwMode="auto">
          <a:xfrm>
            <a:off x="6964363" y="2217738"/>
            <a:ext cx="442912" cy="760412"/>
          </a:xfrm>
          <a:custGeom>
            <a:avLst/>
            <a:gdLst>
              <a:gd name="T0" fmla="*/ 171450 w 279"/>
              <a:gd name="T1" fmla="*/ 685800 h 479"/>
              <a:gd name="T2" fmla="*/ 215900 w 279"/>
              <a:gd name="T3" fmla="*/ 725487 h 479"/>
              <a:gd name="T4" fmla="*/ 260350 w 279"/>
              <a:gd name="T5" fmla="*/ 750887 h 479"/>
              <a:gd name="T6" fmla="*/ 301625 w 279"/>
              <a:gd name="T7" fmla="*/ 760412 h 479"/>
              <a:gd name="T8" fmla="*/ 339725 w 279"/>
              <a:gd name="T9" fmla="*/ 757237 h 479"/>
              <a:gd name="T10" fmla="*/ 371475 w 279"/>
              <a:gd name="T11" fmla="*/ 736600 h 479"/>
              <a:gd name="T12" fmla="*/ 401637 w 279"/>
              <a:gd name="T13" fmla="*/ 706437 h 479"/>
              <a:gd name="T14" fmla="*/ 422275 w 279"/>
              <a:gd name="T15" fmla="*/ 663575 h 479"/>
              <a:gd name="T16" fmla="*/ 436562 w 279"/>
              <a:gd name="T17" fmla="*/ 603250 h 479"/>
              <a:gd name="T18" fmla="*/ 442912 w 279"/>
              <a:gd name="T19" fmla="*/ 536575 h 479"/>
              <a:gd name="T20" fmla="*/ 439737 w 279"/>
              <a:gd name="T21" fmla="*/ 465137 h 479"/>
              <a:gd name="T22" fmla="*/ 428625 w 279"/>
              <a:gd name="T23" fmla="*/ 395287 h 479"/>
              <a:gd name="T24" fmla="*/ 409575 w 279"/>
              <a:gd name="T25" fmla="*/ 320675 h 479"/>
              <a:gd name="T26" fmla="*/ 384175 w 279"/>
              <a:gd name="T27" fmla="*/ 250825 h 479"/>
              <a:gd name="T28" fmla="*/ 350837 w 279"/>
              <a:gd name="T29" fmla="*/ 185737 h 479"/>
              <a:gd name="T30" fmla="*/ 315912 w 279"/>
              <a:gd name="T31" fmla="*/ 123825 h 479"/>
              <a:gd name="T32" fmla="*/ 271462 w 279"/>
              <a:gd name="T33" fmla="*/ 73025 h 479"/>
              <a:gd name="T34" fmla="*/ 227012 w 279"/>
              <a:gd name="T35" fmla="*/ 34925 h 479"/>
              <a:gd name="T36" fmla="*/ 182562 w 279"/>
              <a:gd name="T37" fmla="*/ 11112 h 479"/>
              <a:gd name="T38" fmla="*/ 144462 w 279"/>
              <a:gd name="T39" fmla="*/ 0 h 479"/>
              <a:gd name="T40" fmla="*/ 106362 w 279"/>
              <a:gd name="T41" fmla="*/ 6350 h 479"/>
              <a:gd name="T42" fmla="*/ 71437 w 279"/>
              <a:gd name="T43" fmla="*/ 23812 h 479"/>
              <a:gd name="T44" fmla="*/ 44450 w 279"/>
              <a:gd name="T45" fmla="*/ 52387 h 479"/>
              <a:gd name="T46" fmla="*/ 20637 w 279"/>
              <a:gd name="T47" fmla="*/ 96837 h 479"/>
              <a:gd name="T48" fmla="*/ 6350 w 279"/>
              <a:gd name="T49" fmla="*/ 155575 h 479"/>
              <a:gd name="T50" fmla="*/ 0 w 279"/>
              <a:gd name="T51" fmla="*/ 220662 h 479"/>
              <a:gd name="T52" fmla="*/ 3175 w 279"/>
              <a:gd name="T53" fmla="*/ 292100 h 479"/>
              <a:gd name="T54" fmla="*/ 15875 w 279"/>
              <a:gd name="T55" fmla="*/ 365125 h 479"/>
              <a:gd name="T56" fmla="*/ 36512 w 279"/>
              <a:gd name="T57" fmla="*/ 439737 h 479"/>
              <a:gd name="T58" fmla="*/ 60325 w 279"/>
              <a:gd name="T59" fmla="*/ 509587 h 479"/>
              <a:gd name="T60" fmla="*/ 92075 w 279"/>
              <a:gd name="T61" fmla="*/ 574675 h 479"/>
              <a:gd name="T62" fmla="*/ 130175 w 279"/>
              <a:gd name="T63" fmla="*/ 636587 h 479"/>
              <a:gd name="T64" fmla="*/ 171450 w 279"/>
              <a:gd name="T65" fmla="*/ 685800 h 4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9" h="479">
                <a:moveTo>
                  <a:pt x="108" y="432"/>
                </a:moveTo>
                <a:lnTo>
                  <a:pt x="136" y="457"/>
                </a:lnTo>
                <a:lnTo>
                  <a:pt x="164" y="473"/>
                </a:lnTo>
                <a:lnTo>
                  <a:pt x="190" y="479"/>
                </a:lnTo>
                <a:lnTo>
                  <a:pt x="214" y="477"/>
                </a:lnTo>
                <a:lnTo>
                  <a:pt x="234" y="464"/>
                </a:lnTo>
                <a:lnTo>
                  <a:pt x="253" y="445"/>
                </a:lnTo>
                <a:lnTo>
                  <a:pt x="266" y="418"/>
                </a:lnTo>
                <a:lnTo>
                  <a:pt x="275" y="380"/>
                </a:lnTo>
                <a:lnTo>
                  <a:pt x="279" y="338"/>
                </a:lnTo>
                <a:lnTo>
                  <a:pt x="277" y="293"/>
                </a:lnTo>
                <a:lnTo>
                  <a:pt x="270" y="249"/>
                </a:lnTo>
                <a:lnTo>
                  <a:pt x="258" y="202"/>
                </a:lnTo>
                <a:lnTo>
                  <a:pt x="242" y="158"/>
                </a:lnTo>
                <a:lnTo>
                  <a:pt x="221" y="117"/>
                </a:lnTo>
                <a:lnTo>
                  <a:pt x="199" y="78"/>
                </a:lnTo>
                <a:lnTo>
                  <a:pt x="171" y="46"/>
                </a:lnTo>
                <a:lnTo>
                  <a:pt x="143" y="22"/>
                </a:lnTo>
                <a:lnTo>
                  <a:pt x="115" y="7"/>
                </a:lnTo>
                <a:lnTo>
                  <a:pt x="91" y="0"/>
                </a:lnTo>
                <a:lnTo>
                  <a:pt x="67" y="4"/>
                </a:lnTo>
                <a:lnTo>
                  <a:pt x="45" y="15"/>
                </a:lnTo>
                <a:lnTo>
                  <a:pt x="28" y="33"/>
                </a:lnTo>
                <a:lnTo>
                  <a:pt x="13" y="61"/>
                </a:lnTo>
                <a:lnTo>
                  <a:pt x="4" y="98"/>
                </a:lnTo>
                <a:lnTo>
                  <a:pt x="0" y="139"/>
                </a:lnTo>
                <a:lnTo>
                  <a:pt x="2" y="184"/>
                </a:lnTo>
                <a:lnTo>
                  <a:pt x="10" y="230"/>
                </a:lnTo>
                <a:lnTo>
                  <a:pt x="23" y="277"/>
                </a:lnTo>
                <a:lnTo>
                  <a:pt x="38" y="321"/>
                </a:lnTo>
                <a:lnTo>
                  <a:pt x="58" y="362"/>
                </a:lnTo>
                <a:lnTo>
                  <a:pt x="82" y="401"/>
                </a:lnTo>
                <a:lnTo>
                  <a:pt x="108" y="432"/>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71" name="Freeform 905"/>
          <p:cNvSpPr>
            <a:spLocks/>
          </p:cNvSpPr>
          <p:nvPr/>
        </p:nvSpPr>
        <p:spPr bwMode="auto">
          <a:xfrm>
            <a:off x="6846888" y="1670050"/>
            <a:ext cx="230187" cy="341313"/>
          </a:xfrm>
          <a:custGeom>
            <a:avLst/>
            <a:gdLst>
              <a:gd name="T0" fmla="*/ 0 w 145"/>
              <a:gd name="T1" fmla="*/ 0 h 215"/>
              <a:gd name="T2" fmla="*/ 0 w 145"/>
              <a:gd name="T3" fmla="*/ 225425 h 215"/>
              <a:gd name="T4" fmla="*/ 230187 w 145"/>
              <a:gd name="T5" fmla="*/ 341313 h 215"/>
              <a:gd name="T6" fmla="*/ 230187 w 145"/>
              <a:gd name="T7" fmla="*/ 114300 h 215"/>
              <a:gd name="T8" fmla="*/ 0 w 145"/>
              <a:gd name="T9" fmla="*/ 0 h 2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5" h="215">
                <a:moveTo>
                  <a:pt x="0" y="0"/>
                </a:moveTo>
                <a:lnTo>
                  <a:pt x="0" y="142"/>
                </a:lnTo>
                <a:lnTo>
                  <a:pt x="145" y="215"/>
                </a:lnTo>
                <a:lnTo>
                  <a:pt x="145" y="72"/>
                </a:lnTo>
                <a:lnTo>
                  <a:pt x="0" y="0"/>
                </a:lnTo>
                <a:close/>
              </a:path>
            </a:pathLst>
          </a:custGeom>
          <a:solidFill>
            <a:srgbClr val="BE1E2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72" name="Freeform 906"/>
          <p:cNvSpPr>
            <a:spLocks/>
          </p:cNvSpPr>
          <p:nvPr/>
        </p:nvSpPr>
        <p:spPr bwMode="auto">
          <a:xfrm>
            <a:off x="7011988" y="2022475"/>
            <a:ext cx="604837" cy="1062038"/>
          </a:xfrm>
          <a:custGeom>
            <a:avLst/>
            <a:gdLst>
              <a:gd name="T0" fmla="*/ 0 w 381"/>
              <a:gd name="T1" fmla="*/ 92075 h 669"/>
              <a:gd name="T2" fmla="*/ 339725 w 381"/>
              <a:gd name="T3" fmla="*/ 0 h 669"/>
              <a:gd name="T4" fmla="*/ 604837 w 381"/>
              <a:gd name="T5" fmla="*/ 966788 h 669"/>
              <a:gd name="T6" fmla="*/ 279400 w 381"/>
              <a:gd name="T7" fmla="*/ 1062038 h 669"/>
              <a:gd name="T8" fmla="*/ 0 w 381"/>
              <a:gd name="T9" fmla="*/ 92075 h 6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1" h="669">
                <a:moveTo>
                  <a:pt x="0" y="58"/>
                </a:moveTo>
                <a:lnTo>
                  <a:pt x="214" y="0"/>
                </a:lnTo>
                <a:lnTo>
                  <a:pt x="381" y="609"/>
                </a:lnTo>
                <a:lnTo>
                  <a:pt x="176" y="669"/>
                </a:lnTo>
                <a:lnTo>
                  <a:pt x="0" y="58"/>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prstDash val="solid"/>
                <a:round/>
                <a:headEnd/>
                <a:tailEnd/>
              </a14:hiddenLine>
            </a:ext>
          </a:extLst>
        </p:spPr>
        <p:txBody>
          <a:bodyPr/>
          <a:lstStyle/>
          <a:p>
            <a:endParaRPr lang="en-GB"/>
          </a:p>
        </p:txBody>
      </p:sp>
      <p:sp>
        <p:nvSpPr>
          <p:cNvPr id="3373" name="Freeform 907"/>
          <p:cNvSpPr>
            <a:spLocks/>
          </p:cNvSpPr>
          <p:nvPr/>
        </p:nvSpPr>
        <p:spPr bwMode="auto">
          <a:xfrm>
            <a:off x="6846888" y="1670050"/>
            <a:ext cx="230187" cy="341313"/>
          </a:xfrm>
          <a:custGeom>
            <a:avLst/>
            <a:gdLst>
              <a:gd name="T0" fmla="*/ 0 w 145"/>
              <a:gd name="T1" fmla="*/ 0 h 215"/>
              <a:gd name="T2" fmla="*/ 0 w 145"/>
              <a:gd name="T3" fmla="*/ 225425 h 215"/>
              <a:gd name="T4" fmla="*/ 230187 w 145"/>
              <a:gd name="T5" fmla="*/ 341313 h 215"/>
              <a:gd name="T6" fmla="*/ 230187 w 145"/>
              <a:gd name="T7" fmla="*/ 114300 h 215"/>
              <a:gd name="T8" fmla="*/ 0 w 145"/>
              <a:gd name="T9" fmla="*/ 0 h 2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5" h="215">
                <a:moveTo>
                  <a:pt x="0" y="0"/>
                </a:moveTo>
                <a:lnTo>
                  <a:pt x="0" y="142"/>
                </a:lnTo>
                <a:lnTo>
                  <a:pt x="145" y="215"/>
                </a:lnTo>
                <a:lnTo>
                  <a:pt x="145" y="72"/>
                </a:lnTo>
                <a:lnTo>
                  <a:pt x="0" y="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74" name="Freeform 908"/>
          <p:cNvSpPr>
            <a:spLocks/>
          </p:cNvSpPr>
          <p:nvPr/>
        </p:nvSpPr>
        <p:spPr bwMode="auto">
          <a:xfrm>
            <a:off x="8075613" y="1939925"/>
            <a:ext cx="230187" cy="342900"/>
          </a:xfrm>
          <a:custGeom>
            <a:avLst/>
            <a:gdLst>
              <a:gd name="T0" fmla="*/ 230187 w 145"/>
              <a:gd name="T1" fmla="*/ 0 h 216"/>
              <a:gd name="T2" fmla="*/ 230187 w 145"/>
              <a:gd name="T3" fmla="*/ 230188 h 216"/>
              <a:gd name="T4" fmla="*/ 0 w 145"/>
              <a:gd name="T5" fmla="*/ 342900 h 216"/>
              <a:gd name="T6" fmla="*/ 0 w 145"/>
              <a:gd name="T7" fmla="*/ 115888 h 216"/>
              <a:gd name="T8" fmla="*/ 230187 w 145"/>
              <a:gd name="T9" fmla="*/ 0 h 2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5" h="216">
                <a:moveTo>
                  <a:pt x="145" y="0"/>
                </a:moveTo>
                <a:lnTo>
                  <a:pt x="145" y="145"/>
                </a:lnTo>
                <a:lnTo>
                  <a:pt x="0" y="216"/>
                </a:lnTo>
                <a:lnTo>
                  <a:pt x="0" y="73"/>
                </a:lnTo>
                <a:lnTo>
                  <a:pt x="145"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75" name="Freeform 909"/>
          <p:cNvSpPr>
            <a:spLocks/>
          </p:cNvSpPr>
          <p:nvPr/>
        </p:nvSpPr>
        <p:spPr bwMode="auto">
          <a:xfrm>
            <a:off x="7848600" y="1825625"/>
            <a:ext cx="457200" cy="230188"/>
          </a:xfrm>
          <a:custGeom>
            <a:avLst/>
            <a:gdLst>
              <a:gd name="T0" fmla="*/ 0 w 288"/>
              <a:gd name="T1" fmla="*/ 114300 h 145"/>
              <a:gd name="T2" fmla="*/ 227013 w 288"/>
              <a:gd name="T3" fmla="*/ 230188 h 145"/>
              <a:gd name="T4" fmla="*/ 457200 w 288"/>
              <a:gd name="T5" fmla="*/ 114300 h 145"/>
              <a:gd name="T6" fmla="*/ 227013 w 288"/>
              <a:gd name="T7" fmla="*/ 0 h 145"/>
              <a:gd name="T8" fmla="*/ 0 w 288"/>
              <a:gd name="T9" fmla="*/ 114300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145">
                <a:moveTo>
                  <a:pt x="0" y="72"/>
                </a:moveTo>
                <a:lnTo>
                  <a:pt x="143" y="145"/>
                </a:lnTo>
                <a:lnTo>
                  <a:pt x="288" y="72"/>
                </a:lnTo>
                <a:lnTo>
                  <a:pt x="143" y="0"/>
                </a:lnTo>
                <a:lnTo>
                  <a:pt x="0" y="72"/>
                </a:lnTo>
                <a:close/>
              </a:path>
            </a:pathLst>
          </a:custGeom>
          <a:solidFill>
            <a:srgbClr val="4D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76" name="Freeform 910"/>
          <p:cNvSpPr>
            <a:spLocks/>
          </p:cNvSpPr>
          <p:nvPr/>
        </p:nvSpPr>
        <p:spPr bwMode="auto">
          <a:xfrm>
            <a:off x="8075613" y="1939925"/>
            <a:ext cx="230187" cy="342900"/>
          </a:xfrm>
          <a:custGeom>
            <a:avLst/>
            <a:gdLst>
              <a:gd name="T0" fmla="*/ 230187 w 145"/>
              <a:gd name="T1" fmla="*/ 0 h 216"/>
              <a:gd name="T2" fmla="*/ 230187 w 145"/>
              <a:gd name="T3" fmla="*/ 230188 h 216"/>
              <a:gd name="T4" fmla="*/ 0 w 145"/>
              <a:gd name="T5" fmla="*/ 342900 h 216"/>
              <a:gd name="T6" fmla="*/ 0 w 145"/>
              <a:gd name="T7" fmla="*/ 115888 h 216"/>
              <a:gd name="T8" fmla="*/ 230187 w 145"/>
              <a:gd name="T9" fmla="*/ 0 h 2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5" h="216">
                <a:moveTo>
                  <a:pt x="145" y="0"/>
                </a:moveTo>
                <a:lnTo>
                  <a:pt x="145" y="145"/>
                </a:lnTo>
                <a:lnTo>
                  <a:pt x="0" y="216"/>
                </a:lnTo>
                <a:lnTo>
                  <a:pt x="0" y="73"/>
                </a:lnTo>
                <a:lnTo>
                  <a:pt x="145" y="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77" name="Freeform 911"/>
          <p:cNvSpPr>
            <a:spLocks/>
          </p:cNvSpPr>
          <p:nvPr/>
        </p:nvSpPr>
        <p:spPr bwMode="auto">
          <a:xfrm>
            <a:off x="7848600" y="1825625"/>
            <a:ext cx="457200" cy="230188"/>
          </a:xfrm>
          <a:custGeom>
            <a:avLst/>
            <a:gdLst>
              <a:gd name="T0" fmla="*/ 0 w 288"/>
              <a:gd name="T1" fmla="*/ 114300 h 145"/>
              <a:gd name="T2" fmla="*/ 227013 w 288"/>
              <a:gd name="T3" fmla="*/ 230188 h 145"/>
              <a:gd name="T4" fmla="*/ 457200 w 288"/>
              <a:gd name="T5" fmla="*/ 114300 h 145"/>
              <a:gd name="T6" fmla="*/ 227013 w 288"/>
              <a:gd name="T7" fmla="*/ 0 h 145"/>
              <a:gd name="T8" fmla="*/ 0 w 288"/>
              <a:gd name="T9" fmla="*/ 114300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145">
                <a:moveTo>
                  <a:pt x="0" y="72"/>
                </a:moveTo>
                <a:lnTo>
                  <a:pt x="143" y="145"/>
                </a:lnTo>
                <a:lnTo>
                  <a:pt x="288" y="72"/>
                </a:lnTo>
                <a:lnTo>
                  <a:pt x="143" y="0"/>
                </a:lnTo>
                <a:lnTo>
                  <a:pt x="0" y="72"/>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78" name="Freeform 912"/>
          <p:cNvSpPr>
            <a:spLocks/>
          </p:cNvSpPr>
          <p:nvPr/>
        </p:nvSpPr>
        <p:spPr bwMode="auto">
          <a:xfrm>
            <a:off x="6846888" y="1554163"/>
            <a:ext cx="460375" cy="230187"/>
          </a:xfrm>
          <a:custGeom>
            <a:avLst/>
            <a:gdLst>
              <a:gd name="T0" fmla="*/ 0 w 290"/>
              <a:gd name="T1" fmla="*/ 115887 h 145"/>
              <a:gd name="T2" fmla="*/ 230188 w 290"/>
              <a:gd name="T3" fmla="*/ 230187 h 145"/>
              <a:gd name="T4" fmla="*/ 460375 w 290"/>
              <a:gd name="T5" fmla="*/ 115887 h 145"/>
              <a:gd name="T6" fmla="*/ 230188 w 290"/>
              <a:gd name="T7" fmla="*/ 0 h 145"/>
              <a:gd name="T8" fmla="*/ 0 w 290"/>
              <a:gd name="T9" fmla="*/ 115887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0" h="145">
                <a:moveTo>
                  <a:pt x="0" y="73"/>
                </a:moveTo>
                <a:lnTo>
                  <a:pt x="145" y="145"/>
                </a:lnTo>
                <a:lnTo>
                  <a:pt x="290" y="73"/>
                </a:lnTo>
                <a:lnTo>
                  <a:pt x="145" y="0"/>
                </a:lnTo>
                <a:lnTo>
                  <a:pt x="0" y="73"/>
                </a:lnTo>
                <a:close/>
              </a:path>
            </a:pathLst>
          </a:custGeom>
          <a:solidFill>
            <a:srgbClr val="F05A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79" name="Freeform 913"/>
          <p:cNvSpPr>
            <a:spLocks/>
          </p:cNvSpPr>
          <p:nvPr/>
        </p:nvSpPr>
        <p:spPr bwMode="auto">
          <a:xfrm>
            <a:off x="7964488" y="2382838"/>
            <a:ext cx="127000" cy="701675"/>
          </a:xfrm>
          <a:custGeom>
            <a:avLst/>
            <a:gdLst>
              <a:gd name="T0" fmla="*/ 127000 w 80"/>
              <a:gd name="T1" fmla="*/ 0 h 442"/>
              <a:gd name="T2" fmla="*/ 0 w 80"/>
              <a:gd name="T3" fmla="*/ 65088 h 442"/>
              <a:gd name="T4" fmla="*/ 0 w 80"/>
              <a:gd name="T5" fmla="*/ 701675 h 442"/>
              <a:gd name="T6" fmla="*/ 127000 w 80"/>
              <a:gd name="T7" fmla="*/ 636588 h 442"/>
              <a:gd name="T8" fmla="*/ 127000 w 80"/>
              <a:gd name="T9" fmla="*/ 0 h 4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0" h="442">
                <a:moveTo>
                  <a:pt x="80" y="0"/>
                </a:moveTo>
                <a:lnTo>
                  <a:pt x="0" y="41"/>
                </a:lnTo>
                <a:lnTo>
                  <a:pt x="0" y="442"/>
                </a:lnTo>
                <a:lnTo>
                  <a:pt x="80" y="401"/>
                </a:lnTo>
                <a:lnTo>
                  <a:pt x="80"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80" name="Freeform 914"/>
          <p:cNvSpPr>
            <a:spLocks/>
          </p:cNvSpPr>
          <p:nvPr/>
        </p:nvSpPr>
        <p:spPr bwMode="auto">
          <a:xfrm>
            <a:off x="6846888" y="1554163"/>
            <a:ext cx="460375" cy="230187"/>
          </a:xfrm>
          <a:custGeom>
            <a:avLst/>
            <a:gdLst>
              <a:gd name="T0" fmla="*/ 0 w 290"/>
              <a:gd name="T1" fmla="*/ 115887 h 145"/>
              <a:gd name="T2" fmla="*/ 230188 w 290"/>
              <a:gd name="T3" fmla="*/ 230187 h 145"/>
              <a:gd name="T4" fmla="*/ 460375 w 290"/>
              <a:gd name="T5" fmla="*/ 115887 h 145"/>
              <a:gd name="T6" fmla="*/ 230188 w 290"/>
              <a:gd name="T7" fmla="*/ 0 h 145"/>
              <a:gd name="T8" fmla="*/ 0 w 290"/>
              <a:gd name="T9" fmla="*/ 115887 h 1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0" h="145">
                <a:moveTo>
                  <a:pt x="0" y="73"/>
                </a:moveTo>
                <a:lnTo>
                  <a:pt x="145" y="145"/>
                </a:lnTo>
                <a:lnTo>
                  <a:pt x="290" y="73"/>
                </a:lnTo>
                <a:lnTo>
                  <a:pt x="145" y="0"/>
                </a:lnTo>
                <a:lnTo>
                  <a:pt x="0" y="73"/>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81" name="Freeform 915"/>
          <p:cNvSpPr>
            <a:spLocks/>
          </p:cNvSpPr>
          <p:nvPr/>
        </p:nvSpPr>
        <p:spPr bwMode="auto">
          <a:xfrm>
            <a:off x="7964488" y="2382838"/>
            <a:ext cx="127000" cy="701675"/>
          </a:xfrm>
          <a:custGeom>
            <a:avLst/>
            <a:gdLst>
              <a:gd name="T0" fmla="*/ 127000 w 80"/>
              <a:gd name="T1" fmla="*/ 0 h 442"/>
              <a:gd name="T2" fmla="*/ 0 w 80"/>
              <a:gd name="T3" fmla="*/ 65088 h 442"/>
              <a:gd name="T4" fmla="*/ 0 w 80"/>
              <a:gd name="T5" fmla="*/ 701675 h 442"/>
              <a:gd name="T6" fmla="*/ 127000 w 80"/>
              <a:gd name="T7" fmla="*/ 636588 h 442"/>
              <a:gd name="T8" fmla="*/ 127000 w 80"/>
              <a:gd name="T9" fmla="*/ 0 h 4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0" h="442">
                <a:moveTo>
                  <a:pt x="80" y="0"/>
                </a:moveTo>
                <a:lnTo>
                  <a:pt x="0" y="41"/>
                </a:lnTo>
                <a:lnTo>
                  <a:pt x="0" y="442"/>
                </a:lnTo>
                <a:lnTo>
                  <a:pt x="80" y="401"/>
                </a:lnTo>
                <a:lnTo>
                  <a:pt x="80" y="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82" name="Freeform 916"/>
          <p:cNvSpPr>
            <a:spLocks/>
          </p:cNvSpPr>
          <p:nvPr/>
        </p:nvSpPr>
        <p:spPr bwMode="auto">
          <a:xfrm>
            <a:off x="7985125" y="2841625"/>
            <a:ext cx="85725" cy="65088"/>
          </a:xfrm>
          <a:custGeom>
            <a:avLst/>
            <a:gdLst>
              <a:gd name="T0" fmla="*/ 85725 w 54"/>
              <a:gd name="T1" fmla="*/ 0 h 41"/>
              <a:gd name="T2" fmla="*/ 0 w 54"/>
              <a:gd name="T3" fmla="*/ 44450 h 41"/>
              <a:gd name="T4" fmla="*/ 0 w 54"/>
              <a:gd name="T5" fmla="*/ 65088 h 41"/>
              <a:gd name="T6" fmla="*/ 85725 w 54"/>
              <a:gd name="T7" fmla="*/ 20638 h 41"/>
              <a:gd name="T8" fmla="*/ 85725 w 54"/>
              <a:gd name="T9" fmla="*/ 0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4" h="41">
                <a:moveTo>
                  <a:pt x="54" y="0"/>
                </a:moveTo>
                <a:lnTo>
                  <a:pt x="0" y="28"/>
                </a:lnTo>
                <a:lnTo>
                  <a:pt x="0" y="41"/>
                </a:lnTo>
                <a:lnTo>
                  <a:pt x="54" y="13"/>
                </a:lnTo>
                <a:lnTo>
                  <a:pt x="54" y="0"/>
                </a:lnTo>
                <a:close/>
              </a:path>
            </a:pathLst>
          </a:custGeom>
          <a:solidFill>
            <a:srgbClr val="999999"/>
          </a:solidFill>
          <a:ln w="3175">
            <a:solidFill>
              <a:srgbClr val="000000"/>
            </a:solidFill>
            <a:prstDash val="solid"/>
            <a:round/>
            <a:headEnd/>
            <a:tailEnd/>
          </a:ln>
        </p:spPr>
        <p:txBody>
          <a:bodyPr/>
          <a:lstStyle/>
          <a:p>
            <a:endParaRPr lang="en-GB"/>
          </a:p>
        </p:txBody>
      </p:sp>
      <p:sp>
        <p:nvSpPr>
          <p:cNvPr id="3383" name="Freeform 917"/>
          <p:cNvSpPr>
            <a:spLocks/>
          </p:cNvSpPr>
          <p:nvPr/>
        </p:nvSpPr>
        <p:spPr bwMode="auto">
          <a:xfrm>
            <a:off x="7975600" y="2524125"/>
            <a:ext cx="100013" cy="153988"/>
          </a:xfrm>
          <a:custGeom>
            <a:avLst/>
            <a:gdLst>
              <a:gd name="T0" fmla="*/ 100013 w 63"/>
              <a:gd name="T1" fmla="*/ 0 h 97"/>
              <a:gd name="T2" fmla="*/ 0 w 63"/>
              <a:gd name="T3" fmla="*/ 50800 h 97"/>
              <a:gd name="T4" fmla="*/ 0 w 63"/>
              <a:gd name="T5" fmla="*/ 153988 h 97"/>
              <a:gd name="T6" fmla="*/ 100013 w 63"/>
              <a:gd name="T7" fmla="*/ 103188 h 97"/>
              <a:gd name="T8" fmla="*/ 100013 w 63"/>
              <a:gd name="T9" fmla="*/ 0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97">
                <a:moveTo>
                  <a:pt x="63" y="0"/>
                </a:moveTo>
                <a:lnTo>
                  <a:pt x="0" y="32"/>
                </a:lnTo>
                <a:lnTo>
                  <a:pt x="0" y="97"/>
                </a:lnTo>
                <a:lnTo>
                  <a:pt x="63" y="65"/>
                </a:lnTo>
                <a:lnTo>
                  <a:pt x="63" y="0"/>
                </a:lnTo>
                <a:close/>
              </a:path>
            </a:pathLst>
          </a:custGeom>
          <a:solidFill>
            <a:srgbClr val="999999"/>
          </a:solidFill>
          <a:ln w="3175">
            <a:solidFill>
              <a:srgbClr val="000000"/>
            </a:solidFill>
            <a:prstDash val="solid"/>
            <a:round/>
            <a:headEnd/>
            <a:tailEnd/>
          </a:ln>
        </p:spPr>
        <p:txBody>
          <a:bodyPr/>
          <a:lstStyle/>
          <a:p>
            <a:endParaRPr lang="en-GB"/>
          </a:p>
        </p:txBody>
      </p:sp>
      <p:sp>
        <p:nvSpPr>
          <p:cNvPr id="3384" name="Freeform 918"/>
          <p:cNvSpPr>
            <a:spLocks/>
          </p:cNvSpPr>
          <p:nvPr/>
        </p:nvSpPr>
        <p:spPr bwMode="auto">
          <a:xfrm>
            <a:off x="7046913" y="2282825"/>
            <a:ext cx="360362" cy="615950"/>
          </a:xfrm>
          <a:custGeom>
            <a:avLst/>
            <a:gdLst>
              <a:gd name="T0" fmla="*/ 139700 w 227"/>
              <a:gd name="T1" fmla="*/ 557213 h 388"/>
              <a:gd name="T2" fmla="*/ 174625 w 227"/>
              <a:gd name="T3" fmla="*/ 588963 h 388"/>
              <a:gd name="T4" fmla="*/ 209550 w 227"/>
              <a:gd name="T5" fmla="*/ 606425 h 388"/>
              <a:gd name="T6" fmla="*/ 244475 w 227"/>
              <a:gd name="T7" fmla="*/ 615950 h 388"/>
              <a:gd name="T8" fmla="*/ 274637 w 227"/>
              <a:gd name="T9" fmla="*/ 612775 h 388"/>
              <a:gd name="T10" fmla="*/ 304800 w 227"/>
              <a:gd name="T11" fmla="*/ 598488 h 388"/>
              <a:gd name="T12" fmla="*/ 325437 w 227"/>
              <a:gd name="T13" fmla="*/ 571500 h 388"/>
              <a:gd name="T14" fmla="*/ 342900 w 227"/>
              <a:gd name="T15" fmla="*/ 536575 h 388"/>
              <a:gd name="T16" fmla="*/ 354012 w 227"/>
              <a:gd name="T17" fmla="*/ 488950 h 388"/>
              <a:gd name="T18" fmla="*/ 360362 w 227"/>
              <a:gd name="T19" fmla="*/ 436563 h 388"/>
              <a:gd name="T20" fmla="*/ 357187 w 227"/>
              <a:gd name="T21" fmla="*/ 376238 h 388"/>
              <a:gd name="T22" fmla="*/ 347662 w 227"/>
              <a:gd name="T23" fmla="*/ 317500 h 388"/>
              <a:gd name="T24" fmla="*/ 333375 w 227"/>
              <a:gd name="T25" fmla="*/ 258763 h 388"/>
              <a:gd name="T26" fmla="*/ 312737 w 227"/>
              <a:gd name="T27" fmla="*/ 203200 h 388"/>
              <a:gd name="T28" fmla="*/ 285750 w 227"/>
              <a:gd name="T29" fmla="*/ 149225 h 388"/>
              <a:gd name="T30" fmla="*/ 257175 w 227"/>
              <a:gd name="T31" fmla="*/ 100013 h 388"/>
              <a:gd name="T32" fmla="*/ 222250 w 227"/>
              <a:gd name="T33" fmla="*/ 58738 h 388"/>
              <a:gd name="T34" fmla="*/ 185737 w 227"/>
              <a:gd name="T35" fmla="*/ 25400 h 388"/>
              <a:gd name="T36" fmla="*/ 150812 w 227"/>
              <a:gd name="T37" fmla="*/ 7938 h 388"/>
              <a:gd name="T38" fmla="*/ 119062 w 227"/>
              <a:gd name="T39" fmla="*/ 0 h 388"/>
              <a:gd name="T40" fmla="*/ 85725 w 227"/>
              <a:gd name="T41" fmla="*/ 3175 h 388"/>
              <a:gd name="T42" fmla="*/ 60325 w 227"/>
              <a:gd name="T43" fmla="*/ 17463 h 388"/>
              <a:gd name="T44" fmla="*/ 36512 w 227"/>
              <a:gd name="T45" fmla="*/ 44450 h 388"/>
              <a:gd name="T46" fmla="*/ 19050 w 227"/>
              <a:gd name="T47" fmla="*/ 79375 h 388"/>
              <a:gd name="T48" fmla="*/ 6350 w 227"/>
              <a:gd name="T49" fmla="*/ 127000 h 388"/>
              <a:gd name="T50" fmla="*/ 0 w 227"/>
              <a:gd name="T51" fmla="*/ 179388 h 388"/>
              <a:gd name="T52" fmla="*/ 3175 w 227"/>
              <a:gd name="T53" fmla="*/ 234950 h 388"/>
              <a:gd name="T54" fmla="*/ 12700 w 227"/>
              <a:gd name="T55" fmla="*/ 293688 h 388"/>
              <a:gd name="T56" fmla="*/ 30162 w 227"/>
              <a:gd name="T57" fmla="*/ 355600 h 388"/>
              <a:gd name="T58" fmla="*/ 50800 w 227"/>
              <a:gd name="T59" fmla="*/ 412750 h 388"/>
              <a:gd name="T60" fmla="*/ 74612 w 227"/>
              <a:gd name="T61" fmla="*/ 465138 h 388"/>
              <a:gd name="T62" fmla="*/ 106362 w 227"/>
              <a:gd name="T63" fmla="*/ 515938 h 388"/>
              <a:gd name="T64" fmla="*/ 139700 w 227"/>
              <a:gd name="T65" fmla="*/ 557213 h 3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27" h="388">
                <a:moveTo>
                  <a:pt x="88" y="351"/>
                </a:moveTo>
                <a:lnTo>
                  <a:pt x="110" y="371"/>
                </a:lnTo>
                <a:lnTo>
                  <a:pt x="132" y="382"/>
                </a:lnTo>
                <a:lnTo>
                  <a:pt x="154" y="388"/>
                </a:lnTo>
                <a:lnTo>
                  <a:pt x="173" y="386"/>
                </a:lnTo>
                <a:lnTo>
                  <a:pt x="192" y="377"/>
                </a:lnTo>
                <a:lnTo>
                  <a:pt x="205" y="360"/>
                </a:lnTo>
                <a:lnTo>
                  <a:pt x="216" y="338"/>
                </a:lnTo>
                <a:lnTo>
                  <a:pt x="223" y="308"/>
                </a:lnTo>
                <a:lnTo>
                  <a:pt x="227" y="275"/>
                </a:lnTo>
                <a:lnTo>
                  <a:pt x="225" y="237"/>
                </a:lnTo>
                <a:lnTo>
                  <a:pt x="219" y="200"/>
                </a:lnTo>
                <a:lnTo>
                  <a:pt x="210" y="163"/>
                </a:lnTo>
                <a:lnTo>
                  <a:pt x="197" y="128"/>
                </a:lnTo>
                <a:lnTo>
                  <a:pt x="180" y="94"/>
                </a:lnTo>
                <a:lnTo>
                  <a:pt x="162" y="63"/>
                </a:lnTo>
                <a:lnTo>
                  <a:pt x="140" y="37"/>
                </a:lnTo>
                <a:lnTo>
                  <a:pt x="117" y="16"/>
                </a:lnTo>
                <a:lnTo>
                  <a:pt x="95" y="5"/>
                </a:lnTo>
                <a:lnTo>
                  <a:pt x="75" y="0"/>
                </a:lnTo>
                <a:lnTo>
                  <a:pt x="54" y="2"/>
                </a:lnTo>
                <a:lnTo>
                  <a:pt x="38" y="11"/>
                </a:lnTo>
                <a:lnTo>
                  <a:pt x="23" y="28"/>
                </a:lnTo>
                <a:lnTo>
                  <a:pt x="12" y="50"/>
                </a:lnTo>
                <a:lnTo>
                  <a:pt x="4" y="80"/>
                </a:lnTo>
                <a:lnTo>
                  <a:pt x="0" y="113"/>
                </a:lnTo>
                <a:lnTo>
                  <a:pt x="2" y="148"/>
                </a:lnTo>
                <a:lnTo>
                  <a:pt x="8" y="185"/>
                </a:lnTo>
                <a:lnTo>
                  <a:pt x="19" y="224"/>
                </a:lnTo>
                <a:lnTo>
                  <a:pt x="32" y="260"/>
                </a:lnTo>
                <a:lnTo>
                  <a:pt x="47" y="293"/>
                </a:lnTo>
                <a:lnTo>
                  <a:pt x="67" y="325"/>
                </a:lnTo>
                <a:lnTo>
                  <a:pt x="88" y="351"/>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85" name="Freeform 920"/>
          <p:cNvSpPr>
            <a:spLocks/>
          </p:cNvSpPr>
          <p:nvPr/>
        </p:nvSpPr>
        <p:spPr bwMode="auto">
          <a:xfrm>
            <a:off x="6324600" y="3276600"/>
            <a:ext cx="2130425" cy="2778125"/>
          </a:xfrm>
          <a:custGeom>
            <a:avLst/>
            <a:gdLst>
              <a:gd name="T0" fmla="*/ 0 w 1342"/>
              <a:gd name="T1" fmla="*/ 1060450 h 1750"/>
              <a:gd name="T2" fmla="*/ 0 w 1342"/>
              <a:gd name="T3" fmla="*/ 1825625 h 1750"/>
              <a:gd name="T4" fmla="*/ 1924050 w 1342"/>
              <a:gd name="T5" fmla="*/ 2778125 h 1750"/>
              <a:gd name="T6" fmla="*/ 2130425 w 1342"/>
              <a:gd name="T7" fmla="*/ 2679700 h 1750"/>
              <a:gd name="T8" fmla="*/ 2130425 w 1342"/>
              <a:gd name="T9" fmla="*/ 962025 h 1750"/>
              <a:gd name="T10" fmla="*/ 196850 w 1342"/>
              <a:gd name="T11" fmla="*/ 0 h 1750"/>
              <a:gd name="T12" fmla="*/ 0 w 1342"/>
              <a:gd name="T13" fmla="*/ 98425 h 1750"/>
              <a:gd name="T14" fmla="*/ 0 w 1342"/>
              <a:gd name="T15" fmla="*/ 1060450 h 17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42" h="1750">
                <a:moveTo>
                  <a:pt x="0" y="668"/>
                </a:moveTo>
                <a:lnTo>
                  <a:pt x="0" y="1150"/>
                </a:lnTo>
                <a:lnTo>
                  <a:pt x="1212" y="1750"/>
                </a:lnTo>
                <a:lnTo>
                  <a:pt x="1342" y="1688"/>
                </a:lnTo>
                <a:lnTo>
                  <a:pt x="1342" y="606"/>
                </a:lnTo>
                <a:lnTo>
                  <a:pt x="124" y="0"/>
                </a:lnTo>
                <a:lnTo>
                  <a:pt x="0" y="62"/>
                </a:lnTo>
                <a:lnTo>
                  <a:pt x="0" y="668"/>
                </a:lnTo>
                <a:close/>
              </a:path>
            </a:pathLst>
          </a:custGeom>
          <a:solidFill>
            <a:srgbClr val="F2F2F2"/>
          </a:solidFill>
          <a:ln w="9525">
            <a:solidFill>
              <a:srgbClr val="000000"/>
            </a:solidFill>
            <a:prstDash val="solid"/>
            <a:round/>
            <a:headEnd/>
            <a:tailEnd/>
          </a:ln>
        </p:spPr>
        <p:txBody>
          <a:bodyPr/>
          <a:lstStyle/>
          <a:p>
            <a:endParaRPr lang="en-GB"/>
          </a:p>
        </p:txBody>
      </p:sp>
      <p:sp>
        <p:nvSpPr>
          <p:cNvPr id="3386" name="Freeform 921"/>
          <p:cNvSpPr>
            <a:spLocks/>
          </p:cNvSpPr>
          <p:nvPr/>
        </p:nvSpPr>
        <p:spPr bwMode="auto">
          <a:xfrm>
            <a:off x="6324600" y="3375025"/>
            <a:ext cx="1924050" cy="2679700"/>
          </a:xfrm>
          <a:custGeom>
            <a:avLst/>
            <a:gdLst>
              <a:gd name="T0" fmla="*/ 1924050 w 1212"/>
              <a:gd name="T1" fmla="*/ 2679700 h 1688"/>
              <a:gd name="T2" fmla="*/ 0 w 1212"/>
              <a:gd name="T3" fmla="*/ 1727200 h 1688"/>
              <a:gd name="T4" fmla="*/ 0 w 1212"/>
              <a:gd name="T5" fmla="*/ 0 h 1688"/>
              <a:gd name="T6" fmla="*/ 1924050 w 1212"/>
              <a:gd name="T7" fmla="*/ 962025 h 1688"/>
              <a:gd name="T8" fmla="*/ 1924050 w 1212"/>
              <a:gd name="T9" fmla="*/ 2679700 h 16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12" h="1688">
                <a:moveTo>
                  <a:pt x="1212" y="1688"/>
                </a:moveTo>
                <a:lnTo>
                  <a:pt x="0" y="1088"/>
                </a:lnTo>
                <a:lnTo>
                  <a:pt x="0" y="0"/>
                </a:lnTo>
                <a:lnTo>
                  <a:pt x="1212" y="606"/>
                </a:lnTo>
                <a:lnTo>
                  <a:pt x="1212" y="1688"/>
                </a:lnTo>
                <a:close/>
              </a:path>
            </a:pathLst>
          </a:custGeom>
          <a:solidFill>
            <a:srgbClr val="FFFFFF"/>
          </a:solidFill>
          <a:ln w="9525">
            <a:solidFill>
              <a:srgbClr val="000000"/>
            </a:solidFill>
            <a:prstDash val="solid"/>
            <a:round/>
            <a:headEnd/>
            <a:tailEnd/>
          </a:ln>
        </p:spPr>
        <p:txBody>
          <a:bodyPr/>
          <a:lstStyle/>
          <a:p>
            <a:endParaRPr lang="en-GB"/>
          </a:p>
        </p:txBody>
      </p:sp>
      <p:sp>
        <p:nvSpPr>
          <p:cNvPr id="3387" name="Freeform 922"/>
          <p:cNvSpPr>
            <a:spLocks/>
          </p:cNvSpPr>
          <p:nvPr/>
        </p:nvSpPr>
        <p:spPr bwMode="auto">
          <a:xfrm>
            <a:off x="6373813" y="3443288"/>
            <a:ext cx="1825625" cy="2543175"/>
          </a:xfrm>
          <a:custGeom>
            <a:avLst/>
            <a:gdLst>
              <a:gd name="T0" fmla="*/ 0 w 1150"/>
              <a:gd name="T1" fmla="*/ 1630363 h 1602"/>
              <a:gd name="T2" fmla="*/ 0 w 1150"/>
              <a:gd name="T3" fmla="*/ 0 h 1602"/>
              <a:gd name="T4" fmla="*/ 1825625 w 1150"/>
              <a:gd name="T5" fmla="*/ 912813 h 1602"/>
              <a:gd name="T6" fmla="*/ 1825625 w 1150"/>
              <a:gd name="T7" fmla="*/ 2543175 h 1602"/>
              <a:gd name="T8" fmla="*/ 0 w 1150"/>
              <a:gd name="T9" fmla="*/ 1630363 h 16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0" h="1602">
                <a:moveTo>
                  <a:pt x="0" y="1027"/>
                </a:moveTo>
                <a:lnTo>
                  <a:pt x="0" y="0"/>
                </a:lnTo>
                <a:lnTo>
                  <a:pt x="1150" y="575"/>
                </a:lnTo>
                <a:lnTo>
                  <a:pt x="1150" y="1602"/>
                </a:lnTo>
                <a:lnTo>
                  <a:pt x="0" y="1027"/>
                </a:lnTo>
                <a:close/>
              </a:path>
            </a:pathLst>
          </a:custGeom>
          <a:solidFill>
            <a:srgbClr val="AED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88" name="Freeform 923"/>
          <p:cNvSpPr>
            <a:spLocks/>
          </p:cNvSpPr>
          <p:nvPr/>
        </p:nvSpPr>
        <p:spPr bwMode="auto">
          <a:xfrm>
            <a:off x="8248650" y="4238625"/>
            <a:ext cx="206375" cy="1816100"/>
          </a:xfrm>
          <a:custGeom>
            <a:avLst/>
            <a:gdLst>
              <a:gd name="T0" fmla="*/ 0 w 130"/>
              <a:gd name="T1" fmla="*/ 98425 h 1144"/>
              <a:gd name="T2" fmla="*/ 206375 w 130"/>
              <a:gd name="T3" fmla="*/ 0 h 1144"/>
              <a:gd name="T4" fmla="*/ 206375 w 130"/>
              <a:gd name="T5" fmla="*/ 1717675 h 1144"/>
              <a:gd name="T6" fmla="*/ 0 w 130"/>
              <a:gd name="T7" fmla="*/ 1816100 h 1144"/>
              <a:gd name="T8" fmla="*/ 0 w 130"/>
              <a:gd name="T9" fmla="*/ 98425 h 1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0" h="1144">
                <a:moveTo>
                  <a:pt x="0" y="62"/>
                </a:moveTo>
                <a:lnTo>
                  <a:pt x="130" y="0"/>
                </a:lnTo>
                <a:lnTo>
                  <a:pt x="130" y="1082"/>
                </a:lnTo>
                <a:lnTo>
                  <a:pt x="0" y="1144"/>
                </a:lnTo>
                <a:lnTo>
                  <a:pt x="0" y="6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89" name="Freeform 924"/>
          <p:cNvSpPr>
            <a:spLocks/>
          </p:cNvSpPr>
          <p:nvPr/>
        </p:nvSpPr>
        <p:spPr bwMode="auto">
          <a:xfrm>
            <a:off x="6373813" y="3443288"/>
            <a:ext cx="1825625" cy="2543175"/>
          </a:xfrm>
          <a:custGeom>
            <a:avLst/>
            <a:gdLst>
              <a:gd name="T0" fmla="*/ 0 w 1150"/>
              <a:gd name="T1" fmla="*/ 1630363 h 1602"/>
              <a:gd name="T2" fmla="*/ 0 w 1150"/>
              <a:gd name="T3" fmla="*/ 0 h 1602"/>
              <a:gd name="T4" fmla="*/ 1825625 w 1150"/>
              <a:gd name="T5" fmla="*/ 912813 h 1602"/>
              <a:gd name="T6" fmla="*/ 1825625 w 1150"/>
              <a:gd name="T7" fmla="*/ 2543175 h 1602"/>
              <a:gd name="T8" fmla="*/ 0 w 1150"/>
              <a:gd name="T9" fmla="*/ 1630363 h 16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0" h="1602">
                <a:moveTo>
                  <a:pt x="0" y="1027"/>
                </a:moveTo>
                <a:lnTo>
                  <a:pt x="0" y="0"/>
                </a:lnTo>
                <a:lnTo>
                  <a:pt x="1150" y="575"/>
                </a:lnTo>
                <a:lnTo>
                  <a:pt x="1150" y="1602"/>
                </a:lnTo>
                <a:lnTo>
                  <a:pt x="0" y="1027"/>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90" name="Freeform 925"/>
          <p:cNvSpPr>
            <a:spLocks/>
          </p:cNvSpPr>
          <p:nvPr/>
        </p:nvSpPr>
        <p:spPr bwMode="auto">
          <a:xfrm>
            <a:off x="8248650" y="4238625"/>
            <a:ext cx="206375" cy="1816100"/>
          </a:xfrm>
          <a:custGeom>
            <a:avLst/>
            <a:gdLst>
              <a:gd name="T0" fmla="*/ 0 w 130"/>
              <a:gd name="T1" fmla="*/ 98425 h 1144"/>
              <a:gd name="T2" fmla="*/ 206375 w 130"/>
              <a:gd name="T3" fmla="*/ 0 h 1144"/>
              <a:gd name="T4" fmla="*/ 206375 w 130"/>
              <a:gd name="T5" fmla="*/ 1717675 h 1144"/>
              <a:gd name="T6" fmla="*/ 0 w 130"/>
              <a:gd name="T7" fmla="*/ 1816100 h 1144"/>
              <a:gd name="T8" fmla="*/ 0 w 130"/>
              <a:gd name="T9" fmla="*/ 98425 h 1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0" h="1144">
                <a:moveTo>
                  <a:pt x="0" y="62"/>
                </a:moveTo>
                <a:lnTo>
                  <a:pt x="130" y="0"/>
                </a:lnTo>
                <a:lnTo>
                  <a:pt x="130" y="1082"/>
                </a:lnTo>
                <a:lnTo>
                  <a:pt x="0" y="1144"/>
                </a:lnTo>
                <a:lnTo>
                  <a:pt x="0" y="62"/>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91" name="Freeform 926"/>
          <p:cNvSpPr>
            <a:spLocks/>
          </p:cNvSpPr>
          <p:nvPr/>
        </p:nvSpPr>
        <p:spPr bwMode="auto">
          <a:xfrm>
            <a:off x="6373813" y="5053013"/>
            <a:ext cx="1825625" cy="933450"/>
          </a:xfrm>
          <a:custGeom>
            <a:avLst/>
            <a:gdLst>
              <a:gd name="T0" fmla="*/ 0 w 1150"/>
              <a:gd name="T1" fmla="*/ 20638 h 588"/>
              <a:gd name="T2" fmla="*/ 1825625 w 1150"/>
              <a:gd name="T3" fmla="*/ 933450 h 588"/>
              <a:gd name="T4" fmla="*/ 1825625 w 1150"/>
              <a:gd name="T5" fmla="*/ 884238 h 588"/>
              <a:gd name="T6" fmla="*/ 49213 w 1150"/>
              <a:gd name="T7" fmla="*/ 0 h 588"/>
              <a:gd name="T8" fmla="*/ 0 w 1150"/>
              <a:gd name="T9" fmla="*/ 20638 h 5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0" h="588">
                <a:moveTo>
                  <a:pt x="0" y="13"/>
                </a:moveTo>
                <a:lnTo>
                  <a:pt x="1150" y="588"/>
                </a:lnTo>
                <a:lnTo>
                  <a:pt x="1150" y="557"/>
                </a:lnTo>
                <a:lnTo>
                  <a:pt x="31" y="0"/>
                </a:lnTo>
                <a:lnTo>
                  <a:pt x="0" y="1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92" name="Freeform 927"/>
          <p:cNvSpPr>
            <a:spLocks/>
          </p:cNvSpPr>
          <p:nvPr/>
        </p:nvSpPr>
        <p:spPr bwMode="auto">
          <a:xfrm>
            <a:off x="6373813" y="3443288"/>
            <a:ext cx="58737" cy="1630362"/>
          </a:xfrm>
          <a:custGeom>
            <a:avLst/>
            <a:gdLst>
              <a:gd name="T0" fmla="*/ 0 w 37"/>
              <a:gd name="T1" fmla="*/ 1630362 h 1027"/>
              <a:gd name="T2" fmla="*/ 0 w 37"/>
              <a:gd name="T3" fmla="*/ 0 h 1027"/>
              <a:gd name="T4" fmla="*/ 58737 w 37"/>
              <a:gd name="T5" fmla="*/ 30162 h 1027"/>
              <a:gd name="T6" fmla="*/ 49212 w 37"/>
              <a:gd name="T7" fmla="*/ 1609725 h 1027"/>
              <a:gd name="T8" fmla="*/ 0 w 37"/>
              <a:gd name="T9" fmla="*/ 1630362 h 10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7" h="1027">
                <a:moveTo>
                  <a:pt x="0" y="1027"/>
                </a:moveTo>
                <a:lnTo>
                  <a:pt x="0" y="0"/>
                </a:lnTo>
                <a:lnTo>
                  <a:pt x="37" y="19"/>
                </a:lnTo>
                <a:lnTo>
                  <a:pt x="31" y="1014"/>
                </a:lnTo>
                <a:lnTo>
                  <a:pt x="0" y="1027"/>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93" name="Freeform 928"/>
          <p:cNvSpPr>
            <a:spLocks/>
          </p:cNvSpPr>
          <p:nvPr/>
        </p:nvSpPr>
        <p:spPr bwMode="auto">
          <a:xfrm>
            <a:off x="8297863" y="5691188"/>
            <a:ext cx="49212" cy="265112"/>
          </a:xfrm>
          <a:custGeom>
            <a:avLst/>
            <a:gdLst>
              <a:gd name="T0" fmla="*/ 49212 w 31"/>
              <a:gd name="T1" fmla="*/ 0 h 167"/>
              <a:gd name="T2" fmla="*/ 0 w 31"/>
              <a:gd name="T3" fmla="*/ 20637 h 167"/>
              <a:gd name="T4" fmla="*/ 0 w 31"/>
              <a:gd name="T5" fmla="*/ 265112 h 167"/>
              <a:gd name="T6" fmla="*/ 49212 w 31"/>
              <a:gd name="T7" fmla="*/ 236537 h 167"/>
              <a:gd name="T8" fmla="*/ 49212 w 31"/>
              <a:gd name="T9" fmla="*/ 0 h 1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 h="167">
                <a:moveTo>
                  <a:pt x="31" y="0"/>
                </a:moveTo>
                <a:lnTo>
                  <a:pt x="0" y="13"/>
                </a:lnTo>
                <a:lnTo>
                  <a:pt x="0" y="167"/>
                </a:lnTo>
                <a:lnTo>
                  <a:pt x="31" y="149"/>
                </a:lnTo>
                <a:lnTo>
                  <a:pt x="31"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94" name="Freeform 929"/>
          <p:cNvSpPr>
            <a:spLocks/>
          </p:cNvSpPr>
          <p:nvPr/>
        </p:nvSpPr>
        <p:spPr bwMode="auto">
          <a:xfrm>
            <a:off x="6373813" y="3443288"/>
            <a:ext cx="1825625" cy="2543175"/>
          </a:xfrm>
          <a:custGeom>
            <a:avLst/>
            <a:gdLst>
              <a:gd name="T0" fmla="*/ 0 w 1150"/>
              <a:gd name="T1" fmla="*/ 1630363 h 1602"/>
              <a:gd name="T2" fmla="*/ 1825625 w 1150"/>
              <a:gd name="T3" fmla="*/ 2543175 h 1602"/>
              <a:gd name="T4" fmla="*/ 1825625 w 1150"/>
              <a:gd name="T5" fmla="*/ 2493963 h 1602"/>
              <a:gd name="T6" fmla="*/ 49213 w 1150"/>
              <a:gd name="T7" fmla="*/ 1609725 h 1602"/>
              <a:gd name="T8" fmla="*/ 0 w 1150"/>
              <a:gd name="T9" fmla="*/ 1630363 h 1602"/>
              <a:gd name="T10" fmla="*/ 0 w 1150"/>
              <a:gd name="T11" fmla="*/ 0 h 1602"/>
              <a:gd name="T12" fmla="*/ 58738 w 1150"/>
              <a:gd name="T13" fmla="*/ 30163 h 1602"/>
              <a:gd name="T14" fmla="*/ 49213 w 1150"/>
              <a:gd name="T15" fmla="*/ 1609725 h 1602"/>
              <a:gd name="T16" fmla="*/ 0 w 1150"/>
              <a:gd name="T17" fmla="*/ 1630363 h 160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50" h="1602">
                <a:moveTo>
                  <a:pt x="0" y="1027"/>
                </a:moveTo>
                <a:lnTo>
                  <a:pt x="1150" y="1602"/>
                </a:lnTo>
                <a:lnTo>
                  <a:pt x="1150" y="1571"/>
                </a:lnTo>
                <a:lnTo>
                  <a:pt x="31" y="1014"/>
                </a:lnTo>
                <a:lnTo>
                  <a:pt x="0" y="1027"/>
                </a:lnTo>
                <a:lnTo>
                  <a:pt x="0" y="0"/>
                </a:lnTo>
                <a:lnTo>
                  <a:pt x="37" y="19"/>
                </a:lnTo>
                <a:lnTo>
                  <a:pt x="31" y="1014"/>
                </a:lnTo>
                <a:lnTo>
                  <a:pt x="0" y="1027"/>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95" name="Freeform 930"/>
          <p:cNvSpPr>
            <a:spLocks/>
          </p:cNvSpPr>
          <p:nvPr/>
        </p:nvSpPr>
        <p:spPr bwMode="auto">
          <a:xfrm>
            <a:off x="8297863" y="5691188"/>
            <a:ext cx="49212" cy="265112"/>
          </a:xfrm>
          <a:custGeom>
            <a:avLst/>
            <a:gdLst>
              <a:gd name="T0" fmla="*/ 49212 w 31"/>
              <a:gd name="T1" fmla="*/ 0 h 167"/>
              <a:gd name="T2" fmla="*/ 0 w 31"/>
              <a:gd name="T3" fmla="*/ 20637 h 167"/>
              <a:gd name="T4" fmla="*/ 0 w 31"/>
              <a:gd name="T5" fmla="*/ 265112 h 167"/>
              <a:gd name="T6" fmla="*/ 49212 w 31"/>
              <a:gd name="T7" fmla="*/ 236537 h 167"/>
              <a:gd name="T8" fmla="*/ 49212 w 31"/>
              <a:gd name="T9" fmla="*/ 0 h 1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 h="167">
                <a:moveTo>
                  <a:pt x="31" y="0"/>
                </a:moveTo>
                <a:lnTo>
                  <a:pt x="0" y="13"/>
                </a:lnTo>
                <a:lnTo>
                  <a:pt x="0" y="167"/>
                </a:lnTo>
                <a:lnTo>
                  <a:pt x="31" y="149"/>
                </a:lnTo>
                <a:lnTo>
                  <a:pt x="31"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96" name="Freeform 931"/>
          <p:cNvSpPr>
            <a:spLocks/>
          </p:cNvSpPr>
          <p:nvPr/>
        </p:nvSpPr>
        <p:spPr bwMode="auto">
          <a:xfrm>
            <a:off x="8307388" y="5868988"/>
            <a:ext cx="30162" cy="19050"/>
          </a:xfrm>
          <a:custGeom>
            <a:avLst/>
            <a:gdLst>
              <a:gd name="T0" fmla="*/ 30162 w 19"/>
              <a:gd name="T1" fmla="*/ 0 h 12"/>
              <a:gd name="T2" fmla="*/ 0 w 19"/>
              <a:gd name="T3" fmla="*/ 9525 h 12"/>
              <a:gd name="T4" fmla="*/ 0 w 19"/>
              <a:gd name="T5" fmla="*/ 19050 h 12"/>
              <a:gd name="T6" fmla="*/ 30162 w 19"/>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2">
                <a:moveTo>
                  <a:pt x="19" y="0"/>
                </a:moveTo>
                <a:lnTo>
                  <a:pt x="0" y="6"/>
                </a:lnTo>
                <a:lnTo>
                  <a:pt x="0" y="12"/>
                </a:lnTo>
                <a:lnTo>
                  <a:pt x="19"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97" name="Freeform 932"/>
          <p:cNvSpPr>
            <a:spLocks/>
          </p:cNvSpPr>
          <p:nvPr/>
        </p:nvSpPr>
        <p:spPr bwMode="auto">
          <a:xfrm>
            <a:off x="8307388" y="5740400"/>
            <a:ext cx="39687" cy="58738"/>
          </a:xfrm>
          <a:custGeom>
            <a:avLst/>
            <a:gdLst>
              <a:gd name="T0" fmla="*/ 39687 w 25"/>
              <a:gd name="T1" fmla="*/ 0 h 37"/>
              <a:gd name="T2" fmla="*/ 0 w 25"/>
              <a:gd name="T3" fmla="*/ 20638 h 37"/>
              <a:gd name="T4" fmla="*/ 0 w 25"/>
              <a:gd name="T5" fmla="*/ 58738 h 37"/>
              <a:gd name="T6" fmla="*/ 39687 w 25"/>
              <a:gd name="T7" fmla="*/ 39688 h 37"/>
              <a:gd name="T8" fmla="*/ 39687 w 25"/>
              <a:gd name="T9" fmla="*/ 0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37">
                <a:moveTo>
                  <a:pt x="25" y="0"/>
                </a:moveTo>
                <a:lnTo>
                  <a:pt x="0" y="13"/>
                </a:lnTo>
                <a:lnTo>
                  <a:pt x="0" y="37"/>
                </a:lnTo>
                <a:lnTo>
                  <a:pt x="25" y="25"/>
                </a:lnTo>
                <a:lnTo>
                  <a:pt x="25" y="0"/>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98" name="Freeform 933"/>
          <p:cNvSpPr>
            <a:spLocks/>
          </p:cNvSpPr>
          <p:nvPr/>
        </p:nvSpPr>
        <p:spPr bwMode="auto">
          <a:xfrm>
            <a:off x="8307388" y="5868988"/>
            <a:ext cx="30162" cy="19050"/>
          </a:xfrm>
          <a:custGeom>
            <a:avLst/>
            <a:gdLst>
              <a:gd name="T0" fmla="*/ 30162 w 19"/>
              <a:gd name="T1" fmla="*/ 0 h 12"/>
              <a:gd name="T2" fmla="*/ 0 w 19"/>
              <a:gd name="T3" fmla="*/ 9525 h 12"/>
              <a:gd name="T4" fmla="*/ 0 w 19"/>
              <a:gd name="T5" fmla="*/ 19050 h 12"/>
              <a:gd name="T6" fmla="*/ 30162 w 19"/>
              <a:gd name="T7" fmla="*/ 0 h 12"/>
              <a:gd name="T8" fmla="*/ 30162 w 19"/>
              <a:gd name="T9" fmla="*/ 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2">
                <a:moveTo>
                  <a:pt x="19" y="0"/>
                </a:moveTo>
                <a:lnTo>
                  <a:pt x="0" y="6"/>
                </a:lnTo>
                <a:lnTo>
                  <a:pt x="0" y="12"/>
                </a:lnTo>
                <a:lnTo>
                  <a:pt x="19"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99" name="Freeform 934"/>
          <p:cNvSpPr>
            <a:spLocks/>
          </p:cNvSpPr>
          <p:nvPr/>
        </p:nvSpPr>
        <p:spPr bwMode="auto">
          <a:xfrm>
            <a:off x="8307388" y="5740400"/>
            <a:ext cx="39687" cy="58738"/>
          </a:xfrm>
          <a:custGeom>
            <a:avLst/>
            <a:gdLst>
              <a:gd name="T0" fmla="*/ 39687 w 25"/>
              <a:gd name="T1" fmla="*/ 0 h 37"/>
              <a:gd name="T2" fmla="*/ 0 w 25"/>
              <a:gd name="T3" fmla="*/ 20638 h 37"/>
              <a:gd name="T4" fmla="*/ 0 w 25"/>
              <a:gd name="T5" fmla="*/ 58738 h 37"/>
              <a:gd name="T6" fmla="*/ 39687 w 25"/>
              <a:gd name="T7" fmla="*/ 39688 h 37"/>
              <a:gd name="T8" fmla="*/ 39687 w 25"/>
              <a:gd name="T9" fmla="*/ 0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37">
                <a:moveTo>
                  <a:pt x="25" y="0"/>
                </a:moveTo>
                <a:lnTo>
                  <a:pt x="0" y="13"/>
                </a:lnTo>
                <a:lnTo>
                  <a:pt x="0" y="37"/>
                </a:lnTo>
                <a:lnTo>
                  <a:pt x="25" y="25"/>
                </a:lnTo>
                <a:lnTo>
                  <a:pt x="25"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00" name="Freeform 935"/>
          <p:cNvSpPr>
            <a:spLocks/>
          </p:cNvSpPr>
          <p:nvPr/>
        </p:nvSpPr>
        <p:spPr bwMode="auto">
          <a:xfrm>
            <a:off x="6667500" y="5456238"/>
            <a:ext cx="952500" cy="962025"/>
          </a:xfrm>
          <a:custGeom>
            <a:avLst/>
            <a:gdLst>
              <a:gd name="T0" fmla="*/ 373063 w 600"/>
              <a:gd name="T1" fmla="*/ 0 h 606"/>
              <a:gd name="T2" fmla="*/ 373063 w 600"/>
              <a:gd name="T3" fmla="*/ 481013 h 606"/>
              <a:gd name="T4" fmla="*/ 0 w 600"/>
              <a:gd name="T5" fmla="*/ 666750 h 606"/>
              <a:gd name="T6" fmla="*/ 569913 w 600"/>
              <a:gd name="T7" fmla="*/ 962025 h 606"/>
              <a:gd name="T8" fmla="*/ 952500 w 600"/>
              <a:gd name="T9" fmla="*/ 765175 h 606"/>
              <a:gd name="T10" fmla="*/ 952500 w 600"/>
              <a:gd name="T11" fmla="*/ 293688 h 606"/>
              <a:gd name="T12" fmla="*/ 373063 w 600"/>
              <a:gd name="T13" fmla="*/ 0 h 6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0" h="606">
                <a:moveTo>
                  <a:pt x="235" y="0"/>
                </a:moveTo>
                <a:lnTo>
                  <a:pt x="235" y="303"/>
                </a:lnTo>
                <a:lnTo>
                  <a:pt x="0" y="420"/>
                </a:lnTo>
                <a:lnTo>
                  <a:pt x="359" y="606"/>
                </a:lnTo>
                <a:lnTo>
                  <a:pt x="600" y="482"/>
                </a:lnTo>
                <a:lnTo>
                  <a:pt x="600" y="185"/>
                </a:lnTo>
                <a:lnTo>
                  <a:pt x="235"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01" name="Freeform 936"/>
          <p:cNvSpPr>
            <a:spLocks/>
          </p:cNvSpPr>
          <p:nvPr/>
        </p:nvSpPr>
        <p:spPr bwMode="auto">
          <a:xfrm>
            <a:off x="7040563" y="5456238"/>
            <a:ext cx="579437" cy="765175"/>
          </a:xfrm>
          <a:custGeom>
            <a:avLst/>
            <a:gdLst>
              <a:gd name="T0" fmla="*/ 0 w 365"/>
              <a:gd name="T1" fmla="*/ 0 h 482"/>
              <a:gd name="T2" fmla="*/ 0 w 365"/>
              <a:gd name="T3" fmla="*/ 481013 h 482"/>
              <a:gd name="T4" fmla="*/ 579437 w 365"/>
              <a:gd name="T5" fmla="*/ 765175 h 482"/>
              <a:gd name="T6" fmla="*/ 579437 w 365"/>
              <a:gd name="T7" fmla="*/ 293688 h 482"/>
              <a:gd name="T8" fmla="*/ 0 w 365"/>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5" h="482">
                <a:moveTo>
                  <a:pt x="0" y="0"/>
                </a:moveTo>
                <a:lnTo>
                  <a:pt x="0" y="303"/>
                </a:lnTo>
                <a:lnTo>
                  <a:pt x="365" y="482"/>
                </a:lnTo>
                <a:lnTo>
                  <a:pt x="365" y="185"/>
                </a:lnTo>
                <a:lnTo>
                  <a:pt x="0"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02" name="Freeform 937"/>
          <p:cNvSpPr>
            <a:spLocks/>
          </p:cNvSpPr>
          <p:nvPr/>
        </p:nvSpPr>
        <p:spPr bwMode="auto">
          <a:xfrm>
            <a:off x="6667500" y="6122988"/>
            <a:ext cx="569913" cy="344487"/>
          </a:xfrm>
          <a:custGeom>
            <a:avLst/>
            <a:gdLst>
              <a:gd name="T0" fmla="*/ 0 w 359"/>
              <a:gd name="T1" fmla="*/ 0 h 217"/>
              <a:gd name="T2" fmla="*/ 0 w 359"/>
              <a:gd name="T3" fmla="*/ 49212 h 217"/>
              <a:gd name="T4" fmla="*/ 569913 w 359"/>
              <a:gd name="T5" fmla="*/ 344487 h 217"/>
              <a:gd name="T6" fmla="*/ 569913 w 359"/>
              <a:gd name="T7" fmla="*/ 295275 h 217"/>
              <a:gd name="T8" fmla="*/ 0 w 359"/>
              <a:gd name="T9" fmla="*/ 0 h 2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9" h="217">
                <a:moveTo>
                  <a:pt x="0" y="0"/>
                </a:moveTo>
                <a:lnTo>
                  <a:pt x="0" y="31"/>
                </a:lnTo>
                <a:lnTo>
                  <a:pt x="359" y="217"/>
                </a:lnTo>
                <a:lnTo>
                  <a:pt x="359" y="186"/>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03" name="Freeform 938"/>
          <p:cNvSpPr>
            <a:spLocks/>
          </p:cNvSpPr>
          <p:nvPr/>
        </p:nvSpPr>
        <p:spPr bwMode="auto">
          <a:xfrm>
            <a:off x="6667500" y="5456238"/>
            <a:ext cx="952500" cy="962025"/>
          </a:xfrm>
          <a:custGeom>
            <a:avLst/>
            <a:gdLst>
              <a:gd name="T0" fmla="*/ 373063 w 600"/>
              <a:gd name="T1" fmla="*/ 0 h 606"/>
              <a:gd name="T2" fmla="*/ 373063 w 600"/>
              <a:gd name="T3" fmla="*/ 481013 h 606"/>
              <a:gd name="T4" fmla="*/ 0 w 600"/>
              <a:gd name="T5" fmla="*/ 666750 h 606"/>
              <a:gd name="T6" fmla="*/ 569913 w 600"/>
              <a:gd name="T7" fmla="*/ 962025 h 606"/>
              <a:gd name="T8" fmla="*/ 952500 w 600"/>
              <a:gd name="T9" fmla="*/ 765175 h 606"/>
              <a:gd name="T10" fmla="*/ 952500 w 600"/>
              <a:gd name="T11" fmla="*/ 293688 h 606"/>
              <a:gd name="T12" fmla="*/ 373063 w 600"/>
              <a:gd name="T13" fmla="*/ 0 h 606"/>
              <a:gd name="T14" fmla="*/ 373063 w 600"/>
              <a:gd name="T15" fmla="*/ 481013 h 606"/>
              <a:gd name="T16" fmla="*/ 952500 w 600"/>
              <a:gd name="T17" fmla="*/ 765175 h 606"/>
              <a:gd name="T18" fmla="*/ 952500 w 600"/>
              <a:gd name="T19" fmla="*/ 293688 h 606"/>
              <a:gd name="T20" fmla="*/ 373063 w 600"/>
              <a:gd name="T21" fmla="*/ 0 h 60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00" h="606">
                <a:moveTo>
                  <a:pt x="235" y="0"/>
                </a:moveTo>
                <a:lnTo>
                  <a:pt x="235" y="303"/>
                </a:lnTo>
                <a:lnTo>
                  <a:pt x="0" y="420"/>
                </a:lnTo>
                <a:lnTo>
                  <a:pt x="359" y="606"/>
                </a:lnTo>
                <a:lnTo>
                  <a:pt x="600" y="482"/>
                </a:lnTo>
                <a:lnTo>
                  <a:pt x="600" y="185"/>
                </a:lnTo>
                <a:lnTo>
                  <a:pt x="235" y="0"/>
                </a:lnTo>
                <a:lnTo>
                  <a:pt x="235" y="303"/>
                </a:lnTo>
                <a:lnTo>
                  <a:pt x="600" y="482"/>
                </a:lnTo>
                <a:lnTo>
                  <a:pt x="600" y="185"/>
                </a:lnTo>
                <a:lnTo>
                  <a:pt x="235"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04" name="Freeform 939"/>
          <p:cNvSpPr>
            <a:spLocks/>
          </p:cNvSpPr>
          <p:nvPr/>
        </p:nvSpPr>
        <p:spPr bwMode="auto">
          <a:xfrm>
            <a:off x="6667500" y="6122988"/>
            <a:ext cx="569913" cy="344487"/>
          </a:xfrm>
          <a:custGeom>
            <a:avLst/>
            <a:gdLst>
              <a:gd name="T0" fmla="*/ 0 w 359"/>
              <a:gd name="T1" fmla="*/ 0 h 217"/>
              <a:gd name="T2" fmla="*/ 0 w 359"/>
              <a:gd name="T3" fmla="*/ 49212 h 217"/>
              <a:gd name="T4" fmla="*/ 569913 w 359"/>
              <a:gd name="T5" fmla="*/ 344487 h 217"/>
              <a:gd name="T6" fmla="*/ 569913 w 359"/>
              <a:gd name="T7" fmla="*/ 295275 h 217"/>
              <a:gd name="T8" fmla="*/ 0 w 359"/>
              <a:gd name="T9" fmla="*/ 0 h 2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9" h="217">
                <a:moveTo>
                  <a:pt x="0" y="0"/>
                </a:moveTo>
                <a:lnTo>
                  <a:pt x="0" y="31"/>
                </a:lnTo>
                <a:lnTo>
                  <a:pt x="359" y="217"/>
                </a:lnTo>
                <a:lnTo>
                  <a:pt x="359" y="186"/>
                </a:lnTo>
                <a:lnTo>
                  <a:pt x="0"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05" name="Freeform 940"/>
          <p:cNvSpPr>
            <a:spLocks/>
          </p:cNvSpPr>
          <p:nvPr/>
        </p:nvSpPr>
        <p:spPr bwMode="auto">
          <a:xfrm>
            <a:off x="7237413" y="5749925"/>
            <a:ext cx="431800" cy="717550"/>
          </a:xfrm>
          <a:custGeom>
            <a:avLst/>
            <a:gdLst>
              <a:gd name="T0" fmla="*/ 382588 w 272"/>
              <a:gd name="T1" fmla="*/ 471488 h 452"/>
              <a:gd name="T2" fmla="*/ 382588 w 272"/>
              <a:gd name="T3" fmla="*/ 0 h 452"/>
              <a:gd name="T4" fmla="*/ 431800 w 272"/>
              <a:gd name="T5" fmla="*/ 20638 h 452"/>
              <a:gd name="T6" fmla="*/ 431800 w 272"/>
              <a:gd name="T7" fmla="*/ 501650 h 452"/>
              <a:gd name="T8" fmla="*/ 0 w 272"/>
              <a:gd name="T9" fmla="*/ 717550 h 452"/>
              <a:gd name="T10" fmla="*/ 0 w 272"/>
              <a:gd name="T11" fmla="*/ 668338 h 452"/>
              <a:gd name="T12" fmla="*/ 382588 w 272"/>
              <a:gd name="T13" fmla="*/ 471488 h 4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2" h="452">
                <a:moveTo>
                  <a:pt x="241" y="297"/>
                </a:moveTo>
                <a:lnTo>
                  <a:pt x="241" y="0"/>
                </a:lnTo>
                <a:lnTo>
                  <a:pt x="272" y="13"/>
                </a:lnTo>
                <a:lnTo>
                  <a:pt x="272" y="316"/>
                </a:lnTo>
                <a:lnTo>
                  <a:pt x="0" y="452"/>
                </a:lnTo>
                <a:lnTo>
                  <a:pt x="0" y="421"/>
                </a:lnTo>
                <a:lnTo>
                  <a:pt x="241" y="29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06" name="Freeform 941"/>
          <p:cNvSpPr>
            <a:spLocks/>
          </p:cNvSpPr>
          <p:nvPr/>
        </p:nvSpPr>
        <p:spPr bwMode="auto">
          <a:xfrm>
            <a:off x="7237413" y="5749925"/>
            <a:ext cx="431800" cy="717550"/>
          </a:xfrm>
          <a:custGeom>
            <a:avLst/>
            <a:gdLst>
              <a:gd name="T0" fmla="*/ 382588 w 272"/>
              <a:gd name="T1" fmla="*/ 471488 h 452"/>
              <a:gd name="T2" fmla="*/ 382588 w 272"/>
              <a:gd name="T3" fmla="*/ 0 h 452"/>
              <a:gd name="T4" fmla="*/ 431800 w 272"/>
              <a:gd name="T5" fmla="*/ 20638 h 452"/>
              <a:gd name="T6" fmla="*/ 431800 w 272"/>
              <a:gd name="T7" fmla="*/ 501650 h 452"/>
              <a:gd name="T8" fmla="*/ 0 w 272"/>
              <a:gd name="T9" fmla="*/ 717550 h 452"/>
              <a:gd name="T10" fmla="*/ 0 w 272"/>
              <a:gd name="T11" fmla="*/ 668338 h 452"/>
              <a:gd name="T12" fmla="*/ 382588 w 272"/>
              <a:gd name="T13" fmla="*/ 471488 h 4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2" h="452">
                <a:moveTo>
                  <a:pt x="241" y="297"/>
                </a:moveTo>
                <a:lnTo>
                  <a:pt x="241" y="0"/>
                </a:lnTo>
                <a:lnTo>
                  <a:pt x="272" y="13"/>
                </a:lnTo>
                <a:lnTo>
                  <a:pt x="272" y="316"/>
                </a:lnTo>
                <a:lnTo>
                  <a:pt x="0" y="452"/>
                </a:lnTo>
                <a:lnTo>
                  <a:pt x="0" y="421"/>
                </a:lnTo>
                <a:lnTo>
                  <a:pt x="241" y="297"/>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nvGrpSpPr>
          <p:cNvPr id="3407" name="Group 119"/>
          <p:cNvGrpSpPr>
            <a:grpSpLocks/>
          </p:cNvGrpSpPr>
          <p:nvPr/>
        </p:nvGrpSpPr>
        <p:grpSpPr bwMode="auto">
          <a:xfrm>
            <a:off x="2819400" y="3746500"/>
            <a:ext cx="958850" cy="2652713"/>
            <a:chOff x="1776" y="2360"/>
            <a:chExt cx="604" cy="1671"/>
          </a:xfrm>
        </p:grpSpPr>
        <p:sp>
          <p:nvSpPr>
            <p:cNvPr id="4064" name="Freeform 943"/>
            <p:cNvSpPr>
              <a:spLocks/>
            </p:cNvSpPr>
            <p:nvPr/>
          </p:nvSpPr>
          <p:spPr bwMode="auto">
            <a:xfrm>
              <a:off x="1776" y="2402"/>
              <a:ext cx="604" cy="1629"/>
            </a:xfrm>
            <a:custGeom>
              <a:avLst/>
              <a:gdLst>
                <a:gd name="T0" fmla="*/ 0 w 604"/>
                <a:gd name="T1" fmla="*/ 1374 h 1629"/>
                <a:gd name="T2" fmla="*/ 516 w 604"/>
                <a:gd name="T3" fmla="*/ 1629 h 1629"/>
                <a:gd name="T4" fmla="*/ 604 w 604"/>
                <a:gd name="T5" fmla="*/ 1583 h 1629"/>
                <a:gd name="T6" fmla="*/ 604 w 604"/>
                <a:gd name="T7" fmla="*/ 236 h 1629"/>
                <a:gd name="T8" fmla="*/ 0 w 604"/>
                <a:gd name="T9" fmla="*/ 0 h 1629"/>
                <a:gd name="T10" fmla="*/ 0 w 604"/>
                <a:gd name="T11" fmla="*/ 1374 h 16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4" h="1629">
                  <a:moveTo>
                    <a:pt x="0" y="1374"/>
                  </a:moveTo>
                  <a:lnTo>
                    <a:pt x="516" y="1629"/>
                  </a:lnTo>
                  <a:lnTo>
                    <a:pt x="604" y="1583"/>
                  </a:lnTo>
                  <a:lnTo>
                    <a:pt x="604" y="236"/>
                  </a:lnTo>
                  <a:lnTo>
                    <a:pt x="0" y="0"/>
                  </a:lnTo>
                  <a:lnTo>
                    <a:pt x="0" y="1374"/>
                  </a:lnTo>
                  <a:close/>
                </a:path>
              </a:pathLst>
            </a:custGeom>
            <a:solidFill>
              <a:srgbClr val="666666"/>
            </a:solidFill>
            <a:ln w="7938">
              <a:solidFill>
                <a:srgbClr val="000000"/>
              </a:solidFill>
              <a:prstDash val="solid"/>
              <a:round/>
              <a:headEnd/>
              <a:tailEnd/>
            </a:ln>
          </p:spPr>
          <p:txBody>
            <a:bodyPr/>
            <a:lstStyle/>
            <a:p>
              <a:endParaRPr lang="en-GB"/>
            </a:p>
          </p:txBody>
        </p:sp>
        <p:sp>
          <p:nvSpPr>
            <p:cNvPr id="4065" name="Freeform 944"/>
            <p:cNvSpPr>
              <a:spLocks/>
            </p:cNvSpPr>
            <p:nvPr/>
          </p:nvSpPr>
          <p:spPr bwMode="auto">
            <a:xfrm>
              <a:off x="2292" y="2620"/>
              <a:ext cx="88" cy="1411"/>
            </a:xfrm>
            <a:custGeom>
              <a:avLst/>
              <a:gdLst>
                <a:gd name="T0" fmla="*/ 0 w 88"/>
                <a:gd name="T1" fmla="*/ 1411 h 1411"/>
                <a:gd name="T2" fmla="*/ 88 w 88"/>
                <a:gd name="T3" fmla="*/ 1365 h 1411"/>
                <a:gd name="T4" fmla="*/ 88 w 88"/>
                <a:gd name="T5" fmla="*/ 0 h 1411"/>
                <a:gd name="T6" fmla="*/ 0 w 88"/>
                <a:gd name="T7" fmla="*/ 42 h 1411"/>
                <a:gd name="T8" fmla="*/ 0 w 88"/>
                <a:gd name="T9" fmla="*/ 1411 h 14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 h="1411">
                  <a:moveTo>
                    <a:pt x="0" y="1411"/>
                  </a:moveTo>
                  <a:lnTo>
                    <a:pt x="88" y="1365"/>
                  </a:lnTo>
                  <a:lnTo>
                    <a:pt x="88" y="0"/>
                  </a:lnTo>
                  <a:lnTo>
                    <a:pt x="0" y="42"/>
                  </a:lnTo>
                  <a:lnTo>
                    <a:pt x="0" y="1411"/>
                  </a:lnTo>
                  <a:close/>
                </a:path>
              </a:pathLst>
            </a:custGeom>
            <a:solidFill>
              <a:srgbClr val="4D4D4D"/>
            </a:solidFill>
            <a:ln w="7938">
              <a:solidFill>
                <a:srgbClr val="000000"/>
              </a:solidFill>
              <a:prstDash val="solid"/>
              <a:round/>
              <a:headEnd/>
              <a:tailEnd/>
            </a:ln>
          </p:spPr>
          <p:txBody>
            <a:bodyPr/>
            <a:lstStyle/>
            <a:p>
              <a:endParaRPr lang="en-GB"/>
            </a:p>
          </p:txBody>
        </p:sp>
        <p:sp>
          <p:nvSpPr>
            <p:cNvPr id="4066" name="Freeform 945"/>
            <p:cNvSpPr>
              <a:spLocks/>
            </p:cNvSpPr>
            <p:nvPr/>
          </p:nvSpPr>
          <p:spPr bwMode="auto">
            <a:xfrm>
              <a:off x="1776" y="2360"/>
              <a:ext cx="604" cy="302"/>
            </a:xfrm>
            <a:custGeom>
              <a:avLst/>
              <a:gdLst>
                <a:gd name="T0" fmla="*/ 0 w 604"/>
                <a:gd name="T1" fmla="*/ 42 h 302"/>
                <a:gd name="T2" fmla="*/ 88 w 604"/>
                <a:gd name="T3" fmla="*/ 0 h 302"/>
                <a:gd name="T4" fmla="*/ 604 w 604"/>
                <a:gd name="T5" fmla="*/ 260 h 302"/>
                <a:gd name="T6" fmla="*/ 516 w 604"/>
                <a:gd name="T7" fmla="*/ 302 h 302"/>
                <a:gd name="T8" fmla="*/ 0 w 604"/>
                <a:gd name="T9" fmla="*/ 42 h 3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302">
                  <a:moveTo>
                    <a:pt x="0" y="42"/>
                  </a:moveTo>
                  <a:lnTo>
                    <a:pt x="88" y="0"/>
                  </a:lnTo>
                  <a:lnTo>
                    <a:pt x="604" y="260"/>
                  </a:lnTo>
                  <a:lnTo>
                    <a:pt x="516" y="302"/>
                  </a:lnTo>
                  <a:lnTo>
                    <a:pt x="0" y="4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67" name="Freeform 946"/>
            <p:cNvSpPr>
              <a:spLocks/>
            </p:cNvSpPr>
            <p:nvPr/>
          </p:nvSpPr>
          <p:spPr bwMode="auto">
            <a:xfrm>
              <a:off x="1832" y="2922"/>
              <a:ext cx="83" cy="125"/>
            </a:xfrm>
            <a:custGeom>
              <a:avLst/>
              <a:gdLst>
                <a:gd name="T0" fmla="*/ 0 w 83"/>
                <a:gd name="T1" fmla="*/ 0 h 125"/>
                <a:gd name="T2" fmla="*/ 83 w 83"/>
                <a:gd name="T3" fmla="*/ 41 h 125"/>
                <a:gd name="T4" fmla="*/ 83 w 83"/>
                <a:gd name="T5" fmla="*/ 125 h 125"/>
                <a:gd name="T6" fmla="*/ 0 w 83"/>
                <a:gd name="T7" fmla="*/ 83 h 125"/>
                <a:gd name="T8" fmla="*/ 0 w 83"/>
                <a:gd name="T9" fmla="*/ 0 h 1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25">
                  <a:moveTo>
                    <a:pt x="0" y="0"/>
                  </a:moveTo>
                  <a:lnTo>
                    <a:pt x="83" y="41"/>
                  </a:lnTo>
                  <a:lnTo>
                    <a:pt x="83" y="125"/>
                  </a:lnTo>
                  <a:lnTo>
                    <a:pt x="0" y="83"/>
                  </a:lnTo>
                  <a:lnTo>
                    <a:pt x="0" y="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68" name="Freeform 947"/>
            <p:cNvSpPr>
              <a:spLocks/>
            </p:cNvSpPr>
            <p:nvPr/>
          </p:nvSpPr>
          <p:spPr bwMode="auto">
            <a:xfrm>
              <a:off x="1776" y="2360"/>
              <a:ext cx="604" cy="302"/>
            </a:xfrm>
            <a:custGeom>
              <a:avLst/>
              <a:gdLst>
                <a:gd name="T0" fmla="*/ 0 w 604"/>
                <a:gd name="T1" fmla="*/ 42 h 302"/>
                <a:gd name="T2" fmla="*/ 88 w 604"/>
                <a:gd name="T3" fmla="*/ 0 h 302"/>
                <a:gd name="T4" fmla="*/ 604 w 604"/>
                <a:gd name="T5" fmla="*/ 260 h 302"/>
                <a:gd name="T6" fmla="*/ 516 w 604"/>
                <a:gd name="T7" fmla="*/ 302 h 302"/>
                <a:gd name="T8" fmla="*/ 0 w 604"/>
                <a:gd name="T9" fmla="*/ 42 h 3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302">
                  <a:moveTo>
                    <a:pt x="0" y="42"/>
                  </a:moveTo>
                  <a:lnTo>
                    <a:pt x="88" y="0"/>
                  </a:lnTo>
                  <a:lnTo>
                    <a:pt x="604" y="260"/>
                  </a:lnTo>
                  <a:lnTo>
                    <a:pt x="516" y="302"/>
                  </a:lnTo>
                  <a:lnTo>
                    <a:pt x="0" y="42"/>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69" name="Freeform 948"/>
            <p:cNvSpPr>
              <a:spLocks/>
            </p:cNvSpPr>
            <p:nvPr/>
          </p:nvSpPr>
          <p:spPr bwMode="auto">
            <a:xfrm>
              <a:off x="1832" y="2922"/>
              <a:ext cx="83" cy="125"/>
            </a:xfrm>
            <a:custGeom>
              <a:avLst/>
              <a:gdLst>
                <a:gd name="T0" fmla="*/ 0 w 83"/>
                <a:gd name="T1" fmla="*/ 0 h 125"/>
                <a:gd name="T2" fmla="*/ 83 w 83"/>
                <a:gd name="T3" fmla="*/ 41 h 125"/>
                <a:gd name="T4" fmla="*/ 83 w 83"/>
                <a:gd name="T5" fmla="*/ 125 h 125"/>
                <a:gd name="T6" fmla="*/ 0 w 83"/>
                <a:gd name="T7" fmla="*/ 83 h 125"/>
                <a:gd name="T8" fmla="*/ 0 w 83"/>
                <a:gd name="T9" fmla="*/ 0 h 1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25">
                  <a:moveTo>
                    <a:pt x="0" y="0"/>
                  </a:moveTo>
                  <a:lnTo>
                    <a:pt x="83" y="41"/>
                  </a:lnTo>
                  <a:lnTo>
                    <a:pt x="83" y="125"/>
                  </a:lnTo>
                  <a:lnTo>
                    <a:pt x="0" y="83"/>
                  </a:lnTo>
                  <a:lnTo>
                    <a:pt x="0" y="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70" name="Freeform 949"/>
            <p:cNvSpPr>
              <a:spLocks/>
            </p:cNvSpPr>
            <p:nvPr/>
          </p:nvSpPr>
          <p:spPr bwMode="auto">
            <a:xfrm>
              <a:off x="1832" y="2908"/>
              <a:ext cx="107" cy="139"/>
            </a:xfrm>
            <a:custGeom>
              <a:avLst/>
              <a:gdLst>
                <a:gd name="T0" fmla="*/ 0 w 107"/>
                <a:gd name="T1" fmla="*/ 14 h 139"/>
                <a:gd name="T2" fmla="*/ 18 w 107"/>
                <a:gd name="T3" fmla="*/ 0 h 139"/>
                <a:gd name="T4" fmla="*/ 107 w 107"/>
                <a:gd name="T5" fmla="*/ 41 h 139"/>
                <a:gd name="T6" fmla="*/ 107 w 107"/>
                <a:gd name="T7" fmla="*/ 130 h 139"/>
                <a:gd name="T8" fmla="*/ 83 w 107"/>
                <a:gd name="T9" fmla="*/ 139 h 139"/>
                <a:gd name="T10" fmla="*/ 83 w 107"/>
                <a:gd name="T11" fmla="*/ 55 h 139"/>
                <a:gd name="T12" fmla="*/ 0 w 107"/>
                <a:gd name="T13" fmla="*/ 14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14"/>
                  </a:moveTo>
                  <a:lnTo>
                    <a:pt x="18" y="0"/>
                  </a:lnTo>
                  <a:lnTo>
                    <a:pt x="107" y="41"/>
                  </a:lnTo>
                  <a:lnTo>
                    <a:pt x="107" y="130"/>
                  </a:lnTo>
                  <a:lnTo>
                    <a:pt x="83" y="139"/>
                  </a:lnTo>
                  <a:lnTo>
                    <a:pt x="83" y="55"/>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71" name="Freeform 950"/>
            <p:cNvSpPr>
              <a:spLocks/>
            </p:cNvSpPr>
            <p:nvPr/>
          </p:nvSpPr>
          <p:spPr bwMode="auto">
            <a:xfrm>
              <a:off x="1915" y="2949"/>
              <a:ext cx="24" cy="98"/>
            </a:xfrm>
            <a:custGeom>
              <a:avLst/>
              <a:gdLst>
                <a:gd name="T0" fmla="*/ 0 w 24"/>
                <a:gd name="T1" fmla="*/ 14 h 98"/>
                <a:gd name="T2" fmla="*/ 24 w 24"/>
                <a:gd name="T3" fmla="*/ 0 h 98"/>
                <a:gd name="T4" fmla="*/ 24 w 24"/>
                <a:gd name="T5" fmla="*/ 89 h 98"/>
                <a:gd name="T6" fmla="*/ 0 w 24"/>
                <a:gd name="T7" fmla="*/ 98 h 98"/>
                <a:gd name="T8" fmla="*/ 0 w 24"/>
                <a:gd name="T9" fmla="*/ 14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14"/>
                  </a:moveTo>
                  <a:lnTo>
                    <a:pt x="24" y="0"/>
                  </a:lnTo>
                  <a:lnTo>
                    <a:pt x="24" y="89"/>
                  </a:lnTo>
                  <a:lnTo>
                    <a:pt x="0" y="98"/>
                  </a:lnTo>
                  <a:lnTo>
                    <a:pt x="0" y="14"/>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72" name="Freeform 951"/>
            <p:cNvSpPr>
              <a:spLocks/>
            </p:cNvSpPr>
            <p:nvPr/>
          </p:nvSpPr>
          <p:spPr bwMode="auto">
            <a:xfrm>
              <a:off x="1832" y="2908"/>
              <a:ext cx="107" cy="139"/>
            </a:xfrm>
            <a:custGeom>
              <a:avLst/>
              <a:gdLst>
                <a:gd name="T0" fmla="*/ 0 w 107"/>
                <a:gd name="T1" fmla="*/ 14 h 139"/>
                <a:gd name="T2" fmla="*/ 18 w 107"/>
                <a:gd name="T3" fmla="*/ 0 h 139"/>
                <a:gd name="T4" fmla="*/ 107 w 107"/>
                <a:gd name="T5" fmla="*/ 41 h 139"/>
                <a:gd name="T6" fmla="*/ 107 w 107"/>
                <a:gd name="T7" fmla="*/ 130 h 139"/>
                <a:gd name="T8" fmla="*/ 83 w 107"/>
                <a:gd name="T9" fmla="*/ 139 h 139"/>
                <a:gd name="T10" fmla="*/ 83 w 107"/>
                <a:gd name="T11" fmla="*/ 55 h 139"/>
                <a:gd name="T12" fmla="*/ 0 w 107"/>
                <a:gd name="T13" fmla="*/ 14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14"/>
                  </a:moveTo>
                  <a:lnTo>
                    <a:pt x="18" y="0"/>
                  </a:lnTo>
                  <a:lnTo>
                    <a:pt x="107" y="41"/>
                  </a:lnTo>
                  <a:lnTo>
                    <a:pt x="107" y="130"/>
                  </a:lnTo>
                  <a:lnTo>
                    <a:pt x="83" y="139"/>
                  </a:lnTo>
                  <a:lnTo>
                    <a:pt x="83" y="55"/>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73" name="Freeform 952"/>
            <p:cNvSpPr>
              <a:spLocks/>
            </p:cNvSpPr>
            <p:nvPr/>
          </p:nvSpPr>
          <p:spPr bwMode="auto">
            <a:xfrm>
              <a:off x="1915" y="2949"/>
              <a:ext cx="24" cy="98"/>
            </a:xfrm>
            <a:custGeom>
              <a:avLst/>
              <a:gdLst>
                <a:gd name="T0" fmla="*/ 0 w 24"/>
                <a:gd name="T1" fmla="*/ 14 h 98"/>
                <a:gd name="T2" fmla="*/ 24 w 24"/>
                <a:gd name="T3" fmla="*/ 0 h 98"/>
                <a:gd name="T4" fmla="*/ 24 w 24"/>
                <a:gd name="T5" fmla="*/ 89 h 98"/>
                <a:gd name="T6" fmla="*/ 0 w 24"/>
                <a:gd name="T7" fmla="*/ 98 h 98"/>
                <a:gd name="T8" fmla="*/ 0 w 24"/>
                <a:gd name="T9" fmla="*/ 14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14"/>
                  </a:moveTo>
                  <a:lnTo>
                    <a:pt x="24" y="0"/>
                  </a:lnTo>
                  <a:lnTo>
                    <a:pt x="24" y="89"/>
                  </a:lnTo>
                  <a:lnTo>
                    <a:pt x="0" y="98"/>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74" name="Freeform 953"/>
            <p:cNvSpPr>
              <a:spLocks/>
            </p:cNvSpPr>
            <p:nvPr/>
          </p:nvSpPr>
          <p:spPr bwMode="auto">
            <a:xfrm>
              <a:off x="1962" y="2982"/>
              <a:ext cx="83" cy="130"/>
            </a:xfrm>
            <a:custGeom>
              <a:avLst/>
              <a:gdLst>
                <a:gd name="T0" fmla="*/ 0 w 83"/>
                <a:gd name="T1" fmla="*/ 0 h 130"/>
                <a:gd name="T2" fmla="*/ 83 w 83"/>
                <a:gd name="T3" fmla="*/ 46 h 130"/>
                <a:gd name="T4" fmla="*/ 83 w 83"/>
                <a:gd name="T5" fmla="*/ 130 h 130"/>
                <a:gd name="T6" fmla="*/ 0 w 83"/>
                <a:gd name="T7" fmla="*/ 88 h 130"/>
                <a:gd name="T8" fmla="*/ 0 w 83"/>
                <a:gd name="T9" fmla="*/ 0 h 1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30">
                  <a:moveTo>
                    <a:pt x="0" y="0"/>
                  </a:moveTo>
                  <a:lnTo>
                    <a:pt x="83" y="46"/>
                  </a:lnTo>
                  <a:lnTo>
                    <a:pt x="83" y="130"/>
                  </a:lnTo>
                  <a:lnTo>
                    <a:pt x="0" y="88"/>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075" name="Freeform 954"/>
            <p:cNvSpPr>
              <a:spLocks/>
            </p:cNvSpPr>
            <p:nvPr/>
          </p:nvSpPr>
          <p:spPr bwMode="auto">
            <a:xfrm>
              <a:off x="1962" y="2973"/>
              <a:ext cx="107" cy="139"/>
            </a:xfrm>
            <a:custGeom>
              <a:avLst/>
              <a:gdLst>
                <a:gd name="T0" fmla="*/ 0 w 107"/>
                <a:gd name="T1" fmla="*/ 9 h 139"/>
                <a:gd name="T2" fmla="*/ 18 w 107"/>
                <a:gd name="T3" fmla="*/ 0 h 139"/>
                <a:gd name="T4" fmla="*/ 107 w 107"/>
                <a:gd name="T5" fmla="*/ 41 h 139"/>
                <a:gd name="T6" fmla="*/ 107 w 107"/>
                <a:gd name="T7" fmla="*/ 130 h 139"/>
                <a:gd name="T8" fmla="*/ 83 w 107"/>
                <a:gd name="T9" fmla="*/ 139 h 139"/>
                <a:gd name="T10" fmla="*/ 83 w 107"/>
                <a:gd name="T11" fmla="*/ 55 h 139"/>
                <a:gd name="T12" fmla="*/ 0 w 107"/>
                <a:gd name="T13" fmla="*/ 9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9"/>
                  </a:moveTo>
                  <a:lnTo>
                    <a:pt x="18" y="0"/>
                  </a:lnTo>
                  <a:lnTo>
                    <a:pt x="107" y="41"/>
                  </a:lnTo>
                  <a:lnTo>
                    <a:pt x="107" y="130"/>
                  </a:lnTo>
                  <a:lnTo>
                    <a:pt x="83" y="139"/>
                  </a:lnTo>
                  <a:lnTo>
                    <a:pt x="83" y="55"/>
                  </a:lnTo>
                  <a:lnTo>
                    <a:pt x="0"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76" name="Freeform 955"/>
            <p:cNvSpPr>
              <a:spLocks/>
            </p:cNvSpPr>
            <p:nvPr/>
          </p:nvSpPr>
          <p:spPr bwMode="auto">
            <a:xfrm>
              <a:off x="2045" y="3014"/>
              <a:ext cx="24" cy="98"/>
            </a:xfrm>
            <a:custGeom>
              <a:avLst/>
              <a:gdLst>
                <a:gd name="T0" fmla="*/ 0 w 24"/>
                <a:gd name="T1" fmla="*/ 14 h 98"/>
                <a:gd name="T2" fmla="*/ 24 w 24"/>
                <a:gd name="T3" fmla="*/ 0 h 98"/>
                <a:gd name="T4" fmla="*/ 24 w 24"/>
                <a:gd name="T5" fmla="*/ 89 h 98"/>
                <a:gd name="T6" fmla="*/ 0 w 24"/>
                <a:gd name="T7" fmla="*/ 98 h 98"/>
                <a:gd name="T8" fmla="*/ 0 w 24"/>
                <a:gd name="T9" fmla="*/ 14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14"/>
                  </a:moveTo>
                  <a:lnTo>
                    <a:pt x="24" y="0"/>
                  </a:lnTo>
                  <a:lnTo>
                    <a:pt x="24" y="89"/>
                  </a:lnTo>
                  <a:lnTo>
                    <a:pt x="0" y="98"/>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77" name="Freeform 956"/>
            <p:cNvSpPr>
              <a:spLocks/>
            </p:cNvSpPr>
            <p:nvPr/>
          </p:nvSpPr>
          <p:spPr bwMode="auto">
            <a:xfrm>
              <a:off x="1962" y="2973"/>
              <a:ext cx="107" cy="139"/>
            </a:xfrm>
            <a:custGeom>
              <a:avLst/>
              <a:gdLst>
                <a:gd name="T0" fmla="*/ 0 w 107"/>
                <a:gd name="T1" fmla="*/ 9 h 139"/>
                <a:gd name="T2" fmla="*/ 18 w 107"/>
                <a:gd name="T3" fmla="*/ 0 h 139"/>
                <a:gd name="T4" fmla="*/ 107 w 107"/>
                <a:gd name="T5" fmla="*/ 41 h 139"/>
                <a:gd name="T6" fmla="*/ 107 w 107"/>
                <a:gd name="T7" fmla="*/ 130 h 139"/>
                <a:gd name="T8" fmla="*/ 83 w 107"/>
                <a:gd name="T9" fmla="*/ 139 h 139"/>
                <a:gd name="T10" fmla="*/ 83 w 107"/>
                <a:gd name="T11" fmla="*/ 55 h 139"/>
                <a:gd name="T12" fmla="*/ 0 w 107"/>
                <a:gd name="T13" fmla="*/ 9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9"/>
                  </a:moveTo>
                  <a:lnTo>
                    <a:pt x="18" y="0"/>
                  </a:lnTo>
                  <a:lnTo>
                    <a:pt x="107" y="41"/>
                  </a:lnTo>
                  <a:lnTo>
                    <a:pt x="107" y="130"/>
                  </a:lnTo>
                  <a:lnTo>
                    <a:pt x="83" y="139"/>
                  </a:lnTo>
                  <a:lnTo>
                    <a:pt x="83" y="55"/>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78" name="Freeform 957"/>
            <p:cNvSpPr>
              <a:spLocks/>
            </p:cNvSpPr>
            <p:nvPr/>
          </p:nvSpPr>
          <p:spPr bwMode="auto">
            <a:xfrm>
              <a:off x="2045" y="3014"/>
              <a:ext cx="24" cy="98"/>
            </a:xfrm>
            <a:custGeom>
              <a:avLst/>
              <a:gdLst>
                <a:gd name="T0" fmla="*/ 0 w 24"/>
                <a:gd name="T1" fmla="*/ 14 h 98"/>
                <a:gd name="T2" fmla="*/ 24 w 24"/>
                <a:gd name="T3" fmla="*/ 0 h 98"/>
                <a:gd name="T4" fmla="*/ 24 w 24"/>
                <a:gd name="T5" fmla="*/ 89 h 98"/>
                <a:gd name="T6" fmla="*/ 0 w 24"/>
                <a:gd name="T7" fmla="*/ 98 h 98"/>
                <a:gd name="T8" fmla="*/ 0 w 24"/>
                <a:gd name="T9" fmla="*/ 14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14"/>
                  </a:moveTo>
                  <a:lnTo>
                    <a:pt x="24" y="0"/>
                  </a:lnTo>
                  <a:lnTo>
                    <a:pt x="24" y="89"/>
                  </a:lnTo>
                  <a:lnTo>
                    <a:pt x="0" y="98"/>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79" name="Freeform 958"/>
            <p:cNvSpPr>
              <a:spLocks/>
            </p:cNvSpPr>
            <p:nvPr/>
          </p:nvSpPr>
          <p:spPr bwMode="auto">
            <a:xfrm>
              <a:off x="2101" y="3047"/>
              <a:ext cx="84" cy="130"/>
            </a:xfrm>
            <a:custGeom>
              <a:avLst/>
              <a:gdLst>
                <a:gd name="T0" fmla="*/ 0 w 84"/>
                <a:gd name="T1" fmla="*/ 0 h 130"/>
                <a:gd name="T2" fmla="*/ 84 w 84"/>
                <a:gd name="T3" fmla="*/ 42 h 130"/>
                <a:gd name="T4" fmla="*/ 84 w 84"/>
                <a:gd name="T5" fmla="*/ 130 h 130"/>
                <a:gd name="T6" fmla="*/ 0 w 84"/>
                <a:gd name="T7" fmla="*/ 88 h 130"/>
                <a:gd name="T8" fmla="*/ 0 w 84"/>
                <a:gd name="T9" fmla="*/ 0 h 1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130">
                  <a:moveTo>
                    <a:pt x="0" y="0"/>
                  </a:moveTo>
                  <a:lnTo>
                    <a:pt x="84" y="42"/>
                  </a:lnTo>
                  <a:lnTo>
                    <a:pt x="84" y="130"/>
                  </a:lnTo>
                  <a:lnTo>
                    <a:pt x="0" y="88"/>
                  </a:lnTo>
                  <a:lnTo>
                    <a:pt x="0" y="0"/>
                  </a:lnTo>
                  <a:close/>
                </a:path>
              </a:pathLst>
            </a:custGeom>
            <a:solidFill>
              <a:srgbClr val="B3B3B3"/>
            </a:solidFill>
            <a:ln w="7938">
              <a:solidFill>
                <a:srgbClr val="000000"/>
              </a:solidFill>
              <a:prstDash val="solid"/>
              <a:round/>
              <a:headEnd/>
              <a:tailEnd/>
            </a:ln>
          </p:spPr>
          <p:txBody>
            <a:bodyPr/>
            <a:lstStyle/>
            <a:p>
              <a:endParaRPr lang="en-GB"/>
            </a:p>
          </p:txBody>
        </p:sp>
        <p:sp>
          <p:nvSpPr>
            <p:cNvPr id="4080" name="Freeform 959"/>
            <p:cNvSpPr>
              <a:spLocks/>
            </p:cNvSpPr>
            <p:nvPr/>
          </p:nvSpPr>
          <p:spPr bwMode="auto">
            <a:xfrm>
              <a:off x="2101" y="3038"/>
              <a:ext cx="107" cy="139"/>
            </a:xfrm>
            <a:custGeom>
              <a:avLst/>
              <a:gdLst>
                <a:gd name="T0" fmla="*/ 0 w 107"/>
                <a:gd name="T1" fmla="*/ 9 h 139"/>
                <a:gd name="T2" fmla="*/ 19 w 107"/>
                <a:gd name="T3" fmla="*/ 0 h 139"/>
                <a:gd name="T4" fmla="*/ 107 w 107"/>
                <a:gd name="T5" fmla="*/ 41 h 139"/>
                <a:gd name="T6" fmla="*/ 107 w 107"/>
                <a:gd name="T7" fmla="*/ 130 h 139"/>
                <a:gd name="T8" fmla="*/ 84 w 107"/>
                <a:gd name="T9" fmla="*/ 139 h 139"/>
                <a:gd name="T10" fmla="*/ 84 w 107"/>
                <a:gd name="T11" fmla="*/ 51 h 139"/>
                <a:gd name="T12" fmla="*/ 0 w 107"/>
                <a:gd name="T13" fmla="*/ 9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9"/>
                  </a:moveTo>
                  <a:lnTo>
                    <a:pt x="19" y="0"/>
                  </a:lnTo>
                  <a:lnTo>
                    <a:pt x="107" y="41"/>
                  </a:lnTo>
                  <a:lnTo>
                    <a:pt x="107" y="130"/>
                  </a:lnTo>
                  <a:lnTo>
                    <a:pt x="84" y="139"/>
                  </a:lnTo>
                  <a:lnTo>
                    <a:pt x="84" y="51"/>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81" name="Freeform 960"/>
            <p:cNvSpPr>
              <a:spLocks/>
            </p:cNvSpPr>
            <p:nvPr/>
          </p:nvSpPr>
          <p:spPr bwMode="auto">
            <a:xfrm>
              <a:off x="2185" y="3079"/>
              <a:ext cx="23" cy="98"/>
            </a:xfrm>
            <a:custGeom>
              <a:avLst/>
              <a:gdLst>
                <a:gd name="T0" fmla="*/ 0 w 23"/>
                <a:gd name="T1" fmla="*/ 10 h 98"/>
                <a:gd name="T2" fmla="*/ 23 w 23"/>
                <a:gd name="T3" fmla="*/ 0 h 98"/>
                <a:gd name="T4" fmla="*/ 23 w 23"/>
                <a:gd name="T5" fmla="*/ 89 h 98"/>
                <a:gd name="T6" fmla="*/ 0 w 23"/>
                <a:gd name="T7" fmla="*/ 98 h 98"/>
                <a:gd name="T8" fmla="*/ 0 w 23"/>
                <a:gd name="T9" fmla="*/ 10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98">
                  <a:moveTo>
                    <a:pt x="0" y="10"/>
                  </a:moveTo>
                  <a:lnTo>
                    <a:pt x="23" y="0"/>
                  </a:lnTo>
                  <a:lnTo>
                    <a:pt x="23" y="89"/>
                  </a:lnTo>
                  <a:lnTo>
                    <a:pt x="0" y="98"/>
                  </a:lnTo>
                  <a:lnTo>
                    <a:pt x="0" y="10"/>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82" name="Freeform 961"/>
            <p:cNvSpPr>
              <a:spLocks/>
            </p:cNvSpPr>
            <p:nvPr/>
          </p:nvSpPr>
          <p:spPr bwMode="auto">
            <a:xfrm>
              <a:off x="2101" y="3038"/>
              <a:ext cx="107" cy="139"/>
            </a:xfrm>
            <a:custGeom>
              <a:avLst/>
              <a:gdLst>
                <a:gd name="T0" fmla="*/ 0 w 107"/>
                <a:gd name="T1" fmla="*/ 9 h 139"/>
                <a:gd name="T2" fmla="*/ 19 w 107"/>
                <a:gd name="T3" fmla="*/ 0 h 139"/>
                <a:gd name="T4" fmla="*/ 107 w 107"/>
                <a:gd name="T5" fmla="*/ 41 h 139"/>
                <a:gd name="T6" fmla="*/ 107 w 107"/>
                <a:gd name="T7" fmla="*/ 130 h 139"/>
                <a:gd name="T8" fmla="*/ 84 w 107"/>
                <a:gd name="T9" fmla="*/ 139 h 139"/>
                <a:gd name="T10" fmla="*/ 84 w 107"/>
                <a:gd name="T11" fmla="*/ 51 h 139"/>
                <a:gd name="T12" fmla="*/ 0 w 107"/>
                <a:gd name="T13" fmla="*/ 9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9"/>
                  </a:moveTo>
                  <a:lnTo>
                    <a:pt x="19" y="0"/>
                  </a:lnTo>
                  <a:lnTo>
                    <a:pt x="107" y="41"/>
                  </a:lnTo>
                  <a:lnTo>
                    <a:pt x="107" y="130"/>
                  </a:lnTo>
                  <a:lnTo>
                    <a:pt x="84" y="139"/>
                  </a:lnTo>
                  <a:lnTo>
                    <a:pt x="84" y="51"/>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83" name="Freeform 962"/>
            <p:cNvSpPr>
              <a:spLocks/>
            </p:cNvSpPr>
            <p:nvPr/>
          </p:nvSpPr>
          <p:spPr bwMode="auto">
            <a:xfrm>
              <a:off x="2185" y="3079"/>
              <a:ext cx="23" cy="98"/>
            </a:xfrm>
            <a:custGeom>
              <a:avLst/>
              <a:gdLst>
                <a:gd name="T0" fmla="*/ 0 w 23"/>
                <a:gd name="T1" fmla="*/ 10 h 98"/>
                <a:gd name="T2" fmla="*/ 23 w 23"/>
                <a:gd name="T3" fmla="*/ 0 h 98"/>
                <a:gd name="T4" fmla="*/ 23 w 23"/>
                <a:gd name="T5" fmla="*/ 89 h 98"/>
                <a:gd name="T6" fmla="*/ 0 w 23"/>
                <a:gd name="T7" fmla="*/ 98 h 98"/>
                <a:gd name="T8" fmla="*/ 0 w 23"/>
                <a:gd name="T9" fmla="*/ 10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98">
                  <a:moveTo>
                    <a:pt x="0" y="10"/>
                  </a:moveTo>
                  <a:lnTo>
                    <a:pt x="23" y="0"/>
                  </a:lnTo>
                  <a:lnTo>
                    <a:pt x="23" y="89"/>
                  </a:lnTo>
                  <a:lnTo>
                    <a:pt x="0" y="98"/>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84" name="Freeform 963"/>
            <p:cNvSpPr>
              <a:spLocks/>
            </p:cNvSpPr>
            <p:nvPr/>
          </p:nvSpPr>
          <p:spPr bwMode="auto">
            <a:xfrm>
              <a:off x="1832" y="3052"/>
              <a:ext cx="83" cy="130"/>
            </a:xfrm>
            <a:custGeom>
              <a:avLst/>
              <a:gdLst>
                <a:gd name="T0" fmla="*/ 0 w 83"/>
                <a:gd name="T1" fmla="*/ 0 h 130"/>
                <a:gd name="T2" fmla="*/ 83 w 83"/>
                <a:gd name="T3" fmla="*/ 41 h 130"/>
                <a:gd name="T4" fmla="*/ 83 w 83"/>
                <a:gd name="T5" fmla="*/ 130 h 130"/>
                <a:gd name="T6" fmla="*/ 0 w 83"/>
                <a:gd name="T7" fmla="*/ 83 h 130"/>
                <a:gd name="T8" fmla="*/ 0 w 83"/>
                <a:gd name="T9" fmla="*/ 0 h 1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30">
                  <a:moveTo>
                    <a:pt x="0" y="0"/>
                  </a:moveTo>
                  <a:lnTo>
                    <a:pt x="83" y="41"/>
                  </a:lnTo>
                  <a:lnTo>
                    <a:pt x="83" y="130"/>
                  </a:lnTo>
                  <a:lnTo>
                    <a:pt x="0" y="83"/>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085" name="Freeform 964"/>
            <p:cNvSpPr>
              <a:spLocks/>
            </p:cNvSpPr>
            <p:nvPr/>
          </p:nvSpPr>
          <p:spPr bwMode="auto">
            <a:xfrm>
              <a:off x="1832" y="3042"/>
              <a:ext cx="107" cy="140"/>
            </a:xfrm>
            <a:custGeom>
              <a:avLst/>
              <a:gdLst>
                <a:gd name="T0" fmla="*/ 0 w 107"/>
                <a:gd name="T1" fmla="*/ 10 h 140"/>
                <a:gd name="T2" fmla="*/ 18 w 107"/>
                <a:gd name="T3" fmla="*/ 0 h 140"/>
                <a:gd name="T4" fmla="*/ 107 w 107"/>
                <a:gd name="T5" fmla="*/ 42 h 140"/>
                <a:gd name="T6" fmla="*/ 107 w 107"/>
                <a:gd name="T7" fmla="*/ 126 h 140"/>
                <a:gd name="T8" fmla="*/ 83 w 107"/>
                <a:gd name="T9" fmla="*/ 140 h 140"/>
                <a:gd name="T10" fmla="*/ 83 w 107"/>
                <a:gd name="T11" fmla="*/ 51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8" y="0"/>
                  </a:lnTo>
                  <a:lnTo>
                    <a:pt x="107" y="42"/>
                  </a:lnTo>
                  <a:lnTo>
                    <a:pt x="107" y="126"/>
                  </a:lnTo>
                  <a:lnTo>
                    <a:pt x="83" y="140"/>
                  </a:lnTo>
                  <a:lnTo>
                    <a:pt x="83" y="51"/>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86" name="Freeform 965"/>
            <p:cNvSpPr>
              <a:spLocks/>
            </p:cNvSpPr>
            <p:nvPr/>
          </p:nvSpPr>
          <p:spPr bwMode="auto">
            <a:xfrm>
              <a:off x="1915" y="3084"/>
              <a:ext cx="24" cy="98"/>
            </a:xfrm>
            <a:custGeom>
              <a:avLst/>
              <a:gdLst>
                <a:gd name="T0" fmla="*/ 0 w 24"/>
                <a:gd name="T1" fmla="*/ 9 h 98"/>
                <a:gd name="T2" fmla="*/ 24 w 24"/>
                <a:gd name="T3" fmla="*/ 0 h 98"/>
                <a:gd name="T4" fmla="*/ 24 w 24"/>
                <a:gd name="T5" fmla="*/ 84 h 98"/>
                <a:gd name="T6" fmla="*/ 0 w 24"/>
                <a:gd name="T7" fmla="*/ 98 h 98"/>
                <a:gd name="T8" fmla="*/ 0 w 24"/>
                <a:gd name="T9" fmla="*/ 9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9"/>
                  </a:moveTo>
                  <a:lnTo>
                    <a:pt x="24" y="0"/>
                  </a:lnTo>
                  <a:lnTo>
                    <a:pt x="24" y="84"/>
                  </a:lnTo>
                  <a:lnTo>
                    <a:pt x="0" y="98"/>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87" name="Freeform 966"/>
            <p:cNvSpPr>
              <a:spLocks/>
            </p:cNvSpPr>
            <p:nvPr/>
          </p:nvSpPr>
          <p:spPr bwMode="auto">
            <a:xfrm>
              <a:off x="1832" y="3042"/>
              <a:ext cx="107" cy="140"/>
            </a:xfrm>
            <a:custGeom>
              <a:avLst/>
              <a:gdLst>
                <a:gd name="T0" fmla="*/ 0 w 107"/>
                <a:gd name="T1" fmla="*/ 10 h 140"/>
                <a:gd name="T2" fmla="*/ 18 w 107"/>
                <a:gd name="T3" fmla="*/ 0 h 140"/>
                <a:gd name="T4" fmla="*/ 107 w 107"/>
                <a:gd name="T5" fmla="*/ 42 h 140"/>
                <a:gd name="T6" fmla="*/ 107 w 107"/>
                <a:gd name="T7" fmla="*/ 126 h 140"/>
                <a:gd name="T8" fmla="*/ 83 w 107"/>
                <a:gd name="T9" fmla="*/ 140 h 140"/>
                <a:gd name="T10" fmla="*/ 83 w 107"/>
                <a:gd name="T11" fmla="*/ 51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8" y="0"/>
                  </a:lnTo>
                  <a:lnTo>
                    <a:pt x="107" y="42"/>
                  </a:lnTo>
                  <a:lnTo>
                    <a:pt x="107" y="126"/>
                  </a:lnTo>
                  <a:lnTo>
                    <a:pt x="83" y="140"/>
                  </a:lnTo>
                  <a:lnTo>
                    <a:pt x="83" y="51"/>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88" name="Freeform 967"/>
            <p:cNvSpPr>
              <a:spLocks/>
            </p:cNvSpPr>
            <p:nvPr/>
          </p:nvSpPr>
          <p:spPr bwMode="auto">
            <a:xfrm>
              <a:off x="1915" y="3084"/>
              <a:ext cx="24" cy="98"/>
            </a:xfrm>
            <a:custGeom>
              <a:avLst/>
              <a:gdLst>
                <a:gd name="T0" fmla="*/ 0 w 24"/>
                <a:gd name="T1" fmla="*/ 9 h 98"/>
                <a:gd name="T2" fmla="*/ 24 w 24"/>
                <a:gd name="T3" fmla="*/ 0 h 98"/>
                <a:gd name="T4" fmla="*/ 24 w 24"/>
                <a:gd name="T5" fmla="*/ 84 h 98"/>
                <a:gd name="T6" fmla="*/ 0 w 24"/>
                <a:gd name="T7" fmla="*/ 98 h 98"/>
                <a:gd name="T8" fmla="*/ 0 w 24"/>
                <a:gd name="T9" fmla="*/ 9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9"/>
                  </a:moveTo>
                  <a:lnTo>
                    <a:pt x="24" y="0"/>
                  </a:lnTo>
                  <a:lnTo>
                    <a:pt x="24" y="84"/>
                  </a:lnTo>
                  <a:lnTo>
                    <a:pt x="0" y="98"/>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89" name="Freeform 968"/>
            <p:cNvSpPr>
              <a:spLocks/>
            </p:cNvSpPr>
            <p:nvPr/>
          </p:nvSpPr>
          <p:spPr bwMode="auto">
            <a:xfrm>
              <a:off x="1962" y="3117"/>
              <a:ext cx="83" cy="130"/>
            </a:xfrm>
            <a:custGeom>
              <a:avLst/>
              <a:gdLst>
                <a:gd name="T0" fmla="*/ 0 w 83"/>
                <a:gd name="T1" fmla="*/ 0 h 130"/>
                <a:gd name="T2" fmla="*/ 83 w 83"/>
                <a:gd name="T3" fmla="*/ 41 h 130"/>
                <a:gd name="T4" fmla="*/ 83 w 83"/>
                <a:gd name="T5" fmla="*/ 130 h 130"/>
                <a:gd name="T6" fmla="*/ 0 w 83"/>
                <a:gd name="T7" fmla="*/ 83 h 130"/>
                <a:gd name="T8" fmla="*/ 0 w 83"/>
                <a:gd name="T9" fmla="*/ 0 h 1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30">
                  <a:moveTo>
                    <a:pt x="0" y="0"/>
                  </a:moveTo>
                  <a:lnTo>
                    <a:pt x="83" y="41"/>
                  </a:lnTo>
                  <a:lnTo>
                    <a:pt x="83" y="130"/>
                  </a:lnTo>
                  <a:lnTo>
                    <a:pt x="0" y="83"/>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090" name="Freeform 969"/>
            <p:cNvSpPr>
              <a:spLocks/>
            </p:cNvSpPr>
            <p:nvPr/>
          </p:nvSpPr>
          <p:spPr bwMode="auto">
            <a:xfrm>
              <a:off x="1962" y="3107"/>
              <a:ext cx="107" cy="140"/>
            </a:xfrm>
            <a:custGeom>
              <a:avLst/>
              <a:gdLst>
                <a:gd name="T0" fmla="*/ 0 w 107"/>
                <a:gd name="T1" fmla="*/ 10 h 140"/>
                <a:gd name="T2" fmla="*/ 18 w 107"/>
                <a:gd name="T3" fmla="*/ 0 h 140"/>
                <a:gd name="T4" fmla="*/ 107 w 107"/>
                <a:gd name="T5" fmla="*/ 42 h 140"/>
                <a:gd name="T6" fmla="*/ 107 w 107"/>
                <a:gd name="T7" fmla="*/ 126 h 140"/>
                <a:gd name="T8" fmla="*/ 83 w 107"/>
                <a:gd name="T9" fmla="*/ 140 h 140"/>
                <a:gd name="T10" fmla="*/ 83 w 107"/>
                <a:gd name="T11" fmla="*/ 51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8" y="0"/>
                  </a:lnTo>
                  <a:lnTo>
                    <a:pt x="107" y="42"/>
                  </a:lnTo>
                  <a:lnTo>
                    <a:pt x="107" y="126"/>
                  </a:lnTo>
                  <a:lnTo>
                    <a:pt x="83" y="140"/>
                  </a:lnTo>
                  <a:lnTo>
                    <a:pt x="83" y="51"/>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91" name="Freeform 970"/>
            <p:cNvSpPr>
              <a:spLocks/>
            </p:cNvSpPr>
            <p:nvPr/>
          </p:nvSpPr>
          <p:spPr bwMode="auto">
            <a:xfrm>
              <a:off x="2045" y="3149"/>
              <a:ext cx="24" cy="98"/>
            </a:xfrm>
            <a:custGeom>
              <a:avLst/>
              <a:gdLst>
                <a:gd name="T0" fmla="*/ 0 w 24"/>
                <a:gd name="T1" fmla="*/ 9 h 98"/>
                <a:gd name="T2" fmla="*/ 24 w 24"/>
                <a:gd name="T3" fmla="*/ 0 h 98"/>
                <a:gd name="T4" fmla="*/ 24 w 24"/>
                <a:gd name="T5" fmla="*/ 84 h 98"/>
                <a:gd name="T6" fmla="*/ 0 w 24"/>
                <a:gd name="T7" fmla="*/ 98 h 98"/>
                <a:gd name="T8" fmla="*/ 0 w 24"/>
                <a:gd name="T9" fmla="*/ 9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9"/>
                  </a:moveTo>
                  <a:lnTo>
                    <a:pt x="24" y="0"/>
                  </a:lnTo>
                  <a:lnTo>
                    <a:pt x="24" y="84"/>
                  </a:lnTo>
                  <a:lnTo>
                    <a:pt x="0" y="98"/>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92" name="Freeform 971"/>
            <p:cNvSpPr>
              <a:spLocks/>
            </p:cNvSpPr>
            <p:nvPr/>
          </p:nvSpPr>
          <p:spPr bwMode="auto">
            <a:xfrm>
              <a:off x="1962" y="3107"/>
              <a:ext cx="107" cy="140"/>
            </a:xfrm>
            <a:custGeom>
              <a:avLst/>
              <a:gdLst>
                <a:gd name="T0" fmla="*/ 0 w 107"/>
                <a:gd name="T1" fmla="*/ 10 h 140"/>
                <a:gd name="T2" fmla="*/ 18 w 107"/>
                <a:gd name="T3" fmla="*/ 0 h 140"/>
                <a:gd name="T4" fmla="*/ 107 w 107"/>
                <a:gd name="T5" fmla="*/ 42 h 140"/>
                <a:gd name="T6" fmla="*/ 107 w 107"/>
                <a:gd name="T7" fmla="*/ 126 h 140"/>
                <a:gd name="T8" fmla="*/ 83 w 107"/>
                <a:gd name="T9" fmla="*/ 140 h 140"/>
                <a:gd name="T10" fmla="*/ 83 w 107"/>
                <a:gd name="T11" fmla="*/ 51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8" y="0"/>
                  </a:lnTo>
                  <a:lnTo>
                    <a:pt x="107" y="42"/>
                  </a:lnTo>
                  <a:lnTo>
                    <a:pt x="107" y="126"/>
                  </a:lnTo>
                  <a:lnTo>
                    <a:pt x="83" y="140"/>
                  </a:lnTo>
                  <a:lnTo>
                    <a:pt x="83" y="51"/>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93" name="Freeform 972"/>
            <p:cNvSpPr>
              <a:spLocks/>
            </p:cNvSpPr>
            <p:nvPr/>
          </p:nvSpPr>
          <p:spPr bwMode="auto">
            <a:xfrm>
              <a:off x="2045" y="3149"/>
              <a:ext cx="24" cy="98"/>
            </a:xfrm>
            <a:custGeom>
              <a:avLst/>
              <a:gdLst>
                <a:gd name="T0" fmla="*/ 0 w 24"/>
                <a:gd name="T1" fmla="*/ 9 h 98"/>
                <a:gd name="T2" fmla="*/ 24 w 24"/>
                <a:gd name="T3" fmla="*/ 0 h 98"/>
                <a:gd name="T4" fmla="*/ 24 w 24"/>
                <a:gd name="T5" fmla="*/ 84 h 98"/>
                <a:gd name="T6" fmla="*/ 0 w 24"/>
                <a:gd name="T7" fmla="*/ 98 h 98"/>
                <a:gd name="T8" fmla="*/ 0 w 24"/>
                <a:gd name="T9" fmla="*/ 9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9"/>
                  </a:moveTo>
                  <a:lnTo>
                    <a:pt x="24" y="0"/>
                  </a:lnTo>
                  <a:lnTo>
                    <a:pt x="24" y="84"/>
                  </a:lnTo>
                  <a:lnTo>
                    <a:pt x="0" y="98"/>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94" name="Freeform 973"/>
            <p:cNvSpPr>
              <a:spLocks/>
            </p:cNvSpPr>
            <p:nvPr/>
          </p:nvSpPr>
          <p:spPr bwMode="auto">
            <a:xfrm>
              <a:off x="2101" y="3182"/>
              <a:ext cx="84" cy="125"/>
            </a:xfrm>
            <a:custGeom>
              <a:avLst/>
              <a:gdLst>
                <a:gd name="T0" fmla="*/ 0 w 84"/>
                <a:gd name="T1" fmla="*/ 0 h 125"/>
                <a:gd name="T2" fmla="*/ 84 w 84"/>
                <a:gd name="T3" fmla="*/ 41 h 125"/>
                <a:gd name="T4" fmla="*/ 84 w 84"/>
                <a:gd name="T5" fmla="*/ 125 h 125"/>
                <a:gd name="T6" fmla="*/ 0 w 84"/>
                <a:gd name="T7" fmla="*/ 83 h 125"/>
                <a:gd name="T8" fmla="*/ 0 w 84"/>
                <a:gd name="T9" fmla="*/ 0 h 1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125">
                  <a:moveTo>
                    <a:pt x="0" y="0"/>
                  </a:moveTo>
                  <a:lnTo>
                    <a:pt x="84" y="41"/>
                  </a:lnTo>
                  <a:lnTo>
                    <a:pt x="84" y="125"/>
                  </a:lnTo>
                  <a:lnTo>
                    <a:pt x="0" y="83"/>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095" name="Freeform 974"/>
            <p:cNvSpPr>
              <a:spLocks/>
            </p:cNvSpPr>
            <p:nvPr/>
          </p:nvSpPr>
          <p:spPr bwMode="auto">
            <a:xfrm>
              <a:off x="2101" y="3168"/>
              <a:ext cx="107" cy="139"/>
            </a:xfrm>
            <a:custGeom>
              <a:avLst/>
              <a:gdLst>
                <a:gd name="T0" fmla="*/ 0 w 107"/>
                <a:gd name="T1" fmla="*/ 14 h 139"/>
                <a:gd name="T2" fmla="*/ 19 w 107"/>
                <a:gd name="T3" fmla="*/ 0 h 139"/>
                <a:gd name="T4" fmla="*/ 107 w 107"/>
                <a:gd name="T5" fmla="*/ 46 h 139"/>
                <a:gd name="T6" fmla="*/ 107 w 107"/>
                <a:gd name="T7" fmla="*/ 130 h 139"/>
                <a:gd name="T8" fmla="*/ 84 w 107"/>
                <a:gd name="T9" fmla="*/ 139 h 139"/>
                <a:gd name="T10" fmla="*/ 84 w 107"/>
                <a:gd name="T11" fmla="*/ 55 h 139"/>
                <a:gd name="T12" fmla="*/ 0 w 107"/>
                <a:gd name="T13" fmla="*/ 14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14"/>
                  </a:moveTo>
                  <a:lnTo>
                    <a:pt x="19" y="0"/>
                  </a:lnTo>
                  <a:lnTo>
                    <a:pt x="107" y="46"/>
                  </a:lnTo>
                  <a:lnTo>
                    <a:pt x="107" y="130"/>
                  </a:lnTo>
                  <a:lnTo>
                    <a:pt x="84" y="139"/>
                  </a:lnTo>
                  <a:lnTo>
                    <a:pt x="84" y="55"/>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96" name="Freeform 975"/>
            <p:cNvSpPr>
              <a:spLocks/>
            </p:cNvSpPr>
            <p:nvPr/>
          </p:nvSpPr>
          <p:spPr bwMode="auto">
            <a:xfrm>
              <a:off x="2185" y="3214"/>
              <a:ext cx="23" cy="93"/>
            </a:xfrm>
            <a:custGeom>
              <a:avLst/>
              <a:gdLst>
                <a:gd name="T0" fmla="*/ 0 w 23"/>
                <a:gd name="T1" fmla="*/ 9 h 93"/>
                <a:gd name="T2" fmla="*/ 23 w 23"/>
                <a:gd name="T3" fmla="*/ 0 h 93"/>
                <a:gd name="T4" fmla="*/ 23 w 23"/>
                <a:gd name="T5" fmla="*/ 84 h 93"/>
                <a:gd name="T6" fmla="*/ 0 w 23"/>
                <a:gd name="T7" fmla="*/ 93 h 93"/>
                <a:gd name="T8" fmla="*/ 0 w 23"/>
                <a:gd name="T9" fmla="*/ 9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93">
                  <a:moveTo>
                    <a:pt x="0" y="9"/>
                  </a:moveTo>
                  <a:lnTo>
                    <a:pt x="23" y="0"/>
                  </a:lnTo>
                  <a:lnTo>
                    <a:pt x="23" y="84"/>
                  </a:lnTo>
                  <a:lnTo>
                    <a:pt x="0" y="93"/>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97" name="Freeform 976"/>
            <p:cNvSpPr>
              <a:spLocks/>
            </p:cNvSpPr>
            <p:nvPr/>
          </p:nvSpPr>
          <p:spPr bwMode="auto">
            <a:xfrm>
              <a:off x="2101" y="3168"/>
              <a:ext cx="107" cy="139"/>
            </a:xfrm>
            <a:custGeom>
              <a:avLst/>
              <a:gdLst>
                <a:gd name="T0" fmla="*/ 0 w 107"/>
                <a:gd name="T1" fmla="*/ 14 h 139"/>
                <a:gd name="T2" fmla="*/ 19 w 107"/>
                <a:gd name="T3" fmla="*/ 0 h 139"/>
                <a:gd name="T4" fmla="*/ 107 w 107"/>
                <a:gd name="T5" fmla="*/ 46 h 139"/>
                <a:gd name="T6" fmla="*/ 107 w 107"/>
                <a:gd name="T7" fmla="*/ 130 h 139"/>
                <a:gd name="T8" fmla="*/ 84 w 107"/>
                <a:gd name="T9" fmla="*/ 139 h 139"/>
                <a:gd name="T10" fmla="*/ 84 w 107"/>
                <a:gd name="T11" fmla="*/ 55 h 139"/>
                <a:gd name="T12" fmla="*/ 0 w 107"/>
                <a:gd name="T13" fmla="*/ 14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14"/>
                  </a:moveTo>
                  <a:lnTo>
                    <a:pt x="19" y="0"/>
                  </a:lnTo>
                  <a:lnTo>
                    <a:pt x="107" y="46"/>
                  </a:lnTo>
                  <a:lnTo>
                    <a:pt x="107" y="130"/>
                  </a:lnTo>
                  <a:lnTo>
                    <a:pt x="84" y="139"/>
                  </a:lnTo>
                  <a:lnTo>
                    <a:pt x="84" y="55"/>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98" name="Freeform 977"/>
            <p:cNvSpPr>
              <a:spLocks/>
            </p:cNvSpPr>
            <p:nvPr/>
          </p:nvSpPr>
          <p:spPr bwMode="auto">
            <a:xfrm>
              <a:off x="2185" y="3214"/>
              <a:ext cx="23" cy="93"/>
            </a:xfrm>
            <a:custGeom>
              <a:avLst/>
              <a:gdLst>
                <a:gd name="T0" fmla="*/ 0 w 23"/>
                <a:gd name="T1" fmla="*/ 9 h 93"/>
                <a:gd name="T2" fmla="*/ 23 w 23"/>
                <a:gd name="T3" fmla="*/ 0 h 93"/>
                <a:gd name="T4" fmla="*/ 23 w 23"/>
                <a:gd name="T5" fmla="*/ 84 h 93"/>
                <a:gd name="T6" fmla="*/ 0 w 23"/>
                <a:gd name="T7" fmla="*/ 93 h 93"/>
                <a:gd name="T8" fmla="*/ 0 w 23"/>
                <a:gd name="T9" fmla="*/ 9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93">
                  <a:moveTo>
                    <a:pt x="0" y="9"/>
                  </a:moveTo>
                  <a:lnTo>
                    <a:pt x="23" y="0"/>
                  </a:lnTo>
                  <a:lnTo>
                    <a:pt x="23" y="84"/>
                  </a:lnTo>
                  <a:lnTo>
                    <a:pt x="0" y="93"/>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099" name="Freeform 978"/>
            <p:cNvSpPr>
              <a:spLocks/>
            </p:cNvSpPr>
            <p:nvPr/>
          </p:nvSpPr>
          <p:spPr bwMode="auto">
            <a:xfrm>
              <a:off x="1832" y="3182"/>
              <a:ext cx="83" cy="130"/>
            </a:xfrm>
            <a:custGeom>
              <a:avLst/>
              <a:gdLst>
                <a:gd name="T0" fmla="*/ 0 w 83"/>
                <a:gd name="T1" fmla="*/ 0 h 130"/>
                <a:gd name="T2" fmla="*/ 83 w 83"/>
                <a:gd name="T3" fmla="*/ 46 h 130"/>
                <a:gd name="T4" fmla="*/ 83 w 83"/>
                <a:gd name="T5" fmla="*/ 130 h 130"/>
                <a:gd name="T6" fmla="*/ 0 w 83"/>
                <a:gd name="T7" fmla="*/ 88 h 130"/>
                <a:gd name="T8" fmla="*/ 0 w 83"/>
                <a:gd name="T9" fmla="*/ 0 h 1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30">
                  <a:moveTo>
                    <a:pt x="0" y="0"/>
                  </a:moveTo>
                  <a:lnTo>
                    <a:pt x="83" y="46"/>
                  </a:lnTo>
                  <a:lnTo>
                    <a:pt x="83" y="130"/>
                  </a:lnTo>
                  <a:lnTo>
                    <a:pt x="0" y="88"/>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100" name="Freeform 979"/>
            <p:cNvSpPr>
              <a:spLocks/>
            </p:cNvSpPr>
            <p:nvPr/>
          </p:nvSpPr>
          <p:spPr bwMode="auto">
            <a:xfrm>
              <a:off x="1832" y="3172"/>
              <a:ext cx="107" cy="140"/>
            </a:xfrm>
            <a:custGeom>
              <a:avLst/>
              <a:gdLst>
                <a:gd name="T0" fmla="*/ 0 w 107"/>
                <a:gd name="T1" fmla="*/ 10 h 140"/>
                <a:gd name="T2" fmla="*/ 18 w 107"/>
                <a:gd name="T3" fmla="*/ 0 h 140"/>
                <a:gd name="T4" fmla="*/ 107 w 107"/>
                <a:gd name="T5" fmla="*/ 42 h 140"/>
                <a:gd name="T6" fmla="*/ 107 w 107"/>
                <a:gd name="T7" fmla="*/ 130 h 140"/>
                <a:gd name="T8" fmla="*/ 83 w 107"/>
                <a:gd name="T9" fmla="*/ 140 h 140"/>
                <a:gd name="T10" fmla="*/ 83 w 107"/>
                <a:gd name="T11" fmla="*/ 56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8" y="0"/>
                  </a:lnTo>
                  <a:lnTo>
                    <a:pt x="107" y="42"/>
                  </a:lnTo>
                  <a:lnTo>
                    <a:pt x="107" y="130"/>
                  </a:lnTo>
                  <a:lnTo>
                    <a:pt x="83" y="140"/>
                  </a:lnTo>
                  <a:lnTo>
                    <a:pt x="83" y="56"/>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1" name="Freeform 980"/>
            <p:cNvSpPr>
              <a:spLocks/>
            </p:cNvSpPr>
            <p:nvPr/>
          </p:nvSpPr>
          <p:spPr bwMode="auto">
            <a:xfrm>
              <a:off x="1915" y="3214"/>
              <a:ext cx="24" cy="98"/>
            </a:xfrm>
            <a:custGeom>
              <a:avLst/>
              <a:gdLst>
                <a:gd name="T0" fmla="*/ 0 w 24"/>
                <a:gd name="T1" fmla="*/ 14 h 98"/>
                <a:gd name="T2" fmla="*/ 24 w 24"/>
                <a:gd name="T3" fmla="*/ 0 h 98"/>
                <a:gd name="T4" fmla="*/ 24 w 24"/>
                <a:gd name="T5" fmla="*/ 88 h 98"/>
                <a:gd name="T6" fmla="*/ 0 w 24"/>
                <a:gd name="T7" fmla="*/ 98 h 98"/>
                <a:gd name="T8" fmla="*/ 0 w 24"/>
                <a:gd name="T9" fmla="*/ 14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14"/>
                  </a:moveTo>
                  <a:lnTo>
                    <a:pt x="24" y="0"/>
                  </a:lnTo>
                  <a:lnTo>
                    <a:pt x="24" y="88"/>
                  </a:lnTo>
                  <a:lnTo>
                    <a:pt x="0" y="98"/>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Freeform 981"/>
            <p:cNvSpPr>
              <a:spLocks/>
            </p:cNvSpPr>
            <p:nvPr/>
          </p:nvSpPr>
          <p:spPr bwMode="auto">
            <a:xfrm>
              <a:off x="1832" y="3172"/>
              <a:ext cx="107" cy="140"/>
            </a:xfrm>
            <a:custGeom>
              <a:avLst/>
              <a:gdLst>
                <a:gd name="T0" fmla="*/ 0 w 107"/>
                <a:gd name="T1" fmla="*/ 10 h 140"/>
                <a:gd name="T2" fmla="*/ 18 w 107"/>
                <a:gd name="T3" fmla="*/ 0 h 140"/>
                <a:gd name="T4" fmla="*/ 107 w 107"/>
                <a:gd name="T5" fmla="*/ 42 h 140"/>
                <a:gd name="T6" fmla="*/ 107 w 107"/>
                <a:gd name="T7" fmla="*/ 130 h 140"/>
                <a:gd name="T8" fmla="*/ 83 w 107"/>
                <a:gd name="T9" fmla="*/ 140 h 140"/>
                <a:gd name="T10" fmla="*/ 83 w 107"/>
                <a:gd name="T11" fmla="*/ 56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8" y="0"/>
                  </a:lnTo>
                  <a:lnTo>
                    <a:pt x="107" y="42"/>
                  </a:lnTo>
                  <a:lnTo>
                    <a:pt x="107" y="130"/>
                  </a:lnTo>
                  <a:lnTo>
                    <a:pt x="83" y="140"/>
                  </a:lnTo>
                  <a:lnTo>
                    <a:pt x="83" y="56"/>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03" name="Freeform 982"/>
            <p:cNvSpPr>
              <a:spLocks/>
            </p:cNvSpPr>
            <p:nvPr/>
          </p:nvSpPr>
          <p:spPr bwMode="auto">
            <a:xfrm>
              <a:off x="1915" y="3214"/>
              <a:ext cx="24" cy="98"/>
            </a:xfrm>
            <a:custGeom>
              <a:avLst/>
              <a:gdLst>
                <a:gd name="T0" fmla="*/ 0 w 24"/>
                <a:gd name="T1" fmla="*/ 14 h 98"/>
                <a:gd name="T2" fmla="*/ 24 w 24"/>
                <a:gd name="T3" fmla="*/ 0 h 98"/>
                <a:gd name="T4" fmla="*/ 24 w 24"/>
                <a:gd name="T5" fmla="*/ 88 h 98"/>
                <a:gd name="T6" fmla="*/ 0 w 24"/>
                <a:gd name="T7" fmla="*/ 98 h 98"/>
                <a:gd name="T8" fmla="*/ 0 w 24"/>
                <a:gd name="T9" fmla="*/ 14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14"/>
                  </a:moveTo>
                  <a:lnTo>
                    <a:pt x="24" y="0"/>
                  </a:lnTo>
                  <a:lnTo>
                    <a:pt x="24" y="88"/>
                  </a:lnTo>
                  <a:lnTo>
                    <a:pt x="0" y="98"/>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04" name="Freeform 983"/>
            <p:cNvSpPr>
              <a:spLocks/>
            </p:cNvSpPr>
            <p:nvPr/>
          </p:nvSpPr>
          <p:spPr bwMode="auto">
            <a:xfrm>
              <a:off x="1962" y="3247"/>
              <a:ext cx="83" cy="130"/>
            </a:xfrm>
            <a:custGeom>
              <a:avLst/>
              <a:gdLst>
                <a:gd name="T0" fmla="*/ 0 w 83"/>
                <a:gd name="T1" fmla="*/ 0 h 130"/>
                <a:gd name="T2" fmla="*/ 83 w 83"/>
                <a:gd name="T3" fmla="*/ 46 h 130"/>
                <a:gd name="T4" fmla="*/ 83 w 83"/>
                <a:gd name="T5" fmla="*/ 130 h 130"/>
                <a:gd name="T6" fmla="*/ 0 w 83"/>
                <a:gd name="T7" fmla="*/ 88 h 130"/>
                <a:gd name="T8" fmla="*/ 0 w 83"/>
                <a:gd name="T9" fmla="*/ 0 h 1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30">
                  <a:moveTo>
                    <a:pt x="0" y="0"/>
                  </a:moveTo>
                  <a:lnTo>
                    <a:pt x="83" y="46"/>
                  </a:lnTo>
                  <a:lnTo>
                    <a:pt x="83" y="130"/>
                  </a:lnTo>
                  <a:lnTo>
                    <a:pt x="0" y="88"/>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105" name="Freeform 984"/>
            <p:cNvSpPr>
              <a:spLocks/>
            </p:cNvSpPr>
            <p:nvPr/>
          </p:nvSpPr>
          <p:spPr bwMode="auto">
            <a:xfrm>
              <a:off x="1962" y="3237"/>
              <a:ext cx="107" cy="140"/>
            </a:xfrm>
            <a:custGeom>
              <a:avLst/>
              <a:gdLst>
                <a:gd name="T0" fmla="*/ 0 w 107"/>
                <a:gd name="T1" fmla="*/ 10 h 140"/>
                <a:gd name="T2" fmla="*/ 18 w 107"/>
                <a:gd name="T3" fmla="*/ 0 h 140"/>
                <a:gd name="T4" fmla="*/ 107 w 107"/>
                <a:gd name="T5" fmla="*/ 42 h 140"/>
                <a:gd name="T6" fmla="*/ 107 w 107"/>
                <a:gd name="T7" fmla="*/ 130 h 140"/>
                <a:gd name="T8" fmla="*/ 83 w 107"/>
                <a:gd name="T9" fmla="*/ 140 h 140"/>
                <a:gd name="T10" fmla="*/ 83 w 107"/>
                <a:gd name="T11" fmla="*/ 56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8" y="0"/>
                  </a:lnTo>
                  <a:lnTo>
                    <a:pt x="107" y="42"/>
                  </a:lnTo>
                  <a:lnTo>
                    <a:pt x="107" y="130"/>
                  </a:lnTo>
                  <a:lnTo>
                    <a:pt x="83" y="140"/>
                  </a:lnTo>
                  <a:lnTo>
                    <a:pt x="83" y="56"/>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6" name="Freeform 985"/>
            <p:cNvSpPr>
              <a:spLocks/>
            </p:cNvSpPr>
            <p:nvPr/>
          </p:nvSpPr>
          <p:spPr bwMode="auto">
            <a:xfrm>
              <a:off x="2045" y="3279"/>
              <a:ext cx="24" cy="98"/>
            </a:xfrm>
            <a:custGeom>
              <a:avLst/>
              <a:gdLst>
                <a:gd name="T0" fmla="*/ 0 w 24"/>
                <a:gd name="T1" fmla="*/ 14 h 98"/>
                <a:gd name="T2" fmla="*/ 24 w 24"/>
                <a:gd name="T3" fmla="*/ 0 h 98"/>
                <a:gd name="T4" fmla="*/ 24 w 24"/>
                <a:gd name="T5" fmla="*/ 88 h 98"/>
                <a:gd name="T6" fmla="*/ 0 w 24"/>
                <a:gd name="T7" fmla="*/ 98 h 98"/>
                <a:gd name="T8" fmla="*/ 0 w 24"/>
                <a:gd name="T9" fmla="*/ 14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14"/>
                  </a:moveTo>
                  <a:lnTo>
                    <a:pt x="24" y="0"/>
                  </a:lnTo>
                  <a:lnTo>
                    <a:pt x="24" y="88"/>
                  </a:lnTo>
                  <a:lnTo>
                    <a:pt x="0" y="98"/>
                  </a:lnTo>
                  <a:lnTo>
                    <a:pt x="0" y="14"/>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7" name="Freeform 986"/>
            <p:cNvSpPr>
              <a:spLocks/>
            </p:cNvSpPr>
            <p:nvPr/>
          </p:nvSpPr>
          <p:spPr bwMode="auto">
            <a:xfrm>
              <a:off x="1962" y="3237"/>
              <a:ext cx="107" cy="140"/>
            </a:xfrm>
            <a:custGeom>
              <a:avLst/>
              <a:gdLst>
                <a:gd name="T0" fmla="*/ 0 w 107"/>
                <a:gd name="T1" fmla="*/ 10 h 140"/>
                <a:gd name="T2" fmla="*/ 18 w 107"/>
                <a:gd name="T3" fmla="*/ 0 h 140"/>
                <a:gd name="T4" fmla="*/ 107 w 107"/>
                <a:gd name="T5" fmla="*/ 42 h 140"/>
                <a:gd name="T6" fmla="*/ 107 w 107"/>
                <a:gd name="T7" fmla="*/ 130 h 140"/>
                <a:gd name="T8" fmla="*/ 83 w 107"/>
                <a:gd name="T9" fmla="*/ 140 h 140"/>
                <a:gd name="T10" fmla="*/ 83 w 107"/>
                <a:gd name="T11" fmla="*/ 56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8" y="0"/>
                  </a:lnTo>
                  <a:lnTo>
                    <a:pt x="107" y="42"/>
                  </a:lnTo>
                  <a:lnTo>
                    <a:pt x="107" y="130"/>
                  </a:lnTo>
                  <a:lnTo>
                    <a:pt x="83" y="140"/>
                  </a:lnTo>
                  <a:lnTo>
                    <a:pt x="83" y="56"/>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08" name="Freeform 987"/>
            <p:cNvSpPr>
              <a:spLocks/>
            </p:cNvSpPr>
            <p:nvPr/>
          </p:nvSpPr>
          <p:spPr bwMode="auto">
            <a:xfrm>
              <a:off x="2045" y="3279"/>
              <a:ext cx="24" cy="98"/>
            </a:xfrm>
            <a:custGeom>
              <a:avLst/>
              <a:gdLst>
                <a:gd name="T0" fmla="*/ 0 w 24"/>
                <a:gd name="T1" fmla="*/ 14 h 98"/>
                <a:gd name="T2" fmla="*/ 24 w 24"/>
                <a:gd name="T3" fmla="*/ 0 h 98"/>
                <a:gd name="T4" fmla="*/ 24 w 24"/>
                <a:gd name="T5" fmla="*/ 88 h 98"/>
                <a:gd name="T6" fmla="*/ 0 w 24"/>
                <a:gd name="T7" fmla="*/ 98 h 98"/>
                <a:gd name="T8" fmla="*/ 0 w 24"/>
                <a:gd name="T9" fmla="*/ 14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8">
                  <a:moveTo>
                    <a:pt x="0" y="14"/>
                  </a:moveTo>
                  <a:lnTo>
                    <a:pt x="24" y="0"/>
                  </a:lnTo>
                  <a:lnTo>
                    <a:pt x="24" y="88"/>
                  </a:lnTo>
                  <a:lnTo>
                    <a:pt x="0" y="98"/>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09" name="Freeform 988"/>
            <p:cNvSpPr>
              <a:spLocks/>
            </p:cNvSpPr>
            <p:nvPr/>
          </p:nvSpPr>
          <p:spPr bwMode="auto">
            <a:xfrm>
              <a:off x="2101" y="3312"/>
              <a:ext cx="84" cy="130"/>
            </a:xfrm>
            <a:custGeom>
              <a:avLst/>
              <a:gdLst>
                <a:gd name="T0" fmla="*/ 0 w 84"/>
                <a:gd name="T1" fmla="*/ 0 h 130"/>
                <a:gd name="T2" fmla="*/ 84 w 84"/>
                <a:gd name="T3" fmla="*/ 41 h 130"/>
                <a:gd name="T4" fmla="*/ 84 w 84"/>
                <a:gd name="T5" fmla="*/ 130 h 130"/>
                <a:gd name="T6" fmla="*/ 0 w 84"/>
                <a:gd name="T7" fmla="*/ 88 h 130"/>
                <a:gd name="T8" fmla="*/ 0 w 84"/>
                <a:gd name="T9" fmla="*/ 0 h 1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130">
                  <a:moveTo>
                    <a:pt x="0" y="0"/>
                  </a:moveTo>
                  <a:lnTo>
                    <a:pt x="84" y="41"/>
                  </a:lnTo>
                  <a:lnTo>
                    <a:pt x="84" y="130"/>
                  </a:lnTo>
                  <a:lnTo>
                    <a:pt x="0" y="88"/>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110" name="Freeform 989"/>
            <p:cNvSpPr>
              <a:spLocks/>
            </p:cNvSpPr>
            <p:nvPr/>
          </p:nvSpPr>
          <p:spPr bwMode="auto">
            <a:xfrm>
              <a:off x="2101" y="3302"/>
              <a:ext cx="107" cy="140"/>
            </a:xfrm>
            <a:custGeom>
              <a:avLst/>
              <a:gdLst>
                <a:gd name="T0" fmla="*/ 0 w 107"/>
                <a:gd name="T1" fmla="*/ 10 h 140"/>
                <a:gd name="T2" fmla="*/ 19 w 107"/>
                <a:gd name="T3" fmla="*/ 0 h 140"/>
                <a:gd name="T4" fmla="*/ 107 w 107"/>
                <a:gd name="T5" fmla="*/ 42 h 140"/>
                <a:gd name="T6" fmla="*/ 107 w 107"/>
                <a:gd name="T7" fmla="*/ 130 h 140"/>
                <a:gd name="T8" fmla="*/ 84 w 107"/>
                <a:gd name="T9" fmla="*/ 140 h 140"/>
                <a:gd name="T10" fmla="*/ 84 w 107"/>
                <a:gd name="T11" fmla="*/ 51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9" y="0"/>
                  </a:lnTo>
                  <a:lnTo>
                    <a:pt x="107" y="42"/>
                  </a:lnTo>
                  <a:lnTo>
                    <a:pt x="107" y="130"/>
                  </a:lnTo>
                  <a:lnTo>
                    <a:pt x="84" y="140"/>
                  </a:lnTo>
                  <a:lnTo>
                    <a:pt x="84" y="51"/>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1" name="Freeform 990"/>
            <p:cNvSpPr>
              <a:spLocks/>
            </p:cNvSpPr>
            <p:nvPr/>
          </p:nvSpPr>
          <p:spPr bwMode="auto">
            <a:xfrm>
              <a:off x="2185" y="3344"/>
              <a:ext cx="23" cy="98"/>
            </a:xfrm>
            <a:custGeom>
              <a:avLst/>
              <a:gdLst>
                <a:gd name="T0" fmla="*/ 0 w 23"/>
                <a:gd name="T1" fmla="*/ 9 h 98"/>
                <a:gd name="T2" fmla="*/ 23 w 23"/>
                <a:gd name="T3" fmla="*/ 0 h 98"/>
                <a:gd name="T4" fmla="*/ 23 w 23"/>
                <a:gd name="T5" fmla="*/ 88 h 98"/>
                <a:gd name="T6" fmla="*/ 0 w 23"/>
                <a:gd name="T7" fmla="*/ 98 h 98"/>
                <a:gd name="T8" fmla="*/ 0 w 23"/>
                <a:gd name="T9" fmla="*/ 9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98">
                  <a:moveTo>
                    <a:pt x="0" y="9"/>
                  </a:moveTo>
                  <a:lnTo>
                    <a:pt x="23" y="0"/>
                  </a:lnTo>
                  <a:lnTo>
                    <a:pt x="23" y="88"/>
                  </a:lnTo>
                  <a:lnTo>
                    <a:pt x="0" y="98"/>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2" name="Freeform 991"/>
            <p:cNvSpPr>
              <a:spLocks/>
            </p:cNvSpPr>
            <p:nvPr/>
          </p:nvSpPr>
          <p:spPr bwMode="auto">
            <a:xfrm>
              <a:off x="2101" y="3302"/>
              <a:ext cx="107" cy="140"/>
            </a:xfrm>
            <a:custGeom>
              <a:avLst/>
              <a:gdLst>
                <a:gd name="T0" fmla="*/ 0 w 107"/>
                <a:gd name="T1" fmla="*/ 10 h 140"/>
                <a:gd name="T2" fmla="*/ 19 w 107"/>
                <a:gd name="T3" fmla="*/ 0 h 140"/>
                <a:gd name="T4" fmla="*/ 107 w 107"/>
                <a:gd name="T5" fmla="*/ 42 h 140"/>
                <a:gd name="T6" fmla="*/ 107 w 107"/>
                <a:gd name="T7" fmla="*/ 130 h 140"/>
                <a:gd name="T8" fmla="*/ 84 w 107"/>
                <a:gd name="T9" fmla="*/ 140 h 140"/>
                <a:gd name="T10" fmla="*/ 84 w 107"/>
                <a:gd name="T11" fmla="*/ 51 h 140"/>
                <a:gd name="T12" fmla="*/ 0 w 107"/>
                <a:gd name="T13" fmla="*/ 10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0"/>
                  </a:moveTo>
                  <a:lnTo>
                    <a:pt x="19" y="0"/>
                  </a:lnTo>
                  <a:lnTo>
                    <a:pt x="107" y="42"/>
                  </a:lnTo>
                  <a:lnTo>
                    <a:pt x="107" y="130"/>
                  </a:lnTo>
                  <a:lnTo>
                    <a:pt x="84" y="140"/>
                  </a:lnTo>
                  <a:lnTo>
                    <a:pt x="84" y="51"/>
                  </a:lnTo>
                  <a:lnTo>
                    <a:pt x="0" y="1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13" name="Freeform 992"/>
            <p:cNvSpPr>
              <a:spLocks/>
            </p:cNvSpPr>
            <p:nvPr/>
          </p:nvSpPr>
          <p:spPr bwMode="auto">
            <a:xfrm>
              <a:off x="2185" y="3344"/>
              <a:ext cx="23" cy="98"/>
            </a:xfrm>
            <a:custGeom>
              <a:avLst/>
              <a:gdLst>
                <a:gd name="T0" fmla="*/ 0 w 23"/>
                <a:gd name="T1" fmla="*/ 9 h 98"/>
                <a:gd name="T2" fmla="*/ 23 w 23"/>
                <a:gd name="T3" fmla="*/ 0 h 98"/>
                <a:gd name="T4" fmla="*/ 23 w 23"/>
                <a:gd name="T5" fmla="*/ 88 h 98"/>
                <a:gd name="T6" fmla="*/ 0 w 23"/>
                <a:gd name="T7" fmla="*/ 98 h 98"/>
                <a:gd name="T8" fmla="*/ 0 w 23"/>
                <a:gd name="T9" fmla="*/ 9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98">
                  <a:moveTo>
                    <a:pt x="0" y="9"/>
                  </a:moveTo>
                  <a:lnTo>
                    <a:pt x="23" y="0"/>
                  </a:lnTo>
                  <a:lnTo>
                    <a:pt x="23" y="88"/>
                  </a:lnTo>
                  <a:lnTo>
                    <a:pt x="0" y="98"/>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14" name="Freeform 993"/>
            <p:cNvSpPr>
              <a:spLocks/>
            </p:cNvSpPr>
            <p:nvPr/>
          </p:nvSpPr>
          <p:spPr bwMode="auto">
            <a:xfrm>
              <a:off x="1832" y="3316"/>
              <a:ext cx="83" cy="130"/>
            </a:xfrm>
            <a:custGeom>
              <a:avLst/>
              <a:gdLst>
                <a:gd name="T0" fmla="*/ 0 w 83"/>
                <a:gd name="T1" fmla="*/ 0 h 130"/>
                <a:gd name="T2" fmla="*/ 83 w 83"/>
                <a:gd name="T3" fmla="*/ 42 h 130"/>
                <a:gd name="T4" fmla="*/ 83 w 83"/>
                <a:gd name="T5" fmla="*/ 130 h 130"/>
                <a:gd name="T6" fmla="*/ 0 w 83"/>
                <a:gd name="T7" fmla="*/ 84 h 130"/>
                <a:gd name="T8" fmla="*/ 0 w 83"/>
                <a:gd name="T9" fmla="*/ 0 h 1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30">
                  <a:moveTo>
                    <a:pt x="0" y="0"/>
                  </a:moveTo>
                  <a:lnTo>
                    <a:pt x="83" y="42"/>
                  </a:lnTo>
                  <a:lnTo>
                    <a:pt x="83" y="130"/>
                  </a:lnTo>
                  <a:lnTo>
                    <a:pt x="0" y="84"/>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115" name="Freeform 994"/>
            <p:cNvSpPr>
              <a:spLocks/>
            </p:cNvSpPr>
            <p:nvPr/>
          </p:nvSpPr>
          <p:spPr bwMode="auto">
            <a:xfrm>
              <a:off x="1832" y="3307"/>
              <a:ext cx="107" cy="139"/>
            </a:xfrm>
            <a:custGeom>
              <a:avLst/>
              <a:gdLst>
                <a:gd name="T0" fmla="*/ 0 w 107"/>
                <a:gd name="T1" fmla="*/ 9 h 139"/>
                <a:gd name="T2" fmla="*/ 18 w 107"/>
                <a:gd name="T3" fmla="*/ 0 h 139"/>
                <a:gd name="T4" fmla="*/ 107 w 107"/>
                <a:gd name="T5" fmla="*/ 42 h 139"/>
                <a:gd name="T6" fmla="*/ 107 w 107"/>
                <a:gd name="T7" fmla="*/ 125 h 139"/>
                <a:gd name="T8" fmla="*/ 83 w 107"/>
                <a:gd name="T9" fmla="*/ 139 h 139"/>
                <a:gd name="T10" fmla="*/ 83 w 107"/>
                <a:gd name="T11" fmla="*/ 51 h 139"/>
                <a:gd name="T12" fmla="*/ 0 w 107"/>
                <a:gd name="T13" fmla="*/ 9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9"/>
                  </a:moveTo>
                  <a:lnTo>
                    <a:pt x="18" y="0"/>
                  </a:lnTo>
                  <a:lnTo>
                    <a:pt x="107" y="42"/>
                  </a:lnTo>
                  <a:lnTo>
                    <a:pt x="107" y="125"/>
                  </a:lnTo>
                  <a:lnTo>
                    <a:pt x="83" y="139"/>
                  </a:lnTo>
                  <a:lnTo>
                    <a:pt x="83" y="51"/>
                  </a:lnTo>
                  <a:lnTo>
                    <a:pt x="0"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6" name="Freeform 995"/>
            <p:cNvSpPr>
              <a:spLocks/>
            </p:cNvSpPr>
            <p:nvPr/>
          </p:nvSpPr>
          <p:spPr bwMode="auto">
            <a:xfrm>
              <a:off x="1915" y="3349"/>
              <a:ext cx="24" cy="97"/>
            </a:xfrm>
            <a:custGeom>
              <a:avLst/>
              <a:gdLst>
                <a:gd name="T0" fmla="*/ 0 w 24"/>
                <a:gd name="T1" fmla="*/ 9 h 97"/>
                <a:gd name="T2" fmla="*/ 24 w 24"/>
                <a:gd name="T3" fmla="*/ 0 h 97"/>
                <a:gd name="T4" fmla="*/ 24 w 24"/>
                <a:gd name="T5" fmla="*/ 83 h 97"/>
                <a:gd name="T6" fmla="*/ 0 w 24"/>
                <a:gd name="T7" fmla="*/ 97 h 97"/>
                <a:gd name="T8" fmla="*/ 0 w 24"/>
                <a:gd name="T9" fmla="*/ 9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7">
                  <a:moveTo>
                    <a:pt x="0" y="9"/>
                  </a:moveTo>
                  <a:lnTo>
                    <a:pt x="24" y="0"/>
                  </a:lnTo>
                  <a:lnTo>
                    <a:pt x="24" y="83"/>
                  </a:lnTo>
                  <a:lnTo>
                    <a:pt x="0" y="97"/>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7" name="Freeform 996"/>
            <p:cNvSpPr>
              <a:spLocks/>
            </p:cNvSpPr>
            <p:nvPr/>
          </p:nvSpPr>
          <p:spPr bwMode="auto">
            <a:xfrm>
              <a:off x="1832" y="3307"/>
              <a:ext cx="107" cy="139"/>
            </a:xfrm>
            <a:custGeom>
              <a:avLst/>
              <a:gdLst>
                <a:gd name="T0" fmla="*/ 0 w 107"/>
                <a:gd name="T1" fmla="*/ 9 h 139"/>
                <a:gd name="T2" fmla="*/ 18 w 107"/>
                <a:gd name="T3" fmla="*/ 0 h 139"/>
                <a:gd name="T4" fmla="*/ 107 w 107"/>
                <a:gd name="T5" fmla="*/ 42 h 139"/>
                <a:gd name="T6" fmla="*/ 107 w 107"/>
                <a:gd name="T7" fmla="*/ 125 h 139"/>
                <a:gd name="T8" fmla="*/ 83 w 107"/>
                <a:gd name="T9" fmla="*/ 139 h 139"/>
                <a:gd name="T10" fmla="*/ 83 w 107"/>
                <a:gd name="T11" fmla="*/ 51 h 139"/>
                <a:gd name="T12" fmla="*/ 0 w 107"/>
                <a:gd name="T13" fmla="*/ 9 h 1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39">
                  <a:moveTo>
                    <a:pt x="0" y="9"/>
                  </a:moveTo>
                  <a:lnTo>
                    <a:pt x="18" y="0"/>
                  </a:lnTo>
                  <a:lnTo>
                    <a:pt x="107" y="42"/>
                  </a:lnTo>
                  <a:lnTo>
                    <a:pt x="107" y="125"/>
                  </a:lnTo>
                  <a:lnTo>
                    <a:pt x="83" y="139"/>
                  </a:lnTo>
                  <a:lnTo>
                    <a:pt x="83" y="51"/>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18" name="Freeform 997"/>
            <p:cNvSpPr>
              <a:spLocks/>
            </p:cNvSpPr>
            <p:nvPr/>
          </p:nvSpPr>
          <p:spPr bwMode="auto">
            <a:xfrm>
              <a:off x="1915" y="3349"/>
              <a:ext cx="24" cy="97"/>
            </a:xfrm>
            <a:custGeom>
              <a:avLst/>
              <a:gdLst>
                <a:gd name="T0" fmla="*/ 0 w 24"/>
                <a:gd name="T1" fmla="*/ 9 h 97"/>
                <a:gd name="T2" fmla="*/ 24 w 24"/>
                <a:gd name="T3" fmla="*/ 0 h 97"/>
                <a:gd name="T4" fmla="*/ 24 w 24"/>
                <a:gd name="T5" fmla="*/ 83 h 97"/>
                <a:gd name="T6" fmla="*/ 0 w 24"/>
                <a:gd name="T7" fmla="*/ 97 h 97"/>
                <a:gd name="T8" fmla="*/ 0 w 24"/>
                <a:gd name="T9" fmla="*/ 9 h 9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7">
                  <a:moveTo>
                    <a:pt x="0" y="9"/>
                  </a:moveTo>
                  <a:lnTo>
                    <a:pt x="24" y="0"/>
                  </a:lnTo>
                  <a:lnTo>
                    <a:pt x="24" y="83"/>
                  </a:lnTo>
                  <a:lnTo>
                    <a:pt x="0" y="97"/>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19" name="Freeform 998"/>
            <p:cNvSpPr>
              <a:spLocks/>
            </p:cNvSpPr>
            <p:nvPr/>
          </p:nvSpPr>
          <p:spPr bwMode="auto">
            <a:xfrm>
              <a:off x="1962" y="3381"/>
              <a:ext cx="83" cy="126"/>
            </a:xfrm>
            <a:custGeom>
              <a:avLst/>
              <a:gdLst>
                <a:gd name="T0" fmla="*/ 0 w 83"/>
                <a:gd name="T1" fmla="*/ 0 h 126"/>
                <a:gd name="T2" fmla="*/ 83 w 83"/>
                <a:gd name="T3" fmla="*/ 42 h 126"/>
                <a:gd name="T4" fmla="*/ 83 w 83"/>
                <a:gd name="T5" fmla="*/ 126 h 126"/>
                <a:gd name="T6" fmla="*/ 0 w 83"/>
                <a:gd name="T7" fmla="*/ 84 h 126"/>
                <a:gd name="T8" fmla="*/ 0 w 83"/>
                <a:gd name="T9" fmla="*/ 0 h 1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126">
                  <a:moveTo>
                    <a:pt x="0" y="0"/>
                  </a:moveTo>
                  <a:lnTo>
                    <a:pt x="83" y="42"/>
                  </a:lnTo>
                  <a:lnTo>
                    <a:pt x="83" y="126"/>
                  </a:lnTo>
                  <a:lnTo>
                    <a:pt x="0" y="84"/>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120" name="Freeform 999"/>
            <p:cNvSpPr>
              <a:spLocks/>
            </p:cNvSpPr>
            <p:nvPr/>
          </p:nvSpPr>
          <p:spPr bwMode="auto">
            <a:xfrm>
              <a:off x="1962" y="3367"/>
              <a:ext cx="107" cy="140"/>
            </a:xfrm>
            <a:custGeom>
              <a:avLst/>
              <a:gdLst>
                <a:gd name="T0" fmla="*/ 0 w 107"/>
                <a:gd name="T1" fmla="*/ 14 h 140"/>
                <a:gd name="T2" fmla="*/ 18 w 107"/>
                <a:gd name="T3" fmla="*/ 0 h 140"/>
                <a:gd name="T4" fmla="*/ 107 w 107"/>
                <a:gd name="T5" fmla="*/ 47 h 140"/>
                <a:gd name="T6" fmla="*/ 107 w 107"/>
                <a:gd name="T7" fmla="*/ 130 h 140"/>
                <a:gd name="T8" fmla="*/ 83 w 107"/>
                <a:gd name="T9" fmla="*/ 140 h 140"/>
                <a:gd name="T10" fmla="*/ 83 w 107"/>
                <a:gd name="T11" fmla="*/ 56 h 140"/>
                <a:gd name="T12" fmla="*/ 0 w 107"/>
                <a:gd name="T13" fmla="*/ 14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4"/>
                  </a:moveTo>
                  <a:lnTo>
                    <a:pt x="18" y="0"/>
                  </a:lnTo>
                  <a:lnTo>
                    <a:pt x="107" y="47"/>
                  </a:lnTo>
                  <a:lnTo>
                    <a:pt x="107" y="130"/>
                  </a:lnTo>
                  <a:lnTo>
                    <a:pt x="83" y="140"/>
                  </a:lnTo>
                  <a:lnTo>
                    <a:pt x="83" y="56"/>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21" name="Freeform 1000"/>
            <p:cNvSpPr>
              <a:spLocks/>
            </p:cNvSpPr>
            <p:nvPr/>
          </p:nvSpPr>
          <p:spPr bwMode="auto">
            <a:xfrm>
              <a:off x="2045" y="3414"/>
              <a:ext cx="24" cy="93"/>
            </a:xfrm>
            <a:custGeom>
              <a:avLst/>
              <a:gdLst>
                <a:gd name="T0" fmla="*/ 0 w 24"/>
                <a:gd name="T1" fmla="*/ 9 h 93"/>
                <a:gd name="T2" fmla="*/ 24 w 24"/>
                <a:gd name="T3" fmla="*/ 0 h 93"/>
                <a:gd name="T4" fmla="*/ 24 w 24"/>
                <a:gd name="T5" fmla="*/ 83 h 93"/>
                <a:gd name="T6" fmla="*/ 0 w 24"/>
                <a:gd name="T7" fmla="*/ 93 h 93"/>
                <a:gd name="T8" fmla="*/ 0 w 24"/>
                <a:gd name="T9" fmla="*/ 9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3">
                  <a:moveTo>
                    <a:pt x="0" y="9"/>
                  </a:moveTo>
                  <a:lnTo>
                    <a:pt x="24" y="0"/>
                  </a:lnTo>
                  <a:lnTo>
                    <a:pt x="24" y="83"/>
                  </a:lnTo>
                  <a:lnTo>
                    <a:pt x="0" y="93"/>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22" name="Freeform 1001"/>
            <p:cNvSpPr>
              <a:spLocks/>
            </p:cNvSpPr>
            <p:nvPr/>
          </p:nvSpPr>
          <p:spPr bwMode="auto">
            <a:xfrm>
              <a:off x="1962" y="3367"/>
              <a:ext cx="107" cy="140"/>
            </a:xfrm>
            <a:custGeom>
              <a:avLst/>
              <a:gdLst>
                <a:gd name="T0" fmla="*/ 0 w 107"/>
                <a:gd name="T1" fmla="*/ 14 h 140"/>
                <a:gd name="T2" fmla="*/ 18 w 107"/>
                <a:gd name="T3" fmla="*/ 0 h 140"/>
                <a:gd name="T4" fmla="*/ 107 w 107"/>
                <a:gd name="T5" fmla="*/ 47 h 140"/>
                <a:gd name="T6" fmla="*/ 107 w 107"/>
                <a:gd name="T7" fmla="*/ 130 h 140"/>
                <a:gd name="T8" fmla="*/ 83 w 107"/>
                <a:gd name="T9" fmla="*/ 140 h 140"/>
                <a:gd name="T10" fmla="*/ 83 w 107"/>
                <a:gd name="T11" fmla="*/ 56 h 140"/>
                <a:gd name="T12" fmla="*/ 0 w 107"/>
                <a:gd name="T13" fmla="*/ 14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4"/>
                  </a:moveTo>
                  <a:lnTo>
                    <a:pt x="18" y="0"/>
                  </a:lnTo>
                  <a:lnTo>
                    <a:pt x="107" y="47"/>
                  </a:lnTo>
                  <a:lnTo>
                    <a:pt x="107" y="130"/>
                  </a:lnTo>
                  <a:lnTo>
                    <a:pt x="83" y="140"/>
                  </a:lnTo>
                  <a:lnTo>
                    <a:pt x="83" y="56"/>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23" name="Freeform 1002"/>
            <p:cNvSpPr>
              <a:spLocks/>
            </p:cNvSpPr>
            <p:nvPr/>
          </p:nvSpPr>
          <p:spPr bwMode="auto">
            <a:xfrm>
              <a:off x="2045" y="3414"/>
              <a:ext cx="24" cy="93"/>
            </a:xfrm>
            <a:custGeom>
              <a:avLst/>
              <a:gdLst>
                <a:gd name="T0" fmla="*/ 0 w 24"/>
                <a:gd name="T1" fmla="*/ 9 h 93"/>
                <a:gd name="T2" fmla="*/ 24 w 24"/>
                <a:gd name="T3" fmla="*/ 0 h 93"/>
                <a:gd name="T4" fmla="*/ 24 w 24"/>
                <a:gd name="T5" fmla="*/ 83 h 93"/>
                <a:gd name="T6" fmla="*/ 0 w 24"/>
                <a:gd name="T7" fmla="*/ 93 h 93"/>
                <a:gd name="T8" fmla="*/ 0 w 24"/>
                <a:gd name="T9" fmla="*/ 9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93">
                  <a:moveTo>
                    <a:pt x="0" y="9"/>
                  </a:moveTo>
                  <a:lnTo>
                    <a:pt x="24" y="0"/>
                  </a:lnTo>
                  <a:lnTo>
                    <a:pt x="24" y="83"/>
                  </a:lnTo>
                  <a:lnTo>
                    <a:pt x="0" y="93"/>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24" name="Freeform 1003"/>
            <p:cNvSpPr>
              <a:spLocks/>
            </p:cNvSpPr>
            <p:nvPr/>
          </p:nvSpPr>
          <p:spPr bwMode="auto">
            <a:xfrm>
              <a:off x="2101" y="3446"/>
              <a:ext cx="84" cy="126"/>
            </a:xfrm>
            <a:custGeom>
              <a:avLst/>
              <a:gdLst>
                <a:gd name="T0" fmla="*/ 0 w 84"/>
                <a:gd name="T1" fmla="*/ 0 h 126"/>
                <a:gd name="T2" fmla="*/ 84 w 84"/>
                <a:gd name="T3" fmla="*/ 42 h 126"/>
                <a:gd name="T4" fmla="*/ 84 w 84"/>
                <a:gd name="T5" fmla="*/ 126 h 126"/>
                <a:gd name="T6" fmla="*/ 0 w 84"/>
                <a:gd name="T7" fmla="*/ 84 h 126"/>
                <a:gd name="T8" fmla="*/ 0 w 84"/>
                <a:gd name="T9" fmla="*/ 0 h 1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126">
                  <a:moveTo>
                    <a:pt x="0" y="0"/>
                  </a:moveTo>
                  <a:lnTo>
                    <a:pt x="84" y="42"/>
                  </a:lnTo>
                  <a:lnTo>
                    <a:pt x="84" y="126"/>
                  </a:lnTo>
                  <a:lnTo>
                    <a:pt x="0" y="84"/>
                  </a:lnTo>
                  <a:lnTo>
                    <a:pt x="0" y="0"/>
                  </a:lnTo>
                  <a:close/>
                </a:path>
              </a:pathLst>
            </a:custGeom>
            <a:solidFill>
              <a:srgbClr val="F2F2F2"/>
            </a:solidFill>
            <a:ln w="7938">
              <a:solidFill>
                <a:srgbClr val="000000"/>
              </a:solidFill>
              <a:prstDash val="solid"/>
              <a:round/>
              <a:headEnd/>
              <a:tailEnd/>
            </a:ln>
          </p:spPr>
          <p:txBody>
            <a:bodyPr/>
            <a:lstStyle/>
            <a:p>
              <a:endParaRPr lang="en-GB"/>
            </a:p>
          </p:txBody>
        </p:sp>
        <p:sp>
          <p:nvSpPr>
            <p:cNvPr id="4125" name="Freeform 1004"/>
            <p:cNvSpPr>
              <a:spLocks/>
            </p:cNvSpPr>
            <p:nvPr/>
          </p:nvSpPr>
          <p:spPr bwMode="auto">
            <a:xfrm>
              <a:off x="2101" y="3432"/>
              <a:ext cx="107" cy="140"/>
            </a:xfrm>
            <a:custGeom>
              <a:avLst/>
              <a:gdLst>
                <a:gd name="T0" fmla="*/ 0 w 107"/>
                <a:gd name="T1" fmla="*/ 14 h 140"/>
                <a:gd name="T2" fmla="*/ 19 w 107"/>
                <a:gd name="T3" fmla="*/ 0 h 140"/>
                <a:gd name="T4" fmla="*/ 107 w 107"/>
                <a:gd name="T5" fmla="*/ 47 h 140"/>
                <a:gd name="T6" fmla="*/ 107 w 107"/>
                <a:gd name="T7" fmla="*/ 130 h 140"/>
                <a:gd name="T8" fmla="*/ 84 w 107"/>
                <a:gd name="T9" fmla="*/ 140 h 140"/>
                <a:gd name="T10" fmla="*/ 84 w 107"/>
                <a:gd name="T11" fmla="*/ 56 h 140"/>
                <a:gd name="T12" fmla="*/ 0 w 107"/>
                <a:gd name="T13" fmla="*/ 14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4"/>
                  </a:moveTo>
                  <a:lnTo>
                    <a:pt x="19" y="0"/>
                  </a:lnTo>
                  <a:lnTo>
                    <a:pt x="107" y="47"/>
                  </a:lnTo>
                  <a:lnTo>
                    <a:pt x="107" y="130"/>
                  </a:lnTo>
                  <a:lnTo>
                    <a:pt x="84" y="140"/>
                  </a:lnTo>
                  <a:lnTo>
                    <a:pt x="84" y="56"/>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26" name="Freeform 1005"/>
            <p:cNvSpPr>
              <a:spLocks/>
            </p:cNvSpPr>
            <p:nvPr/>
          </p:nvSpPr>
          <p:spPr bwMode="auto">
            <a:xfrm>
              <a:off x="2185" y="3479"/>
              <a:ext cx="23" cy="93"/>
            </a:xfrm>
            <a:custGeom>
              <a:avLst/>
              <a:gdLst>
                <a:gd name="T0" fmla="*/ 0 w 23"/>
                <a:gd name="T1" fmla="*/ 9 h 93"/>
                <a:gd name="T2" fmla="*/ 23 w 23"/>
                <a:gd name="T3" fmla="*/ 0 h 93"/>
                <a:gd name="T4" fmla="*/ 23 w 23"/>
                <a:gd name="T5" fmla="*/ 83 h 93"/>
                <a:gd name="T6" fmla="*/ 0 w 23"/>
                <a:gd name="T7" fmla="*/ 93 h 93"/>
                <a:gd name="T8" fmla="*/ 0 w 23"/>
                <a:gd name="T9" fmla="*/ 9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93">
                  <a:moveTo>
                    <a:pt x="0" y="9"/>
                  </a:moveTo>
                  <a:lnTo>
                    <a:pt x="23" y="0"/>
                  </a:lnTo>
                  <a:lnTo>
                    <a:pt x="23" y="83"/>
                  </a:lnTo>
                  <a:lnTo>
                    <a:pt x="0" y="93"/>
                  </a:lnTo>
                  <a:lnTo>
                    <a:pt x="0" y="9"/>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27" name="Freeform 1006"/>
            <p:cNvSpPr>
              <a:spLocks/>
            </p:cNvSpPr>
            <p:nvPr/>
          </p:nvSpPr>
          <p:spPr bwMode="auto">
            <a:xfrm>
              <a:off x="2101" y="3432"/>
              <a:ext cx="107" cy="140"/>
            </a:xfrm>
            <a:custGeom>
              <a:avLst/>
              <a:gdLst>
                <a:gd name="T0" fmla="*/ 0 w 107"/>
                <a:gd name="T1" fmla="*/ 14 h 140"/>
                <a:gd name="T2" fmla="*/ 19 w 107"/>
                <a:gd name="T3" fmla="*/ 0 h 140"/>
                <a:gd name="T4" fmla="*/ 107 w 107"/>
                <a:gd name="T5" fmla="*/ 47 h 140"/>
                <a:gd name="T6" fmla="*/ 107 w 107"/>
                <a:gd name="T7" fmla="*/ 130 h 140"/>
                <a:gd name="T8" fmla="*/ 84 w 107"/>
                <a:gd name="T9" fmla="*/ 140 h 140"/>
                <a:gd name="T10" fmla="*/ 84 w 107"/>
                <a:gd name="T11" fmla="*/ 56 h 140"/>
                <a:gd name="T12" fmla="*/ 0 w 107"/>
                <a:gd name="T13" fmla="*/ 14 h 1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7" h="140">
                  <a:moveTo>
                    <a:pt x="0" y="14"/>
                  </a:moveTo>
                  <a:lnTo>
                    <a:pt x="19" y="0"/>
                  </a:lnTo>
                  <a:lnTo>
                    <a:pt x="107" y="47"/>
                  </a:lnTo>
                  <a:lnTo>
                    <a:pt x="107" y="130"/>
                  </a:lnTo>
                  <a:lnTo>
                    <a:pt x="84" y="140"/>
                  </a:lnTo>
                  <a:lnTo>
                    <a:pt x="84" y="56"/>
                  </a:lnTo>
                  <a:lnTo>
                    <a:pt x="0" y="14"/>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28" name="Freeform 1007"/>
            <p:cNvSpPr>
              <a:spLocks/>
            </p:cNvSpPr>
            <p:nvPr/>
          </p:nvSpPr>
          <p:spPr bwMode="auto">
            <a:xfrm>
              <a:off x="2185" y="3479"/>
              <a:ext cx="23" cy="93"/>
            </a:xfrm>
            <a:custGeom>
              <a:avLst/>
              <a:gdLst>
                <a:gd name="T0" fmla="*/ 0 w 23"/>
                <a:gd name="T1" fmla="*/ 9 h 93"/>
                <a:gd name="T2" fmla="*/ 23 w 23"/>
                <a:gd name="T3" fmla="*/ 0 h 93"/>
                <a:gd name="T4" fmla="*/ 23 w 23"/>
                <a:gd name="T5" fmla="*/ 83 h 93"/>
                <a:gd name="T6" fmla="*/ 0 w 23"/>
                <a:gd name="T7" fmla="*/ 93 h 93"/>
                <a:gd name="T8" fmla="*/ 0 w 23"/>
                <a:gd name="T9" fmla="*/ 9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93">
                  <a:moveTo>
                    <a:pt x="0" y="9"/>
                  </a:moveTo>
                  <a:lnTo>
                    <a:pt x="23" y="0"/>
                  </a:lnTo>
                  <a:lnTo>
                    <a:pt x="23" y="83"/>
                  </a:lnTo>
                  <a:lnTo>
                    <a:pt x="0" y="93"/>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29" name="Freeform 1008"/>
            <p:cNvSpPr>
              <a:spLocks/>
            </p:cNvSpPr>
            <p:nvPr/>
          </p:nvSpPr>
          <p:spPr bwMode="auto">
            <a:xfrm>
              <a:off x="1822" y="2490"/>
              <a:ext cx="428" cy="557"/>
            </a:xfrm>
            <a:custGeom>
              <a:avLst/>
              <a:gdLst>
                <a:gd name="T0" fmla="*/ 0 w 428"/>
                <a:gd name="T1" fmla="*/ 0 h 557"/>
                <a:gd name="T2" fmla="*/ 428 w 428"/>
                <a:gd name="T3" fmla="*/ 213 h 557"/>
                <a:gd name="T4" fmla="*/ 428 w 428"/>
                <a:gd name="T5" fmla="*/ 557 h 557"/>
                <a:gd name="T6" fmla="*/ 0 w 428"/>
                <a:gd name="T7" fmla="*/ 343 h 557"/>
                <a:gd name="T8" fmla="*/ 0 w 428"/>
                <a:gd name="T9" fmla="*/ 0 h 5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 h="557">
                  <a:moveTo>
                    <a:pt x="0" y="0"/>
                  </a:moveTo>
                  <a:lnTo>
                    <a:pt x="428" y="213"/>
                  </a:lnTo>
                  <a:lnTo>
                    <a:pt x="428" y="557"/>
                  </a:lnTo>
                  <a:lnTo>
                    <a:pt x="0" y="343"/>
                  </a:lnTo>
                  <a:lnTo>
                    <a:pt x="0" y="0"/>
                  </a:lnTo>
                  <a:close/>
                </a:path>
              </a:pathLst>
            </a:custGeom>
            <a:solidFill>
              <a:srgbClr val="FCBA63"/>
            </a:solidFill>
            <a:ln w="7938">
              <a:solidFill>
                <a:srgbClr val="000000"/>
              </a:solidFill>
              <a:prstDash val="solid"/>
              <a:round/>
              <a:headEnd/>
              <a:tailEnd/>
            </a:ln>
          </p:spPr>
          <p:txBody>
            <a:bodyPr/>
            <a:lstStyle/>
            <a:p>
              <a:endParaRPr lang="en-GB"/>
            </a:p>
          </p:txBody>
        </p:sp>
        <p:sp>
          <p:nvSpPr>
            <p:cNvPr id="4130" name="Freeform 1009"/>
            <p:cNvSpPr>
              <a:spLocks/>
            </p:cNvSpPr>
            <p:nvPr/>
          </p:nvSpPr>
          <p:spPr bwMode="auto">
            <a:xfrm>
              <a:off x="2138" y="3753"/>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4131" name="Freeform 1010"/>
            <p:cNvSpPr>
              <a:spLocks/>
            </p:cNvSpPr>
            <p:nvPr/>
          </p:nvSpPr>
          <p:spPr bwMode="auto">
            <a:xfrm>
              <a:off x="2138" y="3762"/>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4132" name="Freeform 1011"/>
            <p:cNvSpPr>
              <a:spLocks/>
            </p:cNvSpPr>
            <p:nvPr/>
          </p:nvSpPr>
          <p:spPr bwMode="auto">
            <a:xfrm>
              <a:off x="2138" y="3771"/>
              <a:ext cx="10" cy="10"/>
            </a:xfrm>
            <a:custGeom>
              <a:avLst/>
              <a:gdLst>
                <a:gd name="T0" fmla="*/ 10 w 10"/>
                <a:gd name="T1" fmla="*/ 0 h 10"/>
                <a:gd name="T2" fmla="*/ 0 w 10"/>
                <a:gd name="T3" fmla="*/ 0 h 10"/>
                <a:gd name="T4" fmla="*/ 0 w 10"/>
                <a:gd name="T5" fmla="*/ 5 h 10"/>
                <a:gd name="T6" fmla="*/ 10 w 10"/>
                <a:gd name="T7" fmla="*/ 10 h 10"/>
                <a:gd name="T8" fmla="*/ 10 w 10"/>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0"/>
                  </a:moveTo>
                  <a:lnTo>
                    <a:pt x="0" y="0"/>
                  </a:lnTo>
                  <a:lnTo>
                    <a:pt x="0" y="5"/>
                  </a:lnTo>
                  <a:lnTo>
                    <a:pt x="10" y="10"/>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4133" name="Freeform 1012"/>
            <p:cNvSpPr>
              <a:spLocks/>
            </p:cNvSpPr>
            <p:nvPr/>
          </p:nvSpPr>
          <p:spPr bwMode="auto">
            <a:xfrm>
              <a:off x="2138" y="3781"/>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4134" name="Freeform 1013"/>
            <p:cNvSpPr>
              <a:spLocks/>
            </p:cNvSpPr>
            <p:nvPr/>
          </p:nvSpPr>
          <p:spPr bwMode="auto">
            <a:xfrm>
              <a:off x="2138" y="3790"/>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4135" name="Freeform 1014"/>
            <p:cNvSpPr>
              <a:spLocks/>
            </p:cNvSpPr>
            <p:nvPr/>
          </p:nvSpPr>
          <p:spPr bwMode="auto">
            <a:xfrm>
              <a:off x="2138" y="3799"/>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4136" name="Rectangle 1015"/>
            <p:cNvSpPr>
              <a:spLocks noChangeArrowheads="1"/>
            </p:cNvSpPr>
            <p:nvPr/>
          </p:nvSpPr>
          <p:spPr bwMode="auto">
            <a:xfrm>
              <a:off x="2138" y="3808"/>
              <a:ext cx="10"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137" name="Freeform 1016"/>
            <p:cNvSpPr>
              <a:spLocks/>
            </p:cNvSpPr>
            <p:nvPr/>
          </p:nvSpPr>
          <p:spPr bwMode="auto">
            <a:xfrm>
              <a:off x="2138" y="3813"/>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4138" name="Freeform 1017"/>
            <p:cNvSpPr>
              <a:spLocks/>
            </p:cNvSpPr>
            <p:nvPr/>
          </p:nvSpPr>
          <p:spPr bwMode="auto">
            <a:xfrm>
              <a:off x="2138" y="3822"/>
              <a:ext cx="10" cy="10"/>
            </a:xfrm>
            <a:custGeom>
              <a:avLst/>
              <a:gdLst>
                <a:gd name="T0" fmla="*/ 10 w 10"/>
                <a:gd name="T1" fmla="*/ 5 h 10"/>
                <a:gd name="T2" fmla="*/ 0 w 10"/>
                <a:gd name="T3" fmla="*/ 0 h 10"/>
                <a:gd name="T4" fmla="*/ 0 w 10"/>
                <a:gd name="T5" fmla="*/ 10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10"/>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4139" name="Freeform 1018"/>
            <p:cNvSpPr>
              <a:spLocks/>
            </p:cNvSpPr>
            <p:nvPr/>
          </p:nvSpPr>
          <p:spPr bwMode="auto">
            <a:xfrm>
              <a:off x="2138" y="3832"/>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4140" name="Freeform 1019"/>
            <p:cNvSpPr>
              <a:spLocks/>
            </p:cNvSpPr>
            <p:nvPr/>
          </p:nvSpPr>
          <p:spPr bwMode="auto">
            <a:xfrm>
              <a:off x="2138" y="3841"/>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4141" name="Freeform 1020"/>
            <p:cNvSpPr>
              <a:spLocks/>
            </p:cNvSpPr>
            <p:nvPr/>
          </p:nvSpPr>
          <p:spPr bwMode="auto">
            <a:xfrm>
              <a:off x="2138" y="3850"/>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4142" name="Freeform 1021"/>
            <p:cNvSpPr>
              <a:spLocks/>
            </p:cNvSpPr>
            <p:nvPr/>
          </p:nvSpPr>
          <p:spPr bwMode="auto">
            <a:xfrm>
              <a:off x="2138" y="3860"/>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4143" name="Freeform 1022"/>
            <p:cNvSpPr>
              <a:spLocks/>
            </p:cNvSpPr>
            <p:nvPr/>
          </p:nvSpPr>
          <p:spPr bwMode="auto">
            <a:xfrm>
              <a:off x="2138" y="3869"/>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4144" name="Freeform 1023"/>
            <p:cNvSpPr>
              <a:spLocks/>
            </p:cNvSpPr>
            <p:nvPr/>
          </p:nvSpPr>
          <p:spPr bwMode="auto">
            <a:xfrm>
              <a:off x="2138" y="3878"/>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4145" name="Freeform 0"/>
            <p:cNvSpPr>
              <a:spLocks/>
            </p:cNvSpPr>
            <p:nvPr/>
          </p:nvSpPr>
          <p:spPr bwMode="auto">
            <a:xfrm>
              <a:off x="2138" y="3887"/>
              <a:ext cx="10" cy="10"/>
            </a:xfrm>
            <a:custGeom>
              <a:avLst/>
              <a:gdLst>
                <a:gd name="T0" fmla="*/ 10 w 10"/>
                <a:gd name="T1" fmla="*/ 0 h 10"/>
                <a:gd name="T2" fmla="*/ 0 w 10"/>
                <a:gd name="T3" fmla="*/ 0 h 10"/>
                <a:gd name="T4" fmla="*/ 0 w 10"/>
                <a:gd name="T5" fmla="*/ 5 h 10"/>
                <a:gd name="T6" fmla="*/ 10 w 10"/>
                <a:gd name="T7" fmla="*/ 10 h 10"/>
                <a:gd name="T8" fmla="*/ 10 w 10"/>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0"/>
                  </a:moveTo>
                  <a:lnTo>
                    <a:pt x="0" y="0"/>
                  </a:lnTo>
                  <a:lnTo>
                    <a:pt x="0" y="5"/>
                  </a:lnTo>
                  <a:lnTo>
                    <a:pt x="10" y="10"/>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4146" name="Freeform 1"/>
            <p:cNvSpPr>
              <a:spLocks/>
            </p:cNvSpPr>
            <p:nvPr/>
          </p:nvSpPr>
          <p:spPr bwMode="auto">
            <a:xfrm>
              <a:off x="2129" y="3748"/>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47" name="Freeform 2"/>
            <p:cNvSpPr>
              <a:spLocks/>
            </p:cNvSpPr>
            <p:nvPr/>
          </p:nvSpPr>
          <p:spPr bwMode="auto">
            <a:xfrm>
              <a:off x="2129" y="3757"/>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48" name="Rectangle 3"/>
            <p:cNvSpPr>
              <a:spLocks noChangeArrowheads="1"/>
            </p:cNvSpPr>
            <p:nvPr/>
          </p:nvSpPr>
          <p:spPr bwMode="auto">
            <a:xfrm>
              <a:off x="2129" y="3767"/>
              <a:ext cx="5"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149" name="Freeform 4"/>
            <p:cNvSpPr>
              <a:spLocks/>
            </p:cNvSpPr>
            <p:nvPr/>
          </p:nvSpPr>
          <p:spPr bwMode="auto">
            <a:xfrm>
              <a:off x="2129" y="3771"/>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50" name="Freeform 5"/>
            <p:cNvSpPr>
              <a:spLocks/>
            </p:cNvSpPr>
            <p:nvPr/>
          </p:nvSpPr>
          <p:spPr bwMode="auto">
            <a:xfrm>
              <a:off x="2129" y="3781"/>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151" name="Freeform 6"/>
            <p:cNvSpPr>
              <a:spLocks/>
            </p:cNvSpPr>
            <p:nvPr/>
          </p:nvSpPr>
          <p:spPr bwMode="auto">
            <a:xfrm>
              <a:off x="2129" y="3790"/>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52" name="Freeform 7"/>
            <p:cNvSpPr>
              <a:spLocks/>
            </p:cNvSpPr>
            <p:nvPr/>
          </p:nvSpPr>
          <p:spPr bwMode="auto">
            <a:xfrm>
              <a:off x="2129" y="3799"/>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53" name="Freeform 8"/>
            <p:cNvSpPr>
              <a:spLocks/>
            </p:cNvSpPr>
            <p:nvPr/>
          </p:nvSpPr>
          <p:spPr bwMode="auto">
            <a:xfrm>
              <a:off x="2129" y="3808"/>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54" name="Freeform 9"/>
            <p:cNvSpPr>
              <a:spLocks/>
            </p:cNvSpPr>
            <p:nvPr/>
          </p:nvSpPr>
          <p:spPr bwMode="auto">
            <a:xfrm>
              <a:off x="2129" y="3818"/>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155" name="Freeform 10"/>
            <p:cNvSpPr>
              <a:spLocks/>
            </p:cNvSpPr>
            <p:nvPr/>
          </p:nvSpPr>
          <p:spPr bwMode="auto">
            <a:xfrm>
              <a:off x="2129" y="3827"/>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56" name="Freeform 11"/>
            <p:cNvSpPr>
              <a:spLocks/>
            </p:cNvSpPr>
            <p:nvPr/>
          </p:nvSpPr>
          <p:spPr bwMode="auto">
            <a:xfrm>
              <a:off x="2129" y="3836"/>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57" name="Freeform 12"/>
            <p:cNvSpPr>
              <a:spLocks/>
            </p:cNvSpPr>
            <p:nvPr/>
          </p:nvSpPr>
          <p:spPr bwMode="auto">
            <a:xfrm>
              <a:off x="2129" y="3846"/>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58" name="Freeform 13"/>
            <p:cNvSpPr>
              <a:spLocks/>
            </p:cNvSpPr>
            <p:nvPr/>
          </p:nvSpPr>
          <p:spPr bwMode="auto">
            <a:xfrm>
              <a:off x="2129" y="3855"/>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59" name="Freeform 14"/>
            <p:cNvSpPr>
              <a:spLocks/>
            </p:cNvSpPr>
            <p:nvPr/>
          </p:nvSpPr>
          <p:spPr bwMode="auto">
            <a:xfrm>
              <a:off x="2129" y="3864"/>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60" name="Rectangle 15"/>
            <p:cNvSpPr>
              <a:spLocks noChangeArrowheads="1"/>
            </p:cNvSpPr>
            <p:nvPr/>
          </p:nvSpPr>
          <p:spPr bwMode="auto">
            <a:xfrm>
              <a:off x="2129" y="3873"/>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161" name="Freeform 16"/>
            <p:cNvSpPr>
              <a:spLocks/>
            </p:cNvSpPr>
            <p:nvPr/>
          </p:nvSpPr>
          <p:spPr bwMode="auto">
            <a:xfrm>
              <a:off x="2129" y="3878"/>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62" name="Freeform 17"/>
            <p:cNvSpPr>
              <a:spLocks/>
            </p:cNvSpPr>
            <p:nvPr/>
          </p:nvSpPr>
          <p:spPr bwMode="auto">
            <a:xfrm>
              <a:off x="2115" y="3739"/>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163" name="Freeform 18"/>
            <p:cNvSpPr>
              <a:spLocks/>
            </p:cNvSpPr>
            <p:nvPr/>
          </p:nvSpPr>
          <p:spPr bwMode="auto">
            <a:xfrm>
              <a:off x="2115" y="3748"/>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164" name="Freeform 19"/>
            <p:cNvSpPr>
              <a:spLocks/>
            </p:cNvSpPr>
            <p:nvPr/>
          </p:nvSpPr>
          <p:spPr bwMode="auto">
            <a:xfrm>
              <a:off x="2115" y="3757"/>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165" name="Freeform 20"/>
            <p:cNvSpPr>
              <a:spLocks/>
            </p:cNvSpPr>
            <p:nvPr/>
          </p:nvSpPr>
          <p:spPr bwMode="auto">
            <a:xfrm>
              <a:off x="2115" y="3767"/>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166" name="Freeform 21"/>
            <p:cNvSpPr>
              <a:spLocks/>
            </p:cNvSpPr>
            <p:nvPr/>
          </p:nvSpPr>
          <p:spPr bwMode="auto">
            <a:xfrm>
              <a:off x="2115" y="3776"/>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167" name="Freeform 22"/>
            <p:cNvSpPr>
              <a:spLocks/>
            </p:cNvSpPr>
            <p:nvPr/>
          </p:nvSpPr>
          <p:spPr bwMode="auto">
            <a:xfrm>
              <a:off x="2115" y="3785"/>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168" name="Freeform 23"/>
            <p:cNvSpPr>
              <a:spLocks/>
            </p:cNvSpPr>
            <p:nvPr/>
          </p:nvSpPr>
          <p:spPr bwMode="auto">
            <a:xfrm>
              <a:off x="2115" y="3795"/>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169" name="Freeform 24"/>
            <p:cNvSpPr>
              <a:spLocks/>
            </p:cNvSpPr>
            <p:nvPr/>
          </p:nvSpPr>
          <p:spPr bwMode="auto">
            <a:xfrm>
              <a:off x="2115" y="3804"/>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170" name="Freeform 25"/>
            <p:cNvSpPr>
              <a:spLocks/>
            </p:cNvSpPr>
            <p:nvPr/>
          </p:nvSpPr>
          <p:spPr bwMode="auto">
            <a:xfrm>
              <a:off x="2115" y="3813"/>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171" name="Freeform 26"/>
            <p:cNvSpPr>
              <a:spLocks/>
            </p:cNvSpPr>
            <p:nvPr/>
          </p:nvSpPr>
          <p:spPr bwMode="auto">
            <a:xfrm>
              <a:off x="2115" y="3822"/>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172" name="Freeform 27"/>
            <p:cNvSpPr>
              <a:spLocks/>
            </p:cNvSpPr>
            <p:nvPr/>
          </p:nvSpPr>
          <p:spPr bwMode="auto">
            <a:xfrm>
              <a:off x="2115" y="3832"/>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173" name="Rectangle 28"/>
            <p:cNvSpPr>
              <a:spLocks noChangeArrowheads="1"/>
            </p:cNvSpPr>
            <p:nvPr/>
          </p:nvSpPr>
          <p:spPr bwMode="auto">
            <a:xfrm>
              <a:off x="2115" y="3841"/>
              <a:ext cx="9"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174" name="Freeform 29"/>
            <p:cNvSpPr>
              <a:spLocks/>
            </p:cNvSpPr>
            <p:nvPr/>
          </p:nvSpPr>
          <p:spPr bwMode="auto">
            <a:xfrm>
              <a:off x="2115" y="3846"/>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175" name="Freeform 30"/>
            <p:cNvSpPr>
              <a:spLocks/>
            </p:cNvSpPr>
            <p:nvPr/>
          </p:nvSpPr>
          <p:spPr bwMode="auto">
            <a:xfrm>
              <a:off x="2115" y="3855"/>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176" name="Freeform 31"/>
            <p:cNvSpPr>
              <a:spLocks/>
            </p:cNvSpPr>
            <p:nvPr/>
          </p:nvSpPr>
          <p:spPr bwMode="auto">
            <a:xfrm>
              <a:off x="2115" y="3864"/>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177" name="Freeform 32"/>
            <p:cNvSpPr>
              <a:spLocks/>
            </p:cNvSpPr>
            <p:nvPr/>
          </p:nvSpPr>
          <p:spPr bwMode="auto">
            <a:xfrm>
              <a:off x="2115" y="3873"/>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178" name="Freeform 33"/>
            <p:cNvSpPr>
              <a:spLocks/>
            </p:cNvSpPr>
            <p:nvPr/>
          </p:nvSpPr>
          <p:spPr bwMode="auto">
            <a:xfrm>
              <a:off x="2106" y="3734"/>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79" name="Freeform 34"/>
            <p:cNvSpPr>
              <a:spLocks/>
            </p:cNvSpPr>
            <p:nvPr/>
          </p:nvSpPr>
          <p:spPr bwMode="auto">
            <a:xfrm>
              <a:off x="2106" y="3743"/>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80" name="Freeform 35"/>
            <p:cNvSpPr>
              <a:spLocks/>
            </p:cNvSpPr>
            <p:nvPr/>
          </p:nvSpPr>
          <p:spPr bwMode="auto">
            <a:xfrm>
              <a:off x="2106" y="375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181" name="Freeform 36"/>
            <p:cNvSpPr>
              <a:spLocks/>
            </p:cNvSpPr>
            <p:nvPr/>
          </p:nvSpPr>
          <p:spPr bwMode="auto">
            <a:xfrm>
              <a:off x="2106" y="3762"/>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82" name="Freeform 37"/>
            <p:cNvSpPr>
              <a:spLocks/>
            </p:cNvSpPr>
            <p:nvPr/>
          </p:nvSpPr>
          <p:spPr bwMode="auto">
            <a:xfrm>
              <a:off x="2106" y="3771"/>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83" name="Freeform 38"/>
            <p:cNvSpPr>
              <a:spLocks/>
            </p:cNvSpPr>
            <p:nvPr/>
          </p:nvSpPr>
          <p:spPr bwMode="auto">
            <a:xfrm>
              <a:off x="2106" y="3781"/>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84" name="Freeform 39"/>
            <p:cNvSpPr>
              <a:spLocks/>
            </p:cNvSpPr>
            <p:nvPr/>
          </p:nvSpPr>
          <p:spPr bwMode="auto">
            <a:xfrm>
              <a:off x="2106" y="3790"/>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85" name="Freeform 40"/>
            <p:cNvSpPr>
              <a:spLocks/>
            </p:cNvSpPr>
            <p:nvPr/>
          </p:nvSpPr>
          <p:spPr bwMode="auto">
            <a:xfrm>
              <a:off x="2106" y="3799"/>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86" name="Rectangle 41"/>
            <p:cNvSpPr>
              <a:spLocks noChangeArrowheads="1"/>
            </p:cNvSpPr>
            <p:nvPr/>
          </p:nvSpPr>
          <p:spPr bwMode="auto">
            <a:xfrm>
              <a:off x="2106" y="3808"/>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187" name="Freeform 42"/>
            <p:cNvSpPr>
              <a:spLocks/>
            </p:cNvSpPr>
            <p:nvPr/>
          </p:nvSpPr>
          <p:spPr bwMode="auto">
            <a:xfrm>
              <a:off x="2106" y="3813"/>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88" name="Freeform 43"/>
            <p:cNvSpPr>
              <a:spLocks/>
            </p:cNvSpPr>
            <p:nvPr/>
          </p:nvSpPr>
          <p:spPr bwMode="auto">
            <a:xfrm>
              <a:off x="2106" y="3822"/>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89" name="Freeform 44"/>
            <p:cNvSpPr>
              <a:spLocks/>
            </p:cNvSpPr>
            <p:nvPr/>
          </p:nvSpPr>
          <p:spPr bwMode="auto">
            <a:xfrm>
              <a:off x="2106" y="3832"/>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190" name="Freeform 45"/>
            <p:cNvSpPr>
              <a:spLocks/>
            </p:cNvSpPr>
            <p:nvPr/>
          </p:nvSpPr>
          <p:spPr bwMode="auto">
            <a:xfrm>
              <a:off x="2106" y="3841"/>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91" name="Freeform 46"/>
            <p:cNvSpPr>
              <a:spLocks/>
            </p:cNvSpPr>
            <p:nvPr/>
          </p:nvSpPr>
          <p:spPr bwMode="auto">
            <a:xfrm>
              <a:off x="2106" y="3850"/>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192" name="Freeform 47"/>
            <p:cNvSpPr>
              <a:spLocks/>
            </p:cNvSpPr>
            <p:nvPr/>
          </p:nvSpPr>
          <p:spPr bwMode="auto">
            <a:xfrm>
              <a:off x="2106" y="3860"/>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193" name="Freeform 48"/>
            <p:cNvSpPr>
              <a:spLocks/>
            </p:cNvSpPr>
            <p:nvPr/>
          </p:nvSpPr>
          <p:spPr bwMode="auto">
            <a:xfrm>
              <a:off x="2106" y="3869"/>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194" name="Freeform 49"/>
            <p:cNvSpPr>
              <a:spLocks/>
            </p:cNvSpPr>
            <p:nvPr/>
          </p:nvSpPr>
          <p:spPr bwMode="auto">
            <a:xfrm>
              <a:off x="2092" y="3730"/>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195" name="Freeform 50"/>
            <p:cNvSpPr>
              <a:spLocks/>
            </p:cNvSpPr>
            <p:nvPr/>
          </p:nvSpPr>
          <p:spPr bwMode="auto">
            <a:xfrm>
              <a:off x="2092" y="3739"/>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96" name="Freeform 51"/>
            <p:cNvSpPr>
              <a:spLocks/>
            </p:cNvSpPr>
            <p:nvPr/>
          </p:nvSpPr>
          <p:spPr bwMode="auto">
            <a:xfrm>
              <a:off x="2092" y="3748"/>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97" name="Freeform 52"/>
            <p:cNvSpPr>
              <a:spLocks/>
            </p:cNvSpPr>
            <p:nvPr/>
          </p:nvSpPr>
          <p:spPr bwMode="auto">
            <a:xfrm>
              <a:off x="2092" y="3757"/>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198" name="Rectangle 53"/>
            <p:cNvSpPr>
              <a:spLocks noChangeArrowheads="1"/>
            </p:cNvSpPr>
            <p:nvPr/>
          </p:nvSpPr>
          <p:spPr bwMode="auto">
            <a:xfrm>
              <a:off x="2092" y="3767"/>
              <a:ext cx="5"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199" name="Freeform 54"/>
            <p:cNvSpPr>
              <a:spLocks/>
            </p:cNvSpPr>
            <p:nvPr/>
          </p:nvSpPr>
          <p:spPr bwMode="auto">
            <a:xfrm>
              <a:off x="2092" y="3771"/>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200" name="Freeform 55"/>
            <p:cNvSpPr>
              <a:spLocks/>
            </p:cNvSpPr>
            <p:nvPr/>
          </p:nvSpPr>
          <p:spPr bwMode="auto">
            <a:xfrm>
              <a:off x="2092" y="3781"/>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201" name="Freeform 56"/>
            <p:cNvSpPr>
              <a:spLocks/>
            </p:cNvSpPr>
            <p:nvPr/>
          </p:nvSpPr>
          <p:spPr bwMode="auto">
            <a:xfrm>
              <a:off x="2092" y="3790"/>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202" name="Freeform 57"/>
            <p:cNvSpPr>
              <a:spLocks/>
            </p:cNvSpPr>
            <p:nvPr/>
          </p:nvSpPr>
          <p:spPr bwMode="auto">
            <a:xfrm>
              <a:off x="2092" y="3799"/>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203" name="Freeform 58"/>
            <p:cNvSpPr>
              <a:spLocks/>
            </p:cNvSpPr>
            <p:nvPr/>
          </p:nvSpPr>
          <p:spPr bwMode="auto">
            <a:xfrm>
              <a:off x="2092" y="3808"/>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204" name="Freeform 59"/>
            <p:cNvSpPr>
              <a:spLocks/>
            </p:cNvSpPr>
            <p:nvPr/>
          </p:nvSpPr>
          <p:spPr bwMode="auto">
            <a:xfrm>
              <a:off x="2092" y="3818"/>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205" name="Freeform 60"/>
            <p:cNvSpPr>
              <a:spLocks/>
            </p:cNvSpPr>
            <p:nvPr/>
          </p:nvSpPr>
          <p:spPr bwMode="auto">
            <a:xfrm>
              <a:off x="2092" y="3827"/>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206" name="Freeform 61"/>
            <p:cNvSpPr>
              <a:spLocks/>
            </p:cNvSpPr>
            <p:nvPr/>
          </p:nvSpPr>
          <p:spPr bwMode="auto">
            <a:xfrm>
              <a:off x="2092" y="3836"/>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207" name="Freeform 62"/>
            <p:cNvSpPr>
              <a:spLocks/>
            </p:cNvSpPr>
            <p:nvPr/>
          </p:nvSpPr>
          <p:spPr bwMode="auto">
            <a:xfrm>
              <a:off x="2092" y="3846"/>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208" name="Freeform 63"/>
            <p:cNvSpPr>
              <a:spLocks/>
            </p:cNvSpPr>
            <p:nvPr/>
          </p:nvSpPr>
          <p:spPr bwMode="auto">
            <a:xfrm>
              <a:off x="2092" y="3855"/>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209" name="Freeform 64"/>
            <p:cNvSpPr>
              <a:spLocks/>
            </p:cNvSpPr>
            <p:nvPr/>
          </p:nvSpPr>
          <p:spPr bwMode="auto">
            <a:xfrm>
              <a:off x="2092" y="3864"/>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210" name="Freeform 65"/>
            <p:cNvSpPr>
              <a:spLocks/>
            </p:cNvSpPr>
            <p:nvPr/>
          </p:nvSpPr>
          <p:spPr bwMode="auto">
            <a:xfrm>
              <a:off x="2083" y="3725"/>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211" name="Rectangle 66"/>
            <p:cNvSpPr>
              <a:spLocks noChangeArrowheads="1"/>
            </p:cNvSpPr>
            <p:nvPr/>
          </p:nvSpPr>
          <p:spPr bwMode="auto">
            <a:xfrm>
              <a:off x="2083" y="3734"/>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212" name="Freeform 67"/>
            <p:cNvSpPr>
              <a:spLocks/>
            </p:cNvSpPr>
            <p:nvPr/>
          </p:nvSpPr>
          <p:spPr bwMode="auto">
            <a:xfrm>
              <a:off x="2083" y="3739"/>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213" name="Freeform 68"/>
            <p:cNvSpPr>
              <a:spLocks/>
            </p:cNvSpPr>
            <p:nvPr/>
          </p:nvSpPr>
          <p:spPr bwMode="auto">
            <a:xfrm>
              <a:off x="2083" y="3748"/>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14" name="Freeform 69"/>
            <p:cNvSpPr>
              <a:spLocks/>
            </p:cNvSpPr>
            <p:nvPr/>
          </p:nvSpPr>
          <p:spPr bwMode="auto">
            <a:xfrm>
              <a:off x="2083" y="3757"/>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15" name="Freeform 70"/>
            <p:cNvSpPr>
              <a:spLocks/>
            </p:cNvSpPr>
            <p:nvPr/>
          </p:nvSpPr>
          <p:spPr bwMode="auto">
            <a:xfrm>
              <a:off x="2083" y="3767"/>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216" name="Freeform 71"/>
            <p:cNvSpPr>
              <a:spLocks/>
            </p:cNvSpPr>
            <p:nvPr/>
          </p:nvSpPr>
          <p:spPr bwMode="auto">
            <a:xfrm>
              <a:off x="2083" y="3776"/>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17" name="Freeform 72"/>
            <p:cNvSpPr>
              <a:spLocks/>
            </p:cNvSpPr>
            <p:nvPr/>
          </p:nvSpPr>
          <p:spPr bwMode="auto">
            <a:xfrm>
              <a:off x="2083" y="3785"/>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18" name="Freeform 73"/>
            <p:cNvSpPr>
              <a:spLocks/>
            </p:cNvSpPr>
            <p:nvPr/>
          </p:nvSpPr>
          <p:spPr bwMode="auto">
            <a:xfrm>
              <a:off x="2083" y="3795"/>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219" name="Freeform 74"/>
            <p:cNvSpPr>
              <a:spLocks/>
            </p:cNvSpPr>
            <p:nvPr/>
          </p:nvSpPr>
          <p:spPr bwMode="auto">
            <a:xfrm>
              <a:off x="2083" y="3804"/>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220" name="Freeform 75"/>
            <p:cNvSpPr>
              <a:spLocks/>
            </p:cNvSpPr>
            <p:nvPr/>
          </p:nvSpPr>
          <p:spPr bwMode="auto">
            <a:xfrm>
              <a:off x="2083" y="3813"/>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221" name="Freeform 76"/>
            <p:cNvSpPr>
              <a:spLocks/>
            </p:cNvSpPr>
            <p:nvPr/>
          </p:nvSpPr>
          <p:spPr bwMode="auto">
            <a:xfrm>
              <a:off x="2083" y="3822"/>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222" name="Freeform 77"/>
            <p:cNvSpPr>
              <a:spLocks/>
            </p:cNvSpPr>
            <p:nvPr/>
          </p:nvSpPr>
          <p:spPr bwMode="auto">
            <a:xfrm>
              <a:off x="2083" y="3832"/>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223" name="Rectangle 78"/>
            <p:cNvSpPr>
              <a:spLocks noChangeArrowheads="1"/>
            </p:cNvSpPr>
            <p:nvPr/>
          </p:nvSpPr>
          <p:spPr bwMode="auto">
            <a:xfrm>
              <a:off x="2083" y="3841"/>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224" name="Freeform 79"/>
            <p:cNvSpPr>
              <a:spLocks/>
            </p:cNvSpPr>
            <p:nvPr/>
          </p:nvSpPr>
          <p:spPr bwMode="auto">
            <a:xfrm>
              <a:off x="2083" y="3846"/>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225" name="Freeform 80"/>
            <p:cNvSpPr>
              <a:spLocks/>
            </p:cNvSpPr>
            <p:nvPr/>
          </p:nvSpPr>
          <p:spPr bwMode="auto">
            <a:xfrm>
              <a:off x="2083" y="3855"/>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26" name="Freeform 81"/>
            <p:cNvSpPr>
              <a:spLocks/>
            </p:cNvSpPr>
            <p:nvPr/>
          </p:nvSpPr>
          <p:spPr bwMode="auto">
            <a:xfrm>
              <a:off x="2069" y="3716"/>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227" name="Freeform 82"/>
            <p:cNvSpPr>
              <a:spLocks/>
            </p:cNvSpPr>
            <p:nvPr/>
          </p:nvSpPr>
          <p:spPr bwMode="auto">
            <a:xfrm>
              <a:off x="2069" y="3725"/>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28" name="Freeform 83"/>
            <p:cNvSpPr>
              <a:spLocks/>
            </p:cNvSpPr>
            <p:nvPr/>
          </p:nvSpPr>
          <p:spPr bwMode="auto">
            <a:xfrm>
              <a:off x="2069" y="3734"/>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29" name="Freeform 84"/>
            <p:cNvSpPr>
              <a:spLocks/>
            </p:cNvSpPr>
            <p:nvPr/>
          </p:nvSpPr>
          <p:spPr bwMode="auto">
            <a:xfrm>
              <a:off x="2069" y="3743"/>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30" name="Freeform 85"/>
            <p:cNvSpPr>
              <a:spLocks/>
            </p:cNvSpPr>
            <p:nvPr/>
          </p:nvSpPr>
          <p:spPr bwMode="auto">
            <a:xfrm>
              <a:off x="2069" y="3753"/>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231" name="Freeform 86"/>
            <p:cNvSpPr>
              <a:spLocks/>
            </p:cNvSpPr>
            <p:nvPr/>
          </p:nvSpPr>
          <p:spPr bwMode="auto">
            <a:xfrm>
              <a:off x="2069" y="3762"/>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32" name="Freeform 87"/>
            <p:cNvSpPr>
              <a:spLocks/>
            </p:cNvSpPr>
            <p:nvPr/>
          </p:nvSpPr>
          <p:spPr bwMode="auto">
            <a:xfrm>
              <a:off x="2069" y="3771"/>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233" name="Freeform 88"/>
            <p:cNvSpPr>
              <a:spLocks/>
            </p:cNvSpPr>
            <p:nvPr/>
          </p:nvSpPr>
          <p:spPr bwMode="auto">
            <a:xfrm>
              <a:off x="2069" y="3781"/>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234" name="Freeform 89"/>
            <p:cNvSpPr>
              <a:spLocks/>
            </p:cNvSpPr>
            <p:nvPr/>
          </p:nvSpPr>
          <p:spPr bwMode="auto">
            <a:xfrm>
              <a:off x="2069" y="3790"/>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235" name="Freeform 90"/>
            <p:cNvSpPr>
              <a:spLocks/>
            </p:cNvSpPr>
            <p:nvPr/>
          </p:nvSpPr>
          <p:spPr bwMode="auto">
            <a:xfrm>
              <a:off x="2069" y="3799"/>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236" name="Rectangle 91"/>
            <p:cNvSpPr>
              <a:spLocks noChangeArrowheads="1"/>
            </p:cNvSpPr>
            <p:nvPr/>
          </p:nvSpPr>
          <p:spPr bwMode="auto">
            <a:xfrm>
              <a:off x="2069" y="3808"/>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237" name="Freeform 92"/>
            <p:cNvSpPr>
              <a:spLocks/>
            </p:cNvSpPr>
            <p:nvPr/>
          </p:nvSpPr>
          <p:spPr bwMode="auto">
            <a:xfrm>
              <a:off x="2069" y="3813"/>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38" name="Freeform 93"/>
            <p:cNvSpPr>
              <a:spLocks/>
            </p:cNvSpPr>
            <p:nvPr/>
          </p:nvSpPr>
          <p:spPr bwMode="auto">
            <a:xfrm>
              <a:off x="2069" y="3822"/>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39" name="Freeform 94"/>
            <p:cNvSpPr>
              <a:spLocks/>
            </p:cNvSpPr>
            <p:nvPr/>
          </p:nvSpPr>
          <p:spPr bwMode="auto">
            <a:xfrm>
              <a:off x="2069" y="3832"/>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240" name="Freeform 95"/>
            <p:cNvSpPr>
              <a:spLocks/>
            </p:cNvSpPr>
            <p:nvPr/>
          </p:nvSpPr>
          <p:spPr bwMode="auto">
            <a:xfrm>
              <a:off x="2069" y="3841"/>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41" name="Freeform 96"/>
            <p:cNvSpPr>
              <a:spLocks/>
            </p:cNvSpPr>
            <p:nvPr/>
          </p:nvSpPr>
          <p:spPr bwMode="auto">
            <a:xfrm>
              <a:off x="2069" y="3850"/>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242" name="Freeform 97"/>
            <p:cNvSpPr>
              <a:spLocks/>
            </p:cNvSpPr>
            <p:nvPr/>
          </p:nvSpPr>
          <p:spPr bwMode="auto">
            <a:xfrm>
              <a:off x="2055" y="3711"/>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243" name="Freeform 98"/>
            <p:cNvSpPr>
              <a:spLocks/>
            </p:cNvSpPr>
            <p:nvPr/>
          </p:nvSpPr>
          <p:spPr bwMode="auto">
            <a:xfrm>
              <a:off x="2055" y="3720"/>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244" name="Freeform 99"/>
            <p:cNvSpPr>
              <a:spLocks/>
            </p:cNvSpPr>
            <p:nvPr/>
          </p:nvSpPr>
          <p:spPr bwMode="auto">
            <a:xfrm>
              <a:off x="2055" y="3730"/>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245" name="Freeform 100"/>
            <p:cNvSpPr>
              <a:spLocks/>
            </p:cNvSpPr>
            <p:nvPr/>
          </p:nvSpPr>
          <p:spPr bwMode="auto">
            <a:xfrm>
              <a:off x="2055" y="3739"/>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246" name="Freeform 101"/>
            <p:cNvSpPr>
              <a:spLocks/>
            </p:cNvSpPr>
            <p:nvPr/>
          </p:nvSpPr>
          <p:spPr bwMode="auto">
            <a:xfrm>
              <a:off x="2055" y="3748"/>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247" name="Freeform 102"/>
            <p:cNvSpPr>
              <a:spLocks/>
            </p:cNvSpPr>
            <p:nvPr/>
          </p:nvSpPr>
          <p:spPr bwMode="auto">
            <a:xfrm>
              <a:off x="2055" y="3757"/>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248" name="Rectangle 103"/>
            <p:cNvSpPr>
              <a:spLocks noChangeArrowheads="1"/>
            </p:cNvSpPr>
            <p:nvPr/>
          </p:nvSpPr>
          <p:spPr bwMode="auto">
            <a:xfrm>
              <a:off x="2055" y="3767"/>
              <a:ext cx="9"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249" name="Freeform 104"/>
            <p:cNvSpPr>
              <a:spLocks/>
            </p:cNvSpPr>
            <p:nvPr/>
          </p:nvSpPr>
          <p:spPr bwMode="auto">
            <a:xfrm>
              <a:off x="2055" y="3771"/>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250" name="Freeform 105"/>
            <p:cNvSpPr>
              <a:spLocks/>
            </p:cNvSpPr>
            <p:nvPr/>
          </p:nvSpPr>
          <p:spPr bwMode="auto">
            <a:xfrm>
              <a:off x="2055" y="3781"/>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251" name="Freeform 106"/>
            <p:cNvSpPr>
              <a:spLocks/>
            </p:cNvSpPr>
            <p:nvPr/>
          </p:nvSpPr>
          <p:spPr bwMode="auto">
            <a:xfrm>
              <a:off x="2055" y="3790"/>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252" name="Freeform 107"/>
            <p:cNvSpPr>
              <a:spLocks/>
            </p:cNvSpPr>
            <p:nvPr/>
          </p:nvSpPr>
          <p:spPr bwMode="auto">
            <a:xfrm>
              <a:off x="2055" y="3799"/>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253" name="Freeform 108"/>
            <p:cNvSpPr>
              <a:spLocks/>
            </p:cNvSpPr>
            <p:nvPr/>
          </p:nvSpPr>
          <p:spPr bwMode="auto">
            <a:xfrm>
              <a:off x="2055" y="3808"/>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254" name="Freeform 109"/>
            <p:cNvSpPr>
              <a:spLocks/>
            </p:cNvSpPr>
            <p:nvPr/>
          </p:nvSpPr>
          <p:spPr bwMode="auto">
            <a:xfrm>
              <a:off x="2055" y="3818"/>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255" name="Freeform 110"/>
            <p:cNvSpPr>
              <a:spLocks/>
            </p:cNvSpPr>
            <p:nvPr/>
          </p:nvSpPr>
          <p:spPr bwMode="auto">
            <a:xfrm>
              <a:off x="2055" y="3827"/>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256" name="Freeform 111"/>
            <p:cNvSpPr>
              <a:spLocks/>
            </p:cNvSpPr>
            <p:nvPr/>
          </p:nvSpPr>
          <p:spPr bwMode="auto">
            <a:xfrm>
              <a:off x="2055" y="3836"/>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257" name="Freeform 112"/>
            <p:cNvSpPr>
              <a:spLocks/>
            </p:cNvSpPr>
            <p:nvPr/>
          </p:nvSpPr>
          <p:spPr bwMode="auto">
            <a:xfrm>
              <a:off x="2055" y="3846"/>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258" name="Freeform 113"/>
            <p:cNvSpPr>
              <a:spLocks/>
            </p:cNvSpPr>
            <p:nvPr/>
          </p:nvSpPr>
          <p:spPr bwMode="auto">
            <a:xfrm>
              <a:off x="2045" y="3706"/>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259" name="Freeform 114"/>
            <p:cNvSpPr>
              <a:spLocks/>
            </p:cNvSpPr>
            <p:nvPr/>
          </p:nvSpPr>
          <p:spPr bwMode="auto">
            <a:xfrm>
              <a:off x="2045" y="3716"/>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260" name="Freeform 115"/>
            <p:cNvSpPr>
              <a:spLocks/>
            </p:cNvSpPr>
            <p:nvPr/>
          </p:nvSpPr>
          <p:spPr bwMode="auto">
            <a:xfrm>
              <a:off x="2045" y="3725"/>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261" name="Rectangle 116"/>
            <p:cNvSpPr>
              <a:spLocks noChangeArrowheads="1"/>
            </p:cNvSpPr>
            <p:nvPr/>
          </p:nvSpPr>
          <p:spPr bwMode="auto">
            <a:xfrm>
              <a:off x="2045" y="3734"/>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262" name="Freeform 117"/>
            <p:cNvSpPr>
              <a:spLocks/>
            </p:cNvSpPr>
            <p:nvPr/>
          </p:nvSpPr>
          <p:spPr bwMode="auto">
            <a:xfrm>
              <a:off x="2045" y="3739"/>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263" name="Freeform 118"/>
            <p:cNvSpPr>
              <a:spLocks/>
            </p:cNvSpPr>
            <p:nvPr/>
          </p:nvSpPr>
          <p:spPr bwMode="auto">
            <a:xfrm>
              <a:off x="2045" y="3748"/>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grpSp>
      <p:grpSp>
        <p:nvGrpSpPr>
          <p:cNvPr id="3408" name="Group 320"/>
          <p:cNvGrpSpPr>
            <a:grpSpLocks/>
          </p:cNvGrpSpPr>
          <p:nvPr/>
        </p:nvGrpSpPr>
        <p:grpSpPr bwMode="auto">
          <a:xfrm>
            <a:off x="3187700" y="5654675"/>
            <a:ext cx="222250" cy="450850"/>
            <a:chOff x="2008" y="3562"/>
            <a:chExt cx="140" cy="284"/>
          </a:xfrm>
        </p:grpSpPr>
        <p:sp>
          <p:nvSpPr>
            <p:cNvPr id="3864" name="Freeform 120"/>
            <p:cNvSpPr>
              <a:spLocks/>
            </p:cNvSpPr>
            <p:nvPr/>
          </p:nvSpPr>
          <p:spPr bwMode="auto">
            <a:xfrm>
              <a:off x="2045" y="3757"/>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65" name="Freeform 121"/>
            <p:cNvSpPr>
              <a:spLocks/>
            </p:cNvSpPr>
            <p:nvPr/>
          </p:nvSpPr>
          <p:spPr bwMode="auto">
            <a:xfrm>
              <a:off x="2045" y="3767"/>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66" name="Freeform 122"/>
            <p:cNvSpPr>
              <a:spLocks/>
            </p:cNvSpPr>
            <p:nvPr/>
          </p:nvSpPr>
          <p:spPr bwMode="auto">
            <a:xfrm>
              <a:off x="2045" y="3776"/>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67" name="Freeform 123"/>
            <p:cNvSpPr>
              <a:spLocks/>
            </p:cNvSpPr>
            <p:nvPr/>
          </p:nvSpPr>
          <p:spPr bwMode="auto">
            <a:xfrm>
              <a:off x="2045" y="3785"/>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68" name="Freeform 124"/>
            <p:cNvSpPr>
              <a:spLocks/>
            </p:cNvSpPr>
            <p:nvPr/>
          </p:nvSpPr>
          <p:spPr bwMode="auto">
            <a:xfrm>
              <a:off x="2045" y="3795"/>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69" name="Freeform 125"/>
            <p:cNvSpPr>
              <a:spLocks/>
            </p:cNvSpPr>
            <p:nvPr/>
          </p:nvSpPr>
          <p:spPr bwMode="auto">
            <a:xfrm>
              <a:off x="2045" y="3804"/>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70" name="Freeform 126"/>
            <p:cNvSpPr>
              <a:spLocks/>
            </p:cNvSpPr>
            <p:nvPr/>
          </p:nvSpPr>
          <p:spPr bwMode="auto">
            <a:xfrm>
              <a:off x="2045" y="3813"/>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71" name="Freeform 127"/>
            <p:cNvSpPr>
              <a:spLocks/>
            </p:cNvSpPr>
            <p:nvPr/>
          </p:nvSpPr>
          <p:spPr bwMode="auto">
            <a:xfrm>
              <a:off x="2045" y="3822"/>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72" name="Freeform 128"/>
            <p:cNvSpPr>
              <a:spLocks/>
            </p:cNvSpPr>
            <p:nvPr/>
          </p:nvSpPr>
          <p:spPr bwMode="auto">
            <a:xfrm>
              <a:off x="2045" y="3832"/>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73" name="Rectangle 129"/>
            <p:cNvSpPr>
              <a:spLocks noChangeArrowheads="1"/>
            </p:cNvSpPr>
            <p:nvPr/>
          </p:nvSpPr>
          <p:spPr bwMode="auto">
            <a:xfrm>
              <a:off x="2045" y="3841"/>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74" name="Rectangle 130"/>
            <p:cNvSpPr>
              <a:spLocks noChangeArrowheads="1"/>
            </p:cNvSpPr>
            <p:nvPr/>
          </p:nvSpPr>
          <p:spPr bwMode="auto">
            <a:xfrm>
              <a:off x="2032" y="3702"/>
              <a:ext cx="9"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75" name="Freeform 131"/>
            <p:cNvSpPr>
              <a:spLocks/>
            </p:cNvSpPr>
            <p:nvPr/>
          </p:nvSpPr>
          <p:spPr bwMode="auto">
            <a:xfrm>
              <a:off x="2032" y="3706"/>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76" name="Freeform 132"/>
            <p:cNvSpPr>
              <a:spLocks/>
            </p:cNvSpPr>
            <p:nvPr/>
          </p:nvSpPr>
          <p:spPr bwMode="auto">
            <a:xfrm>
              <a:off x="2032" y="3716"/>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877" name="Freeform 133"/>
            <p:cNvSpPr>
              <a:spLocks/>
            </p:cNvSpPr>
            <p:nvPr/>
          </p:nvSpPr>
          <p:spPr bwMode="auto">
            <a:xfrm>
              <a:off x="2032" y="3725"/>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78" name="Freeform 134"/>
            <p:cNvSpPr>
              <a:spLocks/>
            </p:cNvSpPr>
            <p:nvPr/>
          </p:nvSpPr>
          <p:spPr bwMode="auto">
            <a:xfrm>
              <a:off x="2032" y="3734"/>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79" name="Freeform 135"/>
            <p:cNvSpPr>
              <a:spLocks/>
            </p:cNvSpPr>
            <p:nvPr/>
          </p:nvSpPr>
          <p:spPr bwMode="auto">
            <a:xfrm>
              <a:off x="2032" y="3743"/>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80" name="Freeform 136"/>
            <p:cNvSpPr>
              <a:spLocks/>
            </p:cNvSpPr>
            <p:nvPr/>
          </p:nvSpPr>
          <p:spPr bwMode="auto">
            <a:xfrm>
              <a:off x="2032" y="3753"/>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881" name="Freeform 137"/>
            <p:cNvSpPr>
              <a:spLocks/>
            </p:cNvSpPr>
            <p:nvPr/>
          </p:nvSpPr>
          <p:spPr bwMode="auto">
            <a:xfrm>
              <a:off x="2032" y="3762"/>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82" name="Freeform 138"/>
            <p:cNvSpPr>
              <a:spLocks/>
            </p:cNvSpPr>
            <p:nvPr/>
          </p:nvSpPr>
          <p:spPr bwMode="auto">
            <a:xfrm>
              <a:off x="2032" y="3771"/>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83" name="Freeform 139"/>
            <p:cNvSpPr>
              <a:spLocks/>
            </p:cNvSpPr>
            <p:nvPr/>
          </p:nvSpPr>
          <p:spPr bwMode="auto">
            <a:xfrm>
              <a:off x="2032" y="3781"/>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84" name="Freeform 140"/>
            <p:cNvSpPr>
              <a:spLocks/>
            </p:cNvSpPr>
            <p:nvPr/>
          </p:nvSpPr>
          <p:spPr bwMode="auto">
            <a:xfrm>
              <a:off x="2032" y="3790"/>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85" name="Freeform 141"/>
            <p:cNvSpPr>
              <a:spLocks/>
            </p:cNvSpPr>
            <p:nvPr/>
          </p:nvSpPr>
          <p:spPr bwMode="auto">
            <a:xfrm>
              <a:off x="2032" y="3799"/>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86" name="Rectangle 142"/>
            <p:cNvSpPr>
              <a:spLocks noChangeArrowheads="1"/>
            </p:cNvSpPr>
            <p:nvPr/>
          </p:nvSpPr>
          <p:spPr bwMode="auto">
            <a:xfrm>
              <a:off x="2032" y="3808"/>
              <a:ext cx="9"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87" name="Freeform 143"/>
            <p:cNvSpPr>
              <a:spLocks/>
            </p:cNvSpPr>
            <p:nvPr/>
          </p:nvSpPr>
          <p:spPr bwMode="auto">
            <a:xfrm>
              <a:off x="2032" y="3813"/>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88" name="Freeform 144"/>
            <p:cNvSpPr>
              <a:spLocks/>
            </p:cNvSpPr>
            <p:nvPr/>
          </p:nvSpPr>
          <p:spPr bwMode="auto">
            <a:xfrm>
              <a:off x="2032" y="3822"/>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89" name="Freeform 145"/>
            <p:cNvSpPr>
              <a:spLocks/>
            </p:cNvSpPr>
            <p:nvPr/>
          </p:nvSpPr>
          <p:spPr bwMode="auto">
            <a:xfrm>
              <a:off x="2032" y="3832"/>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890" name="Freeform 146"/>
            <p:cNvSpPr>
              <a:spLocks/>
            </p:cNvSpPr>
            <p:nvPr/>
          </p:nvSpPr>
          <p:spPr bwMode="auto">
            <a:xfrm>
              <a:off x="2022" y="3692"/>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91" name="Freeform 147"/>
            <p:cNvSpPr>
              <a:spLocks/>
            </p:cNvSpPr>
            <p:nvPr/>
          </p:nvSpPr>
          <p:spPr bwMode="auto">
            <a:xfrm>
              <a:off x="2022" y="3702"/>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92" name="Freeform 148"/>
            <p:cNvSpPr>
              <a:spLocks/>
            </p:cNvSpPr>
            <p:nvPr/>
          </p:nvSpPr>
          <p:spPr bwMode="auto">
            <a:xfrm>
              <a:off x="2022" y="3711"/>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93" name="Freeform 149"/>
            <p:cNvSpPr>
              <a:spLocks/>
            </p:cNvSpPr>
            <p:nvPr/>
          </p:nvSpPr>
          <p:spPr bwMode="auto">
            <a:xfrm>
              <a:off x="2022" y="3720"/>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94" name="Freeform 150"/>
            <p:cNvSpPr>
              <a:spLocks/>
            </p:cNvSpPr>
            <p:nvPr/>
          </p:nvSpPr>
          <p:spPr bwMode="auto">
            <a:xfrm>
              <a:off x="2022" y="3730"/>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95" name="Freeform 151"/>
            <p:cNvSpPr>
              <a:spLocks/>
            </p:cNvSpPr>
            <p:nvPr/>
          </p:nvSpPr>
          <p:spPr bwMode="auto">
            <a:xfrm>
              <a:off x="2022" y="3739"/>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96" name="Freeform 152"/>
            <p:cNvSpPr>
              <a:spLocks/>
            </p:cNvSpPr>
            <p:nvPr/>
          </p:nvSpPr>
          <p:spPr bwMode="auto">
            <a:xfrm>
              <a:off x="2022" y="3748"/>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97" name="Freeform 153"/>
            <p:cNvSpPr>
              <a:spLocks/>
            </p:cNvSpPr>
            <p:nvPr/>
          </p:nvSpPr>
          <p:spPr bwMode="auto">
            <a:xfrm>
              <a:off x="2022" y="3757"/>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98" name="Rectangle 154"/>
            <p:cNvSpPr>
              <a:spLocks noChangeArrowheads="1"/>
            </p:cNvSpPr>
            <p:nvPr/>
          </p:nvSpPr>
          <p:spPr bwMode="auto">
            <a:xfrm>
              <a:off x="2022" y="3767"/>
              <a:ext cx="5"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99" name="Freeform 155"/>
            <p:cNvSpPr>
              <a:spLocks/>
            </p:cNvSpPr>
            <p:nvPr/>
          </p:nvSpPr>
          <p:spPr bwMode="auto">
            <a:xfrm>
              <a:off x="2022" y="3771"/>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00" name="Freeform 156"/>
            <p:cNvSpPr>
              <a:spLocks/>
            </p:cNvSpPr>
            <p:nvPr/>
          </p:nvSpPr>
          <p:spPr bwMode="auto">
            <a:xfrm>
              <a:off x="2022" y="3781"/>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01" name="Freeform 157"/>
            <p:cNvSpPr>
              <a:spLocks/>
            </p:cNvSpPr>
            <p:nvPr/>
          </p:nvSpPr>
          <p:spPr bwMode="auto">
            <a:xfrm>
              <a:off x="2022" y="3790"/>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02" name="Freeform 158"/>
            <p:cNvSpPr>
              <a:spLocks/>
            </p:cNvSpPr>
            <p:nvPr/>
          </p:nvSpPr>
          <p:spPr bwMode="auto">
            <a:xfrm>
              <a:off x="2022" y="3799"/>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03" name="Freeform 159"/>
            <p:cNvSpPr>
              <a:spLocks/>
            </p:cNvSpPr>
            <p:nvPr/>
          </p:nvSpPr>
          <p:spPr bwMode="auto">
            <a:xfrm>
              <a:off x="2022" y="3808"/>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04" name="Freeform 160"/>
            <p:cNvSpPr>
              <a:spLocks/>
            </p:cNvSpPr>
            <p:nvPr/>
          </p:nvSpPr>
          <p:spPr bwMode="auto">
            <a:xfrm>
              <a:off x="2022" y="3818"/>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05" name="Freeform 161"/>
            <p:cNvSpPr>
              <a:spLocks/>
            </p:cNvSpPr>
            <p:nvPr/>
          </p:nvSpPr>
          <p:spPr bwMode="auto">
            <a:xfrm>
              <a:off x="2022" y="3827"/>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06" name="Freeform 162"/>
            <p:cNvSpPr>
              <a:spLocks/>
            </p:cNvSpPr>
            <p:nvPr/>
          </p:nvSpPr>
          <p:spPr bwMode="auto">
            <a:xfrm>
              <a:off x="2008" y="3688"/>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07" name="Freeform 163"/>
            <p:cNvSpPr>
              <a:spLocks/>
            </p:cNvSpPr>
            <p:nvPr/>
          </p:nvSpPr>
          <p:spPr bwMode="auto">
            <a:xfrm>
              <a:off x="2008" y="3697"/>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08" name="Freeform 164"/>
            <p:cNvSpPr>
              <a:spLocks/>
            </p:cNvSpPr>
            <p:nvPr/>
          </p:nvSpPr>
          <p:spPr bwMode="auto">
            <a:xfrm>
              <a:off x="2008" y="3706"/>
              <a:ext cx="10" cy="10"/>
            </a:xfrm>
            <a:custGeom>
              <a:avLst/>
              <a:gdLst>
                <a:gd name="T0" fmla="*/ 10 w 10"/>
                <a:gd name="T1" fmla="*/ 0 h 10"/>
                <a:gd name="T2" fmla="*/ 0 w 10"/>
                <a:gd name="T3" fmla="*/ 0 h 10"/>
                <a:gd name="T4" fmla="*/ 0 w 10"/>
                <a:gd name="T5" fmla="*/ 5 h 10"/>
                <a:gd name="T6" fmla="*/ 10 w 10"/>
                <a:gd name="T7" fmla="*/ 10 h 10"/>
                <a:gd name="T8" fmla="*/ 10 w 10"/>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0"/>
                  </a:moveTo>
                  <a:lnTo>
                    <a:pt x="0" y="0"/>
                  </a:lnTo>
                  <a:lnTo>
                    <a:pt x="0" y="5"/>
                  </a:lnTo>
                  <a:lnTo>
                    <a:pt x="10" y="10"/>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909" name="Freeform 165"/>
            <p:cNvSpPr>
              <a:spLocks/>
            </p:cNvSpPr>
            <p:nvPr/>
          </p:nvSpPr>
          <p:spPr bwMode="auto">
            <a:xfrm>
              <a:off x="2008" y="3716"/>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910" name="Freeform 166"/>
            <p:cNvSpPr>
              <a:spLocks/>
            </p:cNvSpPr>
            <p:nvPr/>
          </p:nvSpPr>
          <p:spPr bwMode="auto">
            <a:xfrm>
              <a:off x="2008" y="3725"/>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911" name="Rectangle 167"/>
            <p:cNvSpPr>
              <a:spLocks noChangeArrowheads="1"/>
            </p:cNvSpPr>
            <p:nvPr/>
          </p:nvSpPr>
          <p:spPr bwMode="auto">
            <a:xfrm>
              <a:off x="2008" y="3734"/>
              <a:ext cx="10"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912" name="Freeform 168"/>
            <p:cNvSpPr>
              <a:spLocks/>
            </p:cNvSpPr>
            <p:nvPr/>
          </p:nvSpPr>
          <p:spPr bwMode="auto">
            <a:xfrm>
              <a:off x="2008" y="3739"/>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13" name="Freeform 169"/>
            <p:cNvSpPr>
              <a:spLocks/>
            </p:cNvSpPr>
            <p:nvPr/>
          </p:nvSpPr>
          <p:spPr bwMode="auto">
            <a:xfrm>
              <a:off x="2008" y="3748"/>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14" name="Freeform 170"/>
            <p:cNvSpPr>
              <a:spLocks/>
            </p:cNvSpPr>
            <p:nvPr/>
          </p:nvSpPr>
          <p:spPr bwMode="auto">
            <a:xfrm>
              <a:off x="2008" y="3757"/>
              <a:ext cx="10" cy="10"/>
            </a:xfrm>
            <a:custGeom>
              <a:avLst/>
              <a:gdLst>
                <a:gd name="T0" fmla="*/ 10 w 10"/>
                <a:gd name="T1" fmla="*/ 5 h 10"/>
                <a:gd name="T2" fmla="*/ 0 w 10"/>
                <a:gd name="T3" fmla="*/ 0 h 10"/>
                <a:gd name="T4" fmla="*/ 0 w 10"/>
                <a:gd name="T5" fmla="*/ 10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10"/>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15" name="Freeform 171"/>
            <p:cNvSpPr>
              <a:spLocks/>
            </p:cNvSpPr>
            <p:nvPr/>
          </p:nvSpPr>
          <p:spPr bwMode="auto">
            <a:xfrm>
              <a:off x="2008" y="3767"/>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16" name="Freeform 172"/>
            <p:cNvSpPr>
              <a:spLocks/>
            </p:cNvSpPr>
            <p:nvPr/>
          </p:nvSpPr>
          <p:spPr bwMode="auto">
            <a:xfrm>
              <a:off x="2008" y="3776"/>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17" name="Freeform 173"/>
            <p:cNvSpPr>
              <a:spLocks/>
            </p:cNvSpPr>
            <p:nvPr/>
          </p:nvSpPr>
          <p:spPr bwMode="auto">
            <a:xfrm>
              <a:off x="2008" y="3785"/>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18" name="Freeform 174"/>
            <p:cNvSpPr>
              <a:spLocks/>
            </p:cNvSpPr>
            <p:nvPr/>
          </p:nvSpPr>
          <p:spPr bwMode="auto">
            <a:xfrm>
              <a:off x="2008" y="3795"/>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19" name="Freeform 175"/>
            <p:cNvSpPr>
              <a:spLocks/>
            </p:cNvSpPr>
            <p:nvPr/>
          </p:nvSpPr>
          <p:spPr bwMode="auto">
            <a:xfrm>
              <a:off x="2008" y="3804"/>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20" name="Freeform 176"/>
            <p:cNvSpPr>
              <a:spLocks/>
            </p:cNvSpPr>
            <p:nvPr/>
          </p:nvSpPr>
          <p:spPr bwMode="auto">
            <a:xfrm>
              <a:off x="2008" y="3813"/>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921" name="Freeform 177"/>
            <p:cNvSpPr>
              <a:spLocks/>
            </p:cNvSpPr>
            <p:nvPr/>
          </p:nvSpPr>
          <p:spPr bwMode="auto">
            <a:xfrm>
              <a:off x="2008" y="3822"/>
              <a:ext cx="10" cy="10"/>
            </a:xfrm>
            <a:custGeom>
              <a:avLst/>
              <a:gdLst>
                <a:gd name="T0" fmla="*/ 10 w 10"/>
                <a:gd name="T1" fmla="*/ 0 h 10"/>
                <a:gd name="T2" fmla="*/ 0 w 10"/>
                <a:gd name="T3" fmla="*/ 0 h 10"/>
                <a:gd name="T4" fmla="*/ 0 w 10"/>
                <a:gd name="T5" fmla="*/ 5 h 10"/>
                <a:gd name="T6" fmla="*/ 10 w 10"/>
                <a:gd name="T7" fmla="*/ 10 h 10"/>
                <a:gd name="T8" fmla="*/ 10 w 10"/>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0"/>
                  </a:moveTo>
                  <a:lnTo>
                    <a:pt x="0" y="0"/>
                  </a:lnTo>
                  <a:lnTo>
                    <a:pt x="0" y="5"/>
                  </a:lnTo>
                  <a:lnTo>
                    <a:pt x="10" y="10"/>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922" name="Freeform 178"/>
            <p:cNvSpPr>
              <a:spLocks/>
            </p:cNvSpPr>
            <p:nvPr/>
          </p:nvSpPr>
          <p:spPr bwMode="auto">
            <a:xfrm>
              <a:off x="2138" y="3609"/>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23" name="Freeform 179"/>
            <p:cNvSpPr>
              <a:spLocks/>
            </p:cNvSpPr>
            <p:nvPr/>
          </p:nvSpPr>
          <p:spPr bwMode="auto">
            <a:xfrm>
              <a:off x="2138" y="3618"/>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24" name="Freeform 180"/>
            <p:cNvSpPr>
              <a:spLocks/>
            </p:cNvSpPr>
            <p:nvPr/>
          </p:nvSpPr>
          <p:spPr bwMode="auto">
            <a:xfrm>
              <a:off x="2138" y="3627"/>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25" name="Freeform 181"/>
            <p:cNvSpPr>
              <a:spLocks/>
            </p:cNvSpPr>
            <p:nvPr/>
          </p:nvSpPr>
          <p:spPr bwMode="auto">
            <a:xfrm>
              <a:off x="2138" y="3637"/>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26" name="Freeform 182"/>
            <p:cNvSpPr>
              <a:spLocks/>
            </p:cNvSpPr>
            <p:nvPr/>
          </p:nvSpPr>
          <p:spPr bwMode="auto">
            <a:xfrm>
              <a:off x="2138" y="3646"/>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27" name="Freeform 183"/>
            <p:cNvSpPr>
              <a:spLocks/>
            </p:cNvSpPr>
            <p:nvPr/>
          </p:nvSpPr>
          <p:spPr bwMode="auto">
            <a:xfrm>
              <a:off x="2138" y="3655"/>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28" name="Freeform 184"/>
            <p:cNvSpPr>
              <a:spLocks/>
            </p:cNvSpPr>
            <p:nvPr/>
          </p:nvSpPr>
          <p:spPr bwMode="auto">
            <a:xfrm>
              <a:off x="2138" y="3665"/>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29" name="Freeform 185"/>
            <p:cNvSpPr>
              <a:spLocks/>
            </p:cNvSpPr>
            <p:nvPr/>
          </p:nvSpPr>
          <p:spPr bwMode="auto">
            <a:xfrm>
              <a:off x="2138" y="3674"/>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930" name="Freeform 186"/>
            <p:cNvSpPr>
              <a:spLocks/>
            </p:cNvSpPr>
            <p:nvPr/>
          </p:nvSpPr>
          <p:spPr bwMode="auto">
            <a:xfrm>
              <a:off x="2138" y="3683"/>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931" name="Freeform 187"/>
            <p:cNvSpPr>
              <a:spLocks/>
            </p:cNvSpPr>
            <p:nvPr/>
          </p:nvSpPr>
          <p:spPr bwMode="auto">
            <a:xfrm>
              <a:off x="2138" y="3692"/>
              <a:ext cx="10" cy="10"/>
            </a:xfrm>
            <a:custGeom>
              <a:avLst/>
              <a:gdLst>
                <a:gd name="T0" fmla="*/ 10 w 10"/>
                <a:gd name="T1" fmla="*/ 0 h 10"/>
                <a:gd name="T2" fmla="*/ 0 w 10"/>
                <a:gd name="T3" fmla="*/ 0 h 10"/>
                <a:gd name="T4" fmla="*/ 0 w 10"/>
                <a:gd name="T5" fmla="*/ 5 h 10"/>
                <a:gd name="T6" fmla="*/ 10 w 10"/>
                <a:gd name="T7" fmla="*/ 10 h 10"/>
                <a:gd name="T8" fmla="*/ 10 w 10"/>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0"/>
                  </a:moveTo>
                  <a:lnTo>
                    <a:pt x="0" y="0"/>
                  </a:lnTo>
                  <a:lnTo>
                    <a:pt x="0" y="5"/>
                  </a:lnTo>
                  <a:lnTo>
                    <a:pt x="10" y="10"/>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932" name="Rectangle 188"/>
            <p:cNvSpPr>
              <a:spLocks noChangeArrowheads="1"/>
            </p:cNvSpPr>
            <p:nvPr/>
          </p:nvSpPr>
          <p:spPr bwMode="auto">
            <a:xfrm>
              <a:off x="2138" y="3702"/>
              <a:ext cx="10"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933" name="Freeform 189"/>
            <p:cNvSpPr>
              <a:spLocks/>
            </p:cNvSpPr>
            <p:nvPr/>
          </p:nvSpPr>
          <p:spPr bwMode="auto">
            <a:xfrm>
              <a:off x="2138" y="3706"/>
              <a:ext cx="10" cy="10"/>
            </a:xfrm>
            <a:custGeom>
              <a:avLst/>
              <a:gdLst>
                <a:gd name="T0" fmla="*/ 10 w 10"/>
                <a:gd name="T1" fmla="*/ 5 h 10"/>
                <a:gd name="T2" fmla="*/ 0 w 10"/>
                <a:gd name="T3" fmla="*/ 0 h 10"/>
                <a:gd name="T4" fmla="*/ 0 w 10"/>
                <a:gd name="T5" fmla="*/ 10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10"/>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34" name="Freeform 190"/>
            <p:cNvSpPr>
              <a:spLocks/>
            </p:cNvSpPr>
            <p:nvPr/>
          </p:nvSpPr>
          <p:spPr bwMode="auto">
            <a:xfrm>
              <a:off x="2138" y="3716"/>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935" name="Freeform 191"/>
            <p:cNvSpPr>
              <a:spLocks/>
            </p:cNvSpPr>
            <p:nvPr/>
          </p:nvSpPr>
          <p:spPr bwMode="auto">
            <a:xfrm>
              <a:off x="2138" y="3725"/>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36" name="Freeform 192"/>
            <p:cNvSpPr>
              <a:spLocks/>
            </p:cNvSpPr>
            <p:nvPr/>
          </p:nvSpPr>
          <p:spPr bwMode="auto">
            <a:xfrm>
              <a:off x="2138" y="3734"/>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37" name="Freeform 193"/>
            <p:cNvSpPr>
              <a:spLocks/>
            </p:cNvSpPr>
            <p:nvPr/>
          </p:nvSpPr>
          <p:spPr bwMode="auto">
            <a:xfrm>
              <a:off x="2138" y="3743"/>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938" name="Freeform 194"/>
            <p:cNvSpPr>
              <a:spLocks/>
            </p:cNvSpPr>
            <p:nvPr/>
          </p:nvSpPr>
          <p:spPr bwMode="auto">
            <a:xfrm>
              <a:off x="2129" y="3604"/>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39" name="Freeform 195"/>
            <p:cNvSpPr>
              <a:spLocks/>
            </p:cNvSpPr>
            <p:nvPr/>
          </p:nvSpPr>
          <p:spPr bwMode="auto">
            <a:xfrm>
              <a:off x="2129" y="3613"/>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40" name="Freeform 196"/>
            <p:cNvSpPr>
              <a:spLocks/>
            </p:cNvSpPr>
            <p:nvPr/>
          </p:nvSpPr>
          <p:spPr bwMode="auto">
            <a:xfrm>
              <a:off x="2129" y="362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41" name="Freeform 197"/>
            <p:cNvSpPr>
              <a:spLocks/>
            </p:cNvSpPr>
            <p:nvPr/>
          </p:nvSpPr>
          <p:spPr bwMode="auto">
            <a:xfrm>
              <a:off x="2129" y="3632"/>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42" name="Freeform 198"/>
            <p:cNvSpPr>
              <a:spLocks/>
            </p:cNvSpPr>
            <p:nvPr/>
          </p:nvSpPr>
          <p:spPr bwMode="auto">
            <a:xfrm>
              <a:off x="2129" y="3641"/>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43" name="Freeform 199"/>
            <p:cNvSpPr>
              <a:spLocks/>
            </p:cNvSpPr>
            <p:nvPr/>
          </p:nvSpPr>
          <p:spPr bwMode="auto">
            <a:xfrm>
              <a:off x="2129" y="3651"/>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44" name="Freeform 200"/>
            <p:cNvSpPr>
              <a:spLocks/>
            </p:cNvSpPr>
            <p:nvPr/>
          </p:nvSpPr>
          <p:spPr bwMode="auto">
            <a:xfrm>
              <a:off x="2129" y="3660"/>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45" name="Rectangle 201"/>
            <p:cNvSpPr>
              <a:spLocks noChangeArrowheads="1"/>
            </p:cNvSpPr>
            <p:nvPr/>
          </p:nvSpPr>
          <p:spPr bwMode="auto">
            <a:xfrm>
              <a:off x="2129" y="3669"/>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946" name="Freeform 202"/>
            <p:cNvSpPr>
              <a:spLocks/>
            </p:cNvSpPr>
            <p:nvPr/>
          </p:nvSpPr>
          <p:spPr bwMode="auto">
            <a:xfrm>
              <a:off x="2129" y="3674"/>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47" name="Freeform 203"/>
            <p:cNvSpPr>
              <a:spLocks/>
            </p:cNvSpPr>
            <p:nvPr/>
          </p:nvSpPr>
          <p:spPr bwMode="auto">
            <a:xfrm>
              <a:off x="2129" y="3683"/>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48" name="Freeform 204"/>
            <p:cNvSpPr>
              <a:spLocks/>
            </p:cNvSpPr>
            <p:nvPr/>
          </p:nvSpPr>
          <p:spPr bwMode="auto">
            <a:xfrm>
              <a:off x="2129" y="3692"/>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49" name="Freeform 205"/>
            <p:cNvSpPr>
              <a:spLocks/>
            </p:cNvSpPr>
            <p:nvPr/>
          </p:nvSpPr>
          <p:spPr bwMode="auto">
            <a:xfrm>
              <a:off x="2129" y="3702"/>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50" name="Freeform 206"/>
            <p:cNvSpPr>
              <a:spLocks/>
            </p:cNvSpPr>
            <p:nvPr/>
          </p:nvSpPr>
          <p:spPr bwMode="auto">
            <a:xfrm>
              <a:off x="2129" y="3711"/>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51" name="Freeform 207"/>
            <p:cNvSpPr>
              <a:spLocks/>
            </p:cNvSpPr>
            <p:nvPr/>
          </p:nvSpPr>
          <p:spPr bwMode="auto">
            <a:xfrm>
              <a:off x="2129" y="3720"/>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52" name="Freeform 208"/>
            <p:cNvSpPr>
              <a:spLocks/>
            </p:cNvSpPr>
            <p:nvPr/>
          </p:nvSpPr>
          <p:spPr bwMode="auto">
            <a:xfrm>
              <a:off x="2129" y="3730"/>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53" name="Freeform 209"/>
            <p:cNvSpPr>
              <a:spLocks/>
            </p:cNvSpPr>
            <p:nvPr/>
          </p:nvSpPr>
          <p:spPr bwMode="auto">
            <a:xfrm>
              <a:off x="2129" y="3739"/>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54" name="Freeform 210"/>
            <p:cNvSpPr>
              <a:spLocks/>
            </p:cNvSpPr>
            <p:nvPr/>
          </p:nvSpPr>
          <p:spPr bwMode="auto">
            <a:xfrm>
              <a:off x="2115" y="3600"/>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955" name="Freeform 211"/>
            <p:cNvSpPr>
              <a:spLocks/>
            </p:cNvSpPr>
            <p:nvPr/>
          </p:nvSpPr>
          <p:spPr bwMode="auto">
            <a:xfrm>
              <a:off x="2115" y="3609"/>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956" name="Freeform 212"/>
            <p:cNvSpPr>
              <a:spLocks/>
            </p:cNvSpPr>
            <p:nvPr/>
          </p:nvSpPr>
          <p:spPr bwMode="auto">
            <a:xfrm>
              <a:off x="2115" y="3618"/>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957" name="Rectangle 213"/>
            <p:cNvSpPr>
              <a:spLocks noChangeArrowheads="1"/>
            </p:cNvSpPr>
            <p:nvPr/>
          </p:nvSpPr>
          <p:spPr bwMode="auto">
            <a:xfrm>
              <a:off x="2115" y="3627"/>
              <a:ext cx="9"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958" name="Freeform 214"/>
            <p:cNvSpPr>
              <a:spLocks/>
            </p:cNvSpPr>
            <p:nvPr/>
          </p:nvSpPr>
          <p:spPr bwMode="auto">
            <a:xfrm>
              <a:off x="2115" y="3632"/>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959" name="Freeform 215"/>
            <p:cNvSpPr>
              <a:spLocks/>
            </p:cNvSpPr>
            <p:nvPr/>
          </p:nvSpPr>
          <p:spPr bwMode="auto">
            <a:xfrm>
              <a:off x="2115" y="3641"/>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960" name="Freeform 216"/>
            <p:cNvSpPr>
              <a:spLocks/>
            </p:cNvSpPr>
            <p:nvPr/>
          </p:nvSpPr>
          <p:spPr bwMode="auto">
            <a:xfrm>
              <a:off x="2115" y="3651"/>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961" name="Freeform 217"/>
            <p:cNvSpPr>
              <a:spLocks/>
            </p:cNvSpPr>
            <p:nvPr/>
          </p:nvSpPr>
          <p:spPr bwMode="auto">
            <a:xfrm>
              <a:off x="2115" y="3660"/>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962" name="Freeform 218"/>
            <p:cNvSpPr>
              <a:spLocks/>
            </p:cNvSpPr>
            <p:nvPr/>
          </p:nvSpPr>
          <p:spPr bwMode="auto">
            <a:xfrm>
              <a:off x="2115" y="3669"/>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963" name="Freeform 219"/>
            <p:cNvSpPr>
              <a:spLocks/>
            </p:cNvSpPr>
            <p:nvPr/>
          </p:nvSpPr>
          <p:spPr bwMode="auto">
            <a:xfrm>
              <a:off x="2115" y="3678"/>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964" name="Freeform 220"/>
            <p:cNvSpPr>
              <a:spLocks/>
            </p:cNvSpPr>
            <p:nvPr/>
          </p:nvSpPr>
          <p:spPr bwMode="auto">
            <a:xfrm>
              <a:off x="2115" y="3688"/>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965" name="Freeform 221"/>
            <p:cNvSpPr>
              <a:spLocks/>
            </p:cNvSpPr>
            <p:nvPr/>
          </p:nvSpPr>
          <p:spPr bwMode="auto">
            <a:xfrm>
              <a:off x="2115" y="3697"/>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966" name="Freeform 222"/>
            <p:cNvSpPr>
              <a:spLocks/>
            </p:cNvSpPr>
            <p:nvPr/>
          </p:nvSpPr>
          <p:spPr bwMode="auto">
            <a:xfrm>
              <a:off x="2115" y="3706"/>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967" name="Freeform 223"/>
            <p:cNvSpPr>
              <a:spLocks/>
            </p:cNvSpPr>
            <p:nvPr/>
          </p:nvSpPr>
          <p:spPr bwMode="auto">
            <a:xfrm>
              <a:off x="2115" y="3716"/>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968" name="Freeform 224"/>
            <p:cNvSpPr>
              <a:spLocks/>
            </p:cNvSpPr>
            <p:nvPr/>
          </p:nvSpPr>
          <p:spPr bwMode="auto">
            <a:xfrm>
              <a:off x="2115" y="3725"/>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969" name="Rectangle 225"/>
            <p:cNvSpPr>
              <a:spLocks noChangeArrowheads="1"/>
            </p:cNvSpPr>
            <p:nvPr/>
          </p:nvSpPr>
          <p:spPr bwMode="auto">
            <a:xfrm>
              <a:off x="2115" y="3734"/>
              <a:ext cx="9"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970" name="Rectangle 226"/>
            <p:cNvSpPr>
              <a:spLocks noChangeArrowheads="1"/>
            </p:cNvSpPr>
            <p:nvPr/>
          </p:nvSpPr>
          <p:spPr bwMode="auto">
            <a:xfrm>
              <a:off x="2106" y="3595"/>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971" name="Freeform 227"/>
            <p:cNvSpPr>
              <a:spLocks/>
            </p:cNvSpPr>
            <p:nvPr/>
          </p:nvSpPr>
          <p:spPr bwMode="auto">
            <a:xfrm>
              <a:off x="2106" y="3600"/>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72" name="Freeform 228"/>
            <p:cNvSpPr>
              <a:spLocks/>
            </p:cNvSpPr>
            <p:nvPr/>
          </p:nvSpPr>
          <p:spPr bwMode="auto">
            <a:xfrm>
              <a:off x="2106" y="3609"/>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73" name="Freeform 229"/>
            <p:cNvSpPr>
              <a:spLocks/>
            </p:cNvSpPr>
            <p:nvPr/>
          </p:nvSpPr>
          <p:spPr bwMode="auto">
            <a:xfrm>
              <a:off x="2106" y="3618"/>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74" name="Freeform 230"/>
            <p:cNvSpPr>
              <a:spLocks/>
            </p:cNvSpPr>
            <p:nvPr/>
          </p:nvSpPr>
          <p:spPr bwMode="auto">
            <a:xfrm>
              <a:off x="2106" y="3627"/>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75" name="Freeform 231"/>
            <p:cNvSpPr>
              <a:spLocks/>
            </p:cNvSpPr>
            <p:nvPr/>
          </p:nvSpPr>
          <p:spPr bwMode="auto">
            <a:xfrm>
              <a:off x="2106" y="3637"/>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76" name="Freeform 232"/>
            <p:cNvSpPr>
              <a:spLocks/>
            </p:cNvSpPr>
            <p:nvPr/>
          </p:nvSpPr>
          <p:spPr bwMode="auto">
            <a:xfrm>
              <a:off x="2106" y="3646"/>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77" name="Freeform 233"/>
            <p:cNvSpPr>
              <a:spLocks/>
            </p:cNvSpPr>
            <p:nvPr/>
          </p:nvSpPr>
          <p:spPr bwMode="auto">
            <a:xfrm>
              <a:off x="2106" y="3655"/>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78" name="Freeform 234"/>
            <p:cNvSpPr>
              <a:spLocks/>
            </p:cNvSpPr>
            <p:nvPr/>
          </p:nvSpPr>
          <p:spPr bwMode="auto">
            <a:xfrm>
              <a:off x="2106" y="3665"/>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79" name="Freeform 235"/>
            <p:cNvSpPr>
              <a:spLocks/>
            </p:cNvSpPr>
            <p:nvPr/>
          </p:nvSpPr>
          <p:spPr bwMode="auto">
            <a:xfrm>
              <a:off x="2106" y="3674"/>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80" name="Freeform 236"/>
            <p:cNvSpPr>
              <a:spLocks/>
            </p:cNvSpPr>
            <p:nvPr/>
          </p:nvSpPr>
          <p:spPr bwMode="auto">
            <a:xfrm>
              <a:off x="2106" y="3683"/>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81" name="Freeform 237"/>
            <p:cNvSpPr>
              <a:spLocks/>
            </p:cNvSpPr>
            <p:nvPr/>
          </p:nvSpPr>
          <p:spPr bwMode="auto">
            <a:xfrm>
              <a:off x="2106" y="3692"/>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82" name="Rectangle 238"/>
            <p:cNvSpPr>
              <a:spLocks noChangeArrowheads="1"/>
            </p:cNvSpPr>
            <p:nvPr/>
          </p:nvSpPr>
          <p:spPr bwMode="auto">
            <a:xfrm>
              <a:off x="2106" y="3702"/>
              <a:ext cx="5"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983" name="Freeform 239"/>
            <p:cNvSpPr>
              <a:spLocks/>
            </p:cNvSpPr>
            <p:nvPr/>
          </p:nvSpPr>
          <p:spPr bwMode="auto">
            <a:xfrm>
              <a:off x="2106" y="3706"/>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84" name="Freeform 240"/>
            <p:cNvSpPr>
              <a:spLocks/>
            </p:cNvSpPr>
            <p:nvPr/>
          </p:nvSpPr>
          <p:spPr bwMode="auto">
            <a:xfrm>
              <a:off x="2106" y="3716"/>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85" name="Freeform 241"/>
            <p:cNvSpPr>
              <a:spLocks/>
            </p:cNvSpPr>
            <p:nvPr/>
          </p:nvSpPr>
          <p:spPr bwMode="auto">
            <a:xfrm>
              <a:off x="2106" y="3725"/>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86" name="Freeform 242"/>
            <p:cNvSpPr>
              <a:spLocks/>
            </p:cNvSpPr>
            <p:nvPr/>
          </p:nvSpPr>
          <p:spPr bwMode="auto">
            <a:xfrm>
              <a:off x="2092" y="3586"/>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87" name="Freeform 243"/>
            <p:cNvSpPr>
              <a:spLocks/>
            </p:cNvSpPr>
            <p:nvPr/>
          </p:nvSpPr>
          <p:spPr bwMode="auto">
            <a:xfrm>
              <a:off x="2092" y="3595"/>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88" name="Freeform 244"/>
            <p:cNvSpPr>
              <a:spLocks/>
            </p:cNvSpPr>
            <p:nvPr/>
          </p:nvSpPr>
          <p:spPr bwMode="auto">
            <a:xfrm>
              <a:off x="2092" y="3604"/>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89" name="Freeform 245"/>
            <p:cNvSpPr>
              <a:spLocks/>
            </p:cNvSpPr>
            <p:nvPr/>
          </p:nvSpPr>
          <p:spPr bwMode="auto">
            <a:xfrm>
              <a:off x="2092" y="3613"/>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90" name="Freeform 246"/>
            <p:cNvSpPr>
              <a:spLocks/>
            </p:cNvSpPr>
            <p:nvPr/>
          </p:nvSpPr>
          <p:spPr bwMode="auto">
            <a:xfrm>
              <a:off x="2092" y="362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91" name="Freeform 247"/>
            <p:cNvSpPr>
              <a:spLocks/>
            </p:cNvSpPr>
            <p:nvPr/>
          </p:nvSpPr>
          <p:spPr bwMode="auto">
            <a:xfrm>
              <a:off x="2092" y="3632"/>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92" name="Freeform 248"/>
            <p:cNvSpPr>
              <a:spLocks/>
            </p:cNvSpPr>
            <p:nvPr/>
          </p:nvSpPr>
          <p:spPr bwMode="auto">
            <a:xfrm>
              <a:off x="2092" y="3641"/>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93" name="Freeform 249"/>
            <p:cNvSpPr>
              <a:spLocks/>
            </p:cNvSpPr>
            <p:nvPr/>
          </p:nvSpPr>
          <p:spPr bwMode="auto">
            <a:xfrm>
              <a:off x="2092" y="3651"/>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94" name="Freeform 250"/>
            <p:cNvSpPr>
              <a:spLocks/>
            </p:cNvSpPr>
            <p:nvPr/>
          </p:nvSpPr>
          <p:spPr bwMode="auto">
            <a:xfrm>
              <a:off x="2092" y="3660"/>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995" name="Rectangle 251"/>
            <p:cNvSpPr>
              <a:spLocks noChangeArrowheads="1"/>
            </p:cNvSpPr>
            <p:nvPr/>
          </p:nvSpPr>
          <p:spPr bwMode="auto">
            <a:xfrm>
              <a:off x="2092" y="3669"/>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996" name="Freeform 252"/>
            <p:cNvSpPr>
              <a:spLocks/>
            </p:cNvSpPr>
            <p:nvPr/>
          </p:nvSpPr>
          <p:spPr bwMode="auto">
            <a:xfrm>
              <a:off x="2092" y="3674"/>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997" name="Freeform 253"/>
            <p:cNvSpPr>
              <a:spLocks/>
            </p:cNvSpPr>
            <p:nvPr/>
          </p:nvSpPr>
          <p:spPr bwMode="auto">
            <a:xfrm>
              <a:off x="2092" y="3683"/>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98" name="Freeform 254"/>
            <p:cNvSpPr>
              <a:spLocks/>
            </p:cNvSpPr>
            <p:nvPr/>
          </p:nvSpPr>
          <p:spPr bwMode="auto">
            <a:xfrm>
              <a:off x="2092" y="3692"/>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999" name="Freeform 255"/>
            <p:cNvSpPr>
              <a:spLocks/>
            </p:cNvSpPr>
            <p:nvPr/>
          </p:nvSpPr>
          <p:spPr bwMode="auto">
            <a:xfrm>
              <a:off x="2092" y="3702"/>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000" name="Freeform 256"/>
            <p:cNvSpPr>
              <a:spLocks/>
            </p:cNvSpPr>
            <p:nvPr/>
          </p:nvSpPr>
          <p:spPr bwMode="auto">
            <a:xfrm>
              <a:off x="2092" y="3711"/>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01" name="Freeform 257"/>
            <p:cNvSpPr>
              <a:spLocks/>
            </p:cNvSpPr>
            <p:nvPr/>
          </p:nvSpPr>
          <p:spPr bwMode="auto">
            <a:xfrm>
              <a:off x="2092" y="3720"/>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02" name="Freeform 258"/>
            <p:cNvSpPr>
              <a:spLocks/>
            </p:cNvSpPr>
            <p:nvPr/>
          </p:nvSpPr>
          <p:spPr bwMode="auto">
            <a:xfrm>
              <a:off x="2083" y="3581"/>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03" name="Freeform 259"/>
            <p:cNvSpPr>
              <a:spLocks/>
            </p:cNvSpPr>
            <p:nvPr/>
          </p:nvSpPr>
          <p:spPr bwMode="auto">
            <a:xfrm>
              <a:off x="2083" y="3590"/>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04" name="Freeform 260"/>
            <p:cNvSpPr>
              <a:spLocks/>
            </p:cNvSpPr>
            <p:nvPr/>
          </p:nvSpPr>
          <p:spPr bwMode="auto">
            <a:xfrm>
              <a:off x="2083" y="3600"/>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05" name="Freeform 261"/>
            <p:cNvSpPr>
              <a:spLocks/>
            </p:cNvSpPr>
            <p:nvPr/>
          </p:nvSpPr>
          <p:spPr bwMode="auto">
            <a:xfrm>
              <a:off x="2083" y="3609"/>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06" name="Freeform 262"/>
            <p:cNvSpPr>
              <a:spLocks/>
            </p:cNvSpPr>
            <p:nvPr/>
          </p:nvSpPr>
          <p:spPr bwMode="auto">
            <a:xfrm>
              <a:off x="2083" y="3618"/>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07" name="Rectangle 263"/>
            <p:cNvSpPr>
              <a:spLocks noChangeArrowheads="1"/>
            </p:cNvSpPr>
            <p:nvPr/>
          </p:nvSpPr>
          <p:spPr bwMode="auto">
            <a:xfrm>
              <a:off x="2083" y="3627"/>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008" name="Freeform 264"/>
            <p:cNvSpPr>
              <a:spLocks/>
            </p:cNvSpPr>
            <p:nvPr/>
          </p:nvSpPr>
          <p:spPr bwMode="auto">
            <a:xfrm>
              <a:off x="2083" y="3632"/>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09" name="Freeform 265"/>
            <p:cNvSpPr>
              <a:spLocks/>
            </p:cNvSpPr>
            <p:nvPr/>
          </p:nvSpPr>
          <p:spPr bwMode="auto">
            <a:xfrm>
              <a:off x="2083" y="3641"/>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10" name="Freeform 266"/>
            <p:cNvSpPr>
              <a:spLocks/>
            </p:cNvSpPr>
            <p:nvPr/>
          </p:nvSpPr>
          <p:spPr bwMode="auto">
            <a:xfrm>
              <a:off x="2083" y="3651"/>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011" name="Freeform 267"/>
            <p:cNvSpPr>
              <a:spLocks/>
            </p:cNvSpPr>
            <p:nvPr/>
          </p:nvSpPr>
          <p:spPr bwMode="auto">
            <a:xfrm>
              <a:off x="2083" y="3660"/>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12" name="Freeform 268"/>
            <p:cNvSpPr>
              <a:spLocks/>
            </p:cNvSpPr>
            <p:nvPr/>
          </p:nvSpPr>
          <p:spPr bwMode="auto">
            <a:xfrm>
              <a:off x="2083" y="3669"/>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13" name="Freeform 269"/>
            <p:cNvSpPr>
              <a:spLocks/>
            </p:cNvSpPr>
            <p:nvPr/>
          </p:nvSpPr>
          <p:spPr bwMode="auto">
            <a:xfrm>
              <a:off x="2083" y="3678"/>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14" name="Freeform 270"/>
            <p:cNvSpPr>
              <a:spLocks/>
            </p:cNvSpPr>
            <p:nvPr/>
          </p:nvSpPr>
          <p:spPr bwMode="auto">
            <a:xfrm>
              <a:off x="2083" y="3688"/>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015" name="Freeform 271"/>
            <p:cNvSpPr>
              <a:spLocks/>
            </p:cNvSpPr>
            <p:nvPr/>
          </p:nvSpPr>
          <p:spPr bwMode="auto">
            <a:xfrm>
              <a:off x="2083" y="3697"/>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16" name="Freeform 272"/>
            <p:cNvSpPr>
              <a:spLocks/>
            </p:cNvSpPr>
            <p:nvPr/>
          </p:nvSpPr>
          <p:spPr bwMode="auto">
            <a:xfrm>
              <a:off x="2083" y="3706"/>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17" name="Freeform 273"/>
            <p:cNvSpPr>
              <a:spLocks/>
            </p:cNvSpPr>
            <p:nvPr/>
          </p:nvSpPr>
          <p:spPr bwMode="auto">
            <a:xfrm>
              <a:off x="2083" y="3716"/>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18" name="Freeform 274"/>
            <p:cNvSpPr>
              <a:spLocks/>
            </p:cNvSpPr>
            <p:nvPr/>
          </p:nvSpPr>
          <p:spPr bwMode="auto">
            <a:xfrm>
              <a:off x="2069" y="3576"/>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19" name="Freeform 275"/>
            <p:cNvSpPr>
              <a:spLocks/>
            </p:cNvSpPr>
            <p:nvPr/>
          </p:nvSpPr>
          <p:spPr bwMode="auto">
            <a:xfrm>
              <a:off x="2069" y="3586"/>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20" name="Rectangle 276"/>
            <p:cNvSpPr>
              <a:spLocks noChangeArrowheads="1"/>
            </p:cNvSpPr>
            <p:nvPr/>
          </p:nvSpPr>
          <p:spPr bwMode="auto">
            <a:xfrm>
              <a:off x="2069" y="3595"/>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021" name="Freeform 277"/>
            <p:cNvSpPr>
              <a:spLocks/>
            </p:cNvSpPr>
            <p:nvPr/>
          </p:nvSpPr>
          <p:spPr bwMode="auto">
            <a:xfrm>
              <a:off x="2069" y="3600"/>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022" name="Freeform 278"/>
            <p:cNvSpPr>
              <a:spLocks/>
            </p:cNvSpPr>
            <p:nvPr/>
          </p:nvSpPr>
          <p:spPr bwMode="auto">
            <a:xfrm>
              <a:off x="2069" y="3609"/>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023" name="Freeform 279"/>
            <p:cNvSpPr>
              <a:spLocks/>
            </p:cNvSpPr>
            <p:nvPr/>
          </p:nvSpPr>
          <p:spPr bwMode="auto">
            <a:xfrm>
              <a:off x="2069" y="3618"/>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24" name="Freeform 280"/>
            <p:cNvSpPr>
              <a:spLocks/>
            </p:cNvSpPr>
            <p:nvPr/>
          </p:nvSpPr>
          <p:spPr bwMode="auto">
            <a:xfrm>
              <a:off x="2069" y="3627"/>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25" name="Freeform 281"/>
            <p:cNvSpPr>
              <a:spLocks/>
            </p:cNvSpPr>
            <p:nvPr/>
          </p:nvSpPr>
          <p:spPr bwMode="auto">
            <a:xfrm>
              <a:off x="2069" y="3637"/>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026" name="Freeform 282"/>
            <p:cNvSpPr>
              <a:spLocks/>
            </p:cNvSpPr>
            <p:nvPr/>
          </p:nvSpPr>
          <p:spPr bwMode="auto">
            <a:xfrm>
              <a:off x="2069" y="3646"/>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27" name="Freeform 283"/>
            <p:cNvSpPr>
              <a:spLocks/>
            </p:cNvSpPr>
            <p:nvPr/>
          </p:nvSpPr>
          <p:spPr bwMode="auto">
            <a:xfrm>
              <a:off x="2069" y="3655"/>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28" name="Freeform 284"/>
            <p:cNvSpPr>
              <a:spLocks/>
            </p:cNvSpPr>
            <p:nvPr/>
          </p:nvSpPr>
          <p:spPr bwMode="auto">
            <a:xfrm>
              <a:off x="2069" y="3665"/>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4029" name="Freeform 285"/>
            <p:cNvSpPr>
              <a:spLocks/>
            </p:cNvSpPr>
            <p:nvPr/>
          </p:nvSpPr>
          <p:spPr bwMode="auto">
            <a:xfrm>
              <a:off x="2069" y="3674"/>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30" name="Freeform 286"/>
            <p:cNvSpPr>
              <a:spLocks/>
            </p:cNvSpPr>
            <p:nvPr/>
          </p:nvSpPr>
          <p:spPr bwMode="auto">
            <a:xfrm>
              <a:off x="2069" y="3683"/>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31" name="Freeform 287"/>
            <p:cNvSpPr>
              <a:spLocks/>
            </p:cNvSpPr>
            <p:nvPr/>
          </p:nvSpPr>
          <p:spPr bwMode="auto">
            <a:xfrm>
              <a:off x="2069" y="3692"/>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4032" name="Rectangle 288"/>
            <p:cNvSpPr>
              <a:spLocks noChangeArrowheads="1"/>
            </p:cNvSpPr>
            <p:nvPr/>
          </p:nvSpPr>
          <p:spPr bwMode="auto">
            <a:xfrm>
              <a:off x="2069" y="3702"/>
              <a:ext cx="4"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033" name="Freeform 289"/>
            <p:cNvSpPr>
              <a:spLocks/>
            </p:cNvSpPr>
            <p:nvPr/>
          </p:nvSpPr>
          <p:spPr bwMode="auto">
            <a:xfrm>
              <a:off x="2069" y="3706"/>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4034" name="Freeform 290"/>
            <p:cNvSpPr>
              <a:spLocks/>
            </p:cNvSpPr>
            <p:nvPr/>
          </p:nvSpPr>
          <p:spPr bwMode="auto">
            <a:xfrm>
              <a:off x="2055" y="3567"/>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035" name="Freeform 291"/>
            <p:cNvSpPr>
              <a:spLocks/>
            </p:cNvSpPr>
            <p:nvPr/>
          </p:nvSpPr>
          <p:spPr bwMode="auto">
            <a:xfrm>
              <a:off x="2055" y="3576"/>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036" name="Freeform 292"/>
            <p:cNvSpPr>
              <a:spLocks/>
            </p:cNvSpPr>
            <p:nvPr/>
          </p:nvSpPr>
          <p:spPr bwMode="auto">
            <a:xfrm>
              <a:off x="2055" y="3586"/>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037" name="Freeform 293"/>
            <p:cNvSpPr>
              <a:spLocks/>
            </p:cNvSpPr>
            <p:nvPr/>
          </p:nvSpPr>
          <p:spPr bwMode="auto">
            <a:xfrm>
              <a:off x="2055" y="3595"/>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038" name="Freeform 294"/>
            <p:cNvSpPr>
              <a:spLocks/>
            </p:cNvSpPr>
            <p:nvPr/>
          </p:nvSpPr>
          <p:spPr bwMode="auto">
            <a:xfrm>
              <a:off x="2055" y="3604"/>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039" name="Freeform 295"/>
            <p:cNvSpPr>
              <a:spLocks/>
            </p:cNvSpPr>
            <p:nvPr/>
          </p:nvSpPr>
          <p:spPr bwMode="auto">
            <a:xfrm>
              <a:off x="2055" y="3613"/>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040" name="Freeform 296"/>
            <p:cNvSpPr>
              <a:spLocks/>
            </p:cNvSpPr>
            <p:nvPr/>
          </p:nvSpPr>
          <p:spPr bwMode="auto">
            <a:xfrm>
              <a:off x="2055" y="3623"/>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041" name="Freeform 297"/>
            <p:cNvSpPr>
              <a:spLocks/>
            </p:cNvSpPr>
            <p:nvPr/>
          </p:nvSpPr>
          <p:spPr bwMode="auto">
            <a:xfrm>
              <a:off x="2055" y="3632"/>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042" name="Freeform 298"/>
            <p:cNvSpPr>
              <a:spLocks/>
            </p:cNvSpPr>
            <p:nvPr/>
          </p:nvSpPr>
          <p:spPr bwMode="auto">
            <a:xfrm>
              <a:off x="2055" y="3641"/>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043" name="Freeform 299"/>
            <p:cNvSpPr>
              <a:spLocks/>
            </p:cNvSpPr>
            <p:nvPr/>
          </p:nvSpPr>
          <p:spPr bwMode="auto">
            <a:xfrm>
              <a:off x="2055" y="3651"/>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044" name="Freeform 300"/>
            <p:cNvSpPr>
              <a:spLocks/>
            </p:cNvSpPr>
            <p:nvPr/>
          </p:nvSpPr>
          <p:spPr bwMode="auto">
            <a:xfrm>
              <a:off x="2055" y="3660"/>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4045" name="Rectangle 301"/>
            <p:cNvSpPr>
              <a:spLocks noChangeArrowheads="1"/>
            </p:cNvSpPr>
            <p:nvPr/>
          </p:nvSpPr>
          <p:spPr bwMode="auto">
            <a:xfrm>
              <a:off x="2055" y="3669"/>
              <a:ext cx="9"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046" name="Freeform 302"/>
            <p:cNvSpPr>
              <a:spLocks/>
            </p:cNvSpPr>
            <p:nvPr/>
          </p:nvSpPr>
          <p:spPr bwMode="auto">
            <a:xfrm>
              <a:off x="2055" y="3674"/>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047" name="Freeform 303"/>
            <p:cNvSpPr>
              <a:spLocks/>
            </p:cNvSpPr>
            <p:nvPr/>
          </p:nvSpPr>
          <p:spPr bwMode="auto">
            <a:xfrm>
              <a:off x="2055" y="3683"/>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048" name="Freeform 304"/>
            <p:cNvSpPr>
              <a:spLocks/>
            </p:cNvSpPr>
            <p:nvPr/>
          </p:nvSpPr>
          <p:spPr bwMode="auto">
            <a:xfrm>
              <a:off x="2055" y="3692"/>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4049" name="Freeform 305"/>
            <p:cNvSpPr>
              <a:spLocks/>
            </p:cNvSpPr>
            <p:nvPr/>
          </p:nvSpPr>
          <p:spPr bwMode="auto">
            <a:xfrm>
              <a:off x="2055" y="3702"/>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4050" name="Freeform 306"/>
            <p:cNvSpPr>
              <a:spLocks/>
            </p:cNvSpPr>
            <p:nvPr/>
          </p:nvSpPr>
          <p:spPr bwMode="auto">
            <a:xfrm>
              <a:off x="2045" y="3562"/>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51" name="Freeform 307"/>
            <p:cNvSpPr>
              <a:spLocks/>
            </p:cNvSpPr>
            <p:nvPr/>
          </p:nvSpPr>
          <p:spPr bwMode="auto">
            <a:xfrm>
              <a:off x="2045" y="3572"/>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052" name="Freeform 308"/>
            <p:cNvSpPr>
              <a:spLocks/>
            </p:cNvSpPr>
            <p:nvPr/>
          </p:nvSpPr>
          <p:spPr bwMode="auto">
            <a:xfrm>
              <a:off x="2045" y="3581"/>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53" name="Freeform 309"/>
            <p:cNvSpPr>
              <a:spLocks/>
            </p:cNvSpPr>
            <p:nvPr/>
          </p:nvSpPr>
          <p:spPr bwMode="auto">
            <a:xfrm>
              <a:off x="2045" y="3590"/>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54" name="Freeform 310"/>
            <p:cNvSpPr>
              <a:spLocks/>
            </p:cNvSpPr>
            <p:nvPr/>
          </p:nvSpPr>
          <p:spPr bwMode="auto">
            <a:xfrm>
              <a:off x="2045" y="3600"/>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055" name="Freeform 311"/>
            <p:cNvSpPr>
              <a:spLocks/>
            </p:cNvSpPr>
            <p:nvPr/>
          </p:nvSpPr>
          <p:spPr bwMode="auto">
            <a:xfrm>
              <a:off x="2045" y="3609"/>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056" name="Freeform 312"/>
            <p:cNvSpPr>
              <a:spLocks/>
            </p:cNvSpPr>
            <p:nvPr/>
          </p:nvSpPr>
          <p:spPr bwMode="auto">
            <a:xfrm>
              <a:off x="2045" y="3618"/>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4057" name="Rectangle 313"/>
            <p:cNvSpPr>
              <a:spLocks noChangeArrowheads="1"/>
            </p:cNvSpPr>
            <p:nvPr/>
          </p:nvSpPr>
          <p:spPr bwMode="auto">
            <a:xfrm>
              <a:off x="2045" y="3627"/>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4058" name="Freeform 314"/>
            <p:cNvSpPr>
              <a:spLocks/>
            </p:cNvSpPr>
            <p:nvPr/>
          </p:nvSpPr>
          <p:spPr bwMode="auto">
            <a:xfrm>
              <a:off x="2045" y="3632"/>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59" name="Freeform 315"/>
            <p:cNvSpPr>
              <a:spLocks/>
            </p:cNvSpPr>
            <p:nvPr/>
          </p:nvSpPr>
          <p:spPr bwMode="auto">
            <a:xfrm>
              <a:off x="2045" y="3641"/>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60" name="Freeform 316"/>
            <p:cNvSpPr>
              <a:spLocks/>
            </p:cNvSpPr>
            <p:nvPr/>
          </p:nvSpPr>
          <p:spPr bwMode="auto">
            <a:xfrm>
              <a:off x="2045" y="3651"/>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4061" name="Freeform 317"/>
            <p:cNvSpPr>
              <a:spLocks/>
            </p:cNvSpPr>
            <p:nvPr/>
          </p:nvSpPr>
          <p:spPr bwMode="auto">
            <a:xfrm>
              <a:off x="2045" y="3660"/>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62" name="Freeform 318"/>
            <p:cNvSpPr>
              <a:spLocks/>
            </p:cNvSpPr>
            <p:nvPr/>
          </p:nvSpPr>
          <p:spPr bwMode="auto">
            <a:xfrm>
              <a:off x="2045" y="3669"/>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4063" name="Freeform 319"/>
            <p:cNvSpPr>
              <a:spLocks/>
            </p:cNvSpPr>
            <p:nvPr/>
          </p:nvSpPr>
          <p:spPr bwMode="auto">
            <a:xfrm>
              <a:off x="2045" y="3678"/>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grpSp>
      <p:grpSp>
        <p:nvGrpSpPr>
          <p:cNvPr id="3409" name="Group 521"/>
          <p:cNvGrpSpPr>
            <a:grpSpLocks/>
          </p:cNvGrpSpPr>
          <p:nvPr/>
        </p:nvGrpSpPr>
        <p:grpSpPr bwMode="auto">
          <a:xfrm>
            <a:off x="3003550" y="5626100"/>
            <a:ext cx="250825" cy="441325"/>
            <a:chOff x="1892" y="3544"/>
            <a:chExt cx="158" cy="278"/>
          </a:xfrm>
        </p:grpSpPr>
        <p:sp>
          <p:nvSpPr>
            <p:cNvPr id="3664" name="Freeform 321"/>
            <p:cNvSpPr>
              <a:spLocks/>
            </p:cNvSpPr>
            <p:nvPr/>
          </p:nvSpPr>
          <p:spPr bwMode="auto">
            <a:xfrm>
              <a:off x="2045" y="3688"/>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65" name="Freeform 322"/>
            <p:cNvSpPr>
              <a:spLocks/>
            </p:cNvSpPr>
            <p:nvPr/>
          </p:nvSpPr>
          <p:spPr bwMode="auto">
            <a:xfrm>
              <a:off x="2045" y="3697"/>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66" name="Freeform 323"/>
            <p:cNvSpPr>
              <a:spLocks/>
            </p:cNvSpPr>
            <p:nvPr/>
          </p:nvSpPr>
          <p:spPr bwMode="auto">
            <a:xfrm>
              <a:off x="2032" y="3558"/>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67" name="Freeform 324"/>
            <p:cNvSpPr>
              <a:spLocks/>
            </p:cNvSpPr>
            <p:nvPr/>
          </p:nvSpPr>
          <p:spPr bwMode="auto">
            <a:xfrm>
              <a:off x="2032" y="3567"/>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68" name="Freeform 325"/>
            <p:cNvSpPr>
              <a:spLocks/>
            </p:cNvSpPr>
            <p:nvPr/>
          </p:nvSpPr>
          <p:spPr bwMode="auto">
            <a:xfrm>
              <a:off x="2032" y="3576"/>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69" name="Freeform 326"/>
            <p:cNvSpPr>
              <a:spLocks/>
            </p:cNvSpPr>
            <p:nvPr/>
          </p:nvSpPr>
          <p:spPr bwMode="auto">
            <a:xfrm>
              <a:off x="2032" y="3586"/>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70" name="Rectangle 327"/>
            <p:cNvSpPr>
              <a:spLocks noChangeArrowheads="1"/>
            </p:cNvSpPr>
            <p:nvPr/>
          </p:nvSpPr>
          <p:spPr bwMode="auto">
            <a:xfrm>
              <a:off x="2032" y="3595"/>
              <a:ext cx="9"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71" name="Freeform 328"/>
            <p:cNvSpPr>
              <a:spLocks/>
            </p:cNvSpPr>
            <p:nvPr/>
          </p:nvSpPr>
          <p:spPr bwMode="auto">
            <a:xfrm>
              <a:off x="2032" y="3600"/>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72" name="Freeform 329"/>
            <p:cNvSpPr>
              <a:spLocks/>
            </p:cNvSpPr>
            <p:nvPr/>
          </p:nvSpPr>
          <p:spPr bwMode="auto">
            <a:xfrm>
              <a:off x="2032" y="3609"/>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73" name="Freeform 330"/>
            <p:cNvSpPr>
              <a:spLocks/>
            </p:cNvSpPr>
            <p:nvPr/>
          </p:nvSpPr>
          <p:spPr bwMode="auto">
            <a:xfrm>
              <a:off x="2032" y="3618"/>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74" name="Freeform 331"/>
            <p:cNvSpPr>
              <a:spLocks/>
            </p:cNvSpPr>
            <p:nvPr/>
          </p:nvSpPr>
          <p:spPr bwMode="auto">
            <a:xfrm>
              <a:off x="2032" y="3627"/>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75" name="Freeform 332"/>
            <p:cNvSpPr>
              <a:spLocks/>
            </p:cNvSpPr>
            <p:nvPr/>
          </p:nvSpPr>
          <p:spPr bwMode="auto">
            <a:xfrm>
              <a:off x="2032" y="3637"/>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76" name="Freeform 333"/>
            <p:cNvSpPr>
              <a:spLocks/>
            </p:cNvSpPr>
            <p:nvPr/>
          </p:nvSpPr>
          <p:spPr bwMode="auto">
            <a:xfrm>
              <a:off x="2032" y="3646"/>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77" name="Freeform 334"/>
            <p:cNvSpPr>
              <a:spLocks/>
            </p:cNvSpPr>
            <p:nvPr/>
          </p:nvSpPr>
          <p:spPr bwMode="auto">
            <a:xfrm>
              <a:off x="2032" y="3655"/>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78" name="Freeform 335"/>
            <p:cNvSpPr>
              <a:spLocks/>
            </p:cNvSpPr>
            <p:nvPr/>
          </p:nvSpPr>
          <p:spPr bwMode="auto">
            <a:xfrm>
              <a:off x="2032" y="3665"/>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79" name="Freeform 336"/>
            <p:cNvSpPr>
              <a:spLocks/>
            </p:cNvSpPr>
            <p:nvPr/>
          </p:nvSpPr>
          <p:spPr bwMode="auto">
            <a:xfrm>
              <a:off x="2032" y="3674"/>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80" name="Freeform 337"/>
            <p:cNvSpPr>
              <a:spLocks/>
            </p:cNvSpPr>
            <p:nvPr/>
          </p:nvSpPr>
          <p:spPr bwMode="auto">
            <a:xfrm>
              <a:off x="2032" y="3683"/>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81" name="Freeform 338"/>
            <p:cNvSpPr>
              <a:spLocks/>
            </p:cNvSpPr>
            <p:nvPr/>
          </p:nvSpPr>
          <p:spPr bwMode="auto">
            <a:xfrm>
              <a:off x="2032" y="3692"/>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82" name="Freeform 339"/>
            <p:cNvSpPr>
              <a:spLocks/>
            </p:cNvSpPr>
            <p:nvPr/>
          </p:nvSpPr>
          <p:spPr bwMode="auto">
            <a:xfrm>
              <a:off x="2022" y="3553"/>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83" name="Rectangle 340"/>
            <p:cNvSpPr>
              <a:spLocks noChangeArrowheads="1"/>
            </p:cNvSpPr>
            <p:nvPr/>
          </p:nvSpPr>
          <p:spPr bwMode="auto">
            <a:xfrm>
              <a:off x="2022" y="3562"/>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84" name="Freeform 341"/>
            <p:cNvSpPr>
              <a:spLocks/>
            </p:cNvSpPr>
            <p:nvPr/>
          </p:nvSpPr>
          <p:spPr bwMode="auto">
            <a:xfrm>
              <a:off x="2022" y="3567"/>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85" name="Freeform 342"/>
            <p:cNvSpPr>
              <a:spLocks/>
            </p:cNvSpPr>
            <p:nvPr/>
          </p:nvSpPr>
          <p:spPr bwMode="auto">
            <a:xfrm>
              <a:off x="2022" y="3576"/>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86" name="Freeform 343"/>
            <p:cNvSpPr>
              <a:spLocks/>
            </p:cNvSpPr>
            <p:nvPr/>
          </p:nvSpPr>
          <p:spPr bwMode="auto">
            <a:xfrm>
              <a:off x="2022" y="3586"/>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87" name="Freeform 344"/>
            <p:cNvSpPr>
              <a:spLocks/>
            </p:cNvSpPr>
            <p:nvPr/>
          </p:nvSpPr>
          <p:spPr bwMode="auto">
            <a:xfrm>
              <a:off x="2022" y="3595"/>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88" name="Freeform 345"/>
            <p:cNvSpPr>
              <a:spLocks/>
            </p:cNvSpPr>
            <p:nvPr/>
          </p:nvSpPr>
          <p:spPr bwMode="auto">
            <a:xfrm>
              <a:off x="2022" y="3604"/>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89" name="Freeform 346"/>
            <p:cNvSpPr>
              <a:spLocks/>
            </p:cNvSpPr>
            <p:nvPr/>
          </p:nvSpPr>
          <p:spPr bwMode="auto">
            <a:xfrm>
              <a:off x="2022" y="3613"/>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90" name="Freeform 347"/>
            <p:cNvSpPr>
              <a:spLocks/>
            </p:cNvSpPr>
            <p:nvPr/>
          </p:nvSpPr>
          <p:spPr bwMode="auto">
            <a:xfrm>
              <a:off x="2022" y="362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91" name="Freeform 348"/>
            <p:cNvSpPr>
              <a:spLocks/>
            </p:cNvSpPr>
            <p:nvPr/>
          </p:nvSpPr>
          <p:spPr bwMode="auto">
            <a:xfrm>
              <a:off x="2022" y="3632"/>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92" name="Freeform 349"/>
            <p:cNvSpPr>
              <a:spLocks/>
            </p:cNvSpPr>
            <p:nvPr/>
          </p:nvSpPr>
          <p:spPr bwMode="auto">
            <a:xfrm>
              <a:off x="2022" y="3641"/>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93" name="Freeform 350"/>
            <p:cNvSpPr>
              <a:spLocks/>
            </p:cNvSpPr>
            <p:nvPr/>
          </p:nvSpPr>
          <p:spPr bwMode="auto">
            <a:xfrm>
              <a:off x="2022" y="3651"/>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94" name="Freeform 351"/>
            <p:cNvSpPr>
              <a:spLocks/>
            </p:cNvSpPr>
            <p:nvPr/>
          </p:nvSpPr>
          <p:spPr bwMode="auto">
            <a:xfrm>
              <a:off x="2022" y="3660"/>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95" name="Rectangle 352"/>
            <p:cNvSpPr>
              <a:spLocks noChangeArrowheads="1"/>
            </p:cNvSpPr>
            <p:nvPr/>
          </p:nvSpPr>
          <p:spPr bwMode="auto">
            <a:xfrm>
              <a:off x="2022" y="3669"/>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96" name="Freeform 353"/>
            <p:cNvSpPr>
              <a:spLocks/>
            </p:cNvSpPr>
            <p:nvPr/>
          </p:nvSpPr>
          <p:spPr bwMode="auto">
            <a:xfrm>
              <a:off x="2022" y="3674"/>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97" name="Freeform 354"/>
            <p:cNvSpPr>
              <a:spLocks/>
            </p:cNvSpPr>
            <p:nvPr/>
          </p:nvSpPr>
          <p:spPr bwMode="auto">
            <a:xfrm>
              <a:off x="2022" y="3683"/>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98" name="Freeform 355"/>
            <p:cNvSpPr>
              <a:spLocks/>
            </p:cNvSpPr>
            <p:nvPr/>
          </p:nvSpPr>
          <p:spPr bwMode="auto">
            <a:xfrm>
              <a:off x="2008" y="3544"/>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699" name="Freeform 356"/>
            <p:cNvSpPr>
              <a:spLocks/>
            </p:cNvSpPr>
            <p:nvPr/>
          </p:nvSpPr>
          <p:spPr bwMode="auto">
            <a:xfrm>
              <a:off x="2008" y="3553"/>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00" name="Freeform 357"/>
            <p:cNvSpPr>
              <a:spLocks/>
            </p:cNvSpPr>
            <p:nvPr/>
          </p:nvSpPr>
          <p:spPr bwMode="auto">
            <a:xfrm>
              <a:off x="2008" y="3562"/>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01" name="Freeform 358"/>
            <p:cNvSpPr>
              <a:spLocks/>
            </p:cNvSpPr>
            <p:nvPr/>
          </p:nvSpPr>
          <p:spPr bwMode="auto">
            <a:xfrm>
              <a:off x="2008" y="3572"/>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702" name="Freeform 359"/>
            <p:cNvSpPr>
              <a:spLocks/>
            </p:cNvSpPr>
            <p:nvPr/>
          </p:nvSpPr>
          <p:spPr bwMode="auto">
            <a:xfrm>
              <a:off x="2008" y="3581"/>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03" name="Freeform 360"/>
            <p:cNvSpPr>
              <a:spLocks/>
            </p:cNvSpPr>
            <p:nvPr/>
          </p:nvSpPr>
          <p:spPr bwMode="auto">
            <a:xfrm>
              <a:off x="2008" y="3590"/>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04" name="Freeform 361"/>
            <p:cNvSpPr>
              <a:spLocks/>
            </p:cNvSpPr>
            <p:nvPr/>
          </p:nvSpPr>
          <p:spPr bwMode="auto">
            <a:xfrm>
              <a:off x="2008" y="3600"/>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705" name="Freeform 362"/>
            <p:cNvSpPr>
              <a:spLocks/>
            </p:cNvSpPr>
            <p:nvPr/>
          </p:nvSpPr>
          <p:spPr bwMode="auto">
            <a:xfrm>
              <a:off x="2008" y="3609"/>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706" name="Freeform 363"/>
            <p:cNvSpPr>
              <a:spLocks/>
            </p:cNvSpPr>
            <p:nvPr/>
          </p:nvSpPr>
          <p:spPr bwMode="auto">
            <a:xfrm>
              <a:off x="2008" y="3618"/>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707" name="Rectangle 364"/>
            <p:cNvSpPr>
              <a:spLocks noChangeArrowheads="1"/>
            </p:cNvSpPr>
            <p:nvPr/>
          </p:nvSpPr>
          <p:spPr bwMode="auto">
            <a:xfrm>
              <a:off x="2008" y="3627"/>
              <a:ext cx="10"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708" name="Freeform 365"/>
            <p:cNvSpPr>
              <a:spLocks/>
            </p:cNvSpPr>
            <p:nvPr/>
          </p:nvSpPr>
          <p:spPr bwMode="auto">
            <a:xfrm>
              <a:off x="2008" y="3632"/>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09" name="Freeform 366"/>
            <p:cNvSpPr>
              <a:spLocks/>
            </p:cNvSpPr>
            <p:nvPr/>
          </p:nvSpPr>
          <p:spPr bwMode="auto">
            <a:xfrm>
              <a:off x="2008" y="3641"/>
              <a:ext cx="10" cy="10"/>
            </a:xfrm>
            <a:custGeom>
              <a:avLst/>
              <a:gdLst>
                <a:gd name="T0" fmla="*/ 10 w 10"/>
                <a:gd name="T1" fmla="*/ 5 h 10"/>
                <a:gd name="T2" fmla="*/ 0 w 10"/>
                <a:gd name="T3" fmla="*/ 0 h 10"/>
                <a:gd name="T4" fmla="*/ 0 w 10"/>
                <a:gd name="T5" fmla="*/ 10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10"/>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10" name="Freeform 367"/>
            <p:cNvSpPr>
              <a:spLocks/>
            </p:cNvSpPr>
            <p:nvPr/>
          </p:nvSpPr>
          <p:spPr bwMode="auto">
            <a:xfrm>
              <a:off x="2008" y="3651"/>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711" name="Freeform 368"/>
            <p:cNvSpPr>
              <a:spLocks/>
            </p:cNvSpPr>
            <p:nvPr/>
          </p:nvSpPr>
          <p:spPr bwMode="auto">
            <a:xfrm>
              <a:off x="2008" y="3660"/>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12" name="Freeform 369"/>
            <p:cNvSpPr>
              <a:spLocks/>
            </p:cNvSpPr>
            <p:nvPr/>
          </p:nvSpPr>
          <p:spPr bwMode="auto">
            <a:xfrm>
              <a:off x="2008" y="3669"/>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13" name="Freeform 370"/>
            <p:cNvSpPr>
              <a:spLocks/>
            </p:cNvSpPr>
            <p:nvPr/>
          </p:nvSpPr>
          <p:spPr bwMode="auto">
            <a:xfrm>
              <a:off x="2008" y="3678"/>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714" name="Freeform 371"/>
            <p:cNvSpPr>
              <a:spLocks/>
            </p:cNvSpPr>
            <p:nvPr/>
          </p:nvSpPr>
          <p:spPr bwMode="auto">
            <a:xfrm>
              <a:off x="1999" y="3683"/>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15" name="Freeform 372"/>
            <p:cNvSpPr>
              <a:spLocks/>
            </p:cNvSpPr>
            <p:nvPr/>
          </p:nvSpPr>
          <p:spPr bwMode="auto">
            <a:xfrm>
              <a:off x="1999" y="3692"/>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16" name="Rectangle 373"/>
            <p:cNvSpPr>
              <a:spLocks noChangeArrowheads="1"/>
            </p:cNvSpPr>
            <p:nvPr/>
          </p:nvSpPr>
          <p:spPr bwMode="auto">
            <a:xfrm>
              <a:off x="1999" y="3702"/>
              <a:ext cx="5"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717" name="Freeform 374"/>
            <p:cNvSpPr>
              <a:spLocks/>
            </p:cNvSpPr>
            <p:nvPr/>
          </p:nvSpPr>
          <p:spPr bwMode="auto">
            <a:xfrm>
              <a:off x="1999" y="3706"/>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18" name="Freeform 375"/>
            <p:cNvSpPr>
              <a:spLocks/>
            </p:cNvSpPr>
            <p:nvPr/>
          </p:nvSpPr>
          <p:spPr bwMode="auto">
            <a:xfrm>
              <a:off x="1999" y="3716"/>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719" name="Freeform 376"/>
            <p:cNvSpPr>
              <a:spLocks/>
            </p:cNvSpPr>
            <p:nvPr/>
          </p:nvSpPr>
          <p:spPr bwMode="auto">
            <a:xfrm>
              <a:off x="1999" y="3725"/>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20" name="Freeform 377"/>
            <p:cNvSpPr>
              <a:spLocks/>
            </p:cNvSpPr>
            <p:nvPr/>
          </p:nvSpPr>
          <p:spPr bwMode="auto">
            <a:xfrm>
              <a:off x="1999" y="3734"/>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21" name="Freeform 378"/>
            <p:cNvSpPr>
              <a:spLocks/>
            </p:cNvSpPr>
            <p:nvPr/>
          </p:nvSpPr>
          <p:spPr bwMode="auto">
            <a:xfrm>
              <a:off x="1999" y="3743"/>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22" name="Freeform 379"/>
            <p:cNvSpPr>
              <a:spLocks/>
            </p:cNvSpPr>
            <p:nvPr/>
          </p:nvSpPr>
          <p:spPr bwMode="auto">
            <a:xfrm>
              <a:off x="1999" y="375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723" name="Freeform 380"/>
            <p:cNvSpPr>
              <a:spLocks/>
            </p:cNvSpPr>
            <p:nvPr/>
          </p:nvSpPr>
          <p:spPr bwMode="auto">
            <a:xfrm>
              <a:off x="1999" y="3762"/>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24" name="Freeform 381"/>
            <p:cNvSpPr>
              <a:spLocks/>
            </p:cNvSpPr>
            <p:nvPr/>
          </p:nvSpPr>
          <p:spPr bwMode="auto">
            <a:xfrm>
              <a:off x="1999" y="3771"/>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25" name="Freeform 382"/>
            <p:cNvSpPr>
              <a:spLocks/>
            </p:cNvSpPr>
            <p:nvPr/>
          </p:nvSpPr>
          <p:spPr bwMode="auto">
            <a:xfrm>
              <a:off x="1999" y="3781"/>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26" name="Freeform 383"/>
            <p:cNvSpPr>
              <a:spLocks/>
            </p:cNvSpPr>
            <p:nvPr/>
          </p:nvSpPr>
          <p:spPr bwMode="auto">
            <a:xfrm>
              <a:off x="1999" y="3790"/>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27" name="Freeform 384"/>
            <p:cNvSpPr>
              <a:spLocks/>
            </p:cNvSpPr>
            <p:nvPr/>
          </p:nvSpPr>
          <p:spPr bwMode="auto">
            <a:xfrm>
              <a:off x="1999" y="3799"/>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28" name="Rectangle 385"/>
            <p:cNvSpPr>
              <a:spLocks noChangeArrowheads="1"/>
            </p:cNvSpPr>
            <p:nvPr/>
          </p:nvSpPr>
          <p:spPr bwMode="auto">
            <a:xfrm>
              <a:off x="1999" y="3808"/>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729" name="Freeform 386"/>
            <p:cNvSpPr>
              <a:spLocks/>
            </p:cNvSpPr>
            <p:nvPr/>
          </p:nvSpPr>
          <p:spPr bwMode="auto">
            <a:xfrm>
              <a:off x="1999" y="3813"/>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30" name="Freeform 387"/>
            <p:cNvSpPr>
              <a:spLocks/>
            </p:cNvSpPr>
            <p:nvPr/>
          </p:nvSpPr>
          <p:spPr bwMode="auto">
            <a:xfrm>
              <a:off x="1985" y="3674"/>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731" name="Freeform 388"/>
            <p:cNvSpPr>
              <a:spLocks/>
            </p:cNvSpPr>
            <p:nvPr/>
          </p:nvSpPr>
          <p:spPr bwMode="auto">
            <a:xfrm>
              <a:off x="1985" y="3683"/>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32" name="Freeform 389"/>
            <p:cNvSpPr>
              <a:spLocks/>
            </p:cNvSpPr>
            <p:nvPr/>
          </p:nvSpPr>
          <p:spPr bwMode="auto">
            <a:xfrm>
              <a:off x="1985" y="3692"/>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33" name="Freeform 390"/>
            <p:cNvSpPr>
              <a:spLocks/>
            </p:cNvSpPr>
            <p:nvPr/>
          </p:nvSpPr>
          <p:spPr bwMode="auto">
            <a:xfrm>
              <a:off x="1985" y="3702"/>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734" name="Freeform 391"/>
            <p:cNvSpPr>
              <a:spLocks/>
            </p:cNvSpPr>
            <p:nvPr/>
          </p:nvSpPr>
          <p:spPr bwMode="auto">
            <a:xfrm>
              <a:off x="1985" y="3711"/>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35" name="Freeform 392"/>
            <p:cNvSpPr>
              <a:spLocks/>
            </p:cNvSpPr>
            <p:nvPr/>
          </p:nvSpPr>
          <p:spPr bwMode="auto">
            <a:xfrm>
              <a:off x="1985" y="3720"/>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36" name="Freeform 393"/>
            <p:cNvSpPr>
              <a:spLocks/>
            </p:cNvSpPr>
            <p:nvPr/>
          </p:nvSpPr>
          <p:spPr bwMode="auto">
            <a:xfrm>
              <a:off x="1985" y="3730"/>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737" name="Freeform 394"/>
            <p:cNvSpPr>
              <a:spLocks/>
            </p:cNvSpPr>
            <p:nvPr/>
          </p:nvSpPr>
          <p:spPr bwMode="auto">
            <a:xfrm>
              <a:off x="1985" y="3739"/>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38" name="Freeform 395"/>
            <p:cNvSpPr>
              <a:spLocks/>
            </p:cNvSpPr>
            <p:nvPr/>
          </p:nvSpPr>
          <p:spPr bwMode="auto">
            <a:xfrm>
              <a:off x="1985" y="3748"/>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39" name="Freeform 396"/>
            <p:cNvSpPr>
              <a:spLocks/>
            </p:cNvSpPr>
            <p:nvPr/>
          </p:nvSpPr>
          <p:spPr bwMode="auto">
            <a:xfrm>
              <a:off x="1985" y="3757"/>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740" name="Rectangle 397"/>
            <p:cNvSpPr>
              <a:spLocks noChangeArrowheads="1"/>
            </p:cNvSpPr>
            <p:nvPr/>
          </p:nvSpPr>
          <p:spPr bwMode="auto">
            <a:xfrm>
              <a:off x="1985" y="3767"/>
              <a:ext cx="5"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741" name="Freeform 398"/>
            <p:cNvSpPr>
              <a:spLocks/>
            </p:cNvSpPr>
            <p:nvPr/>
          </p:nvSpPr>
          <p:spPr bwMode="auto">
            <a:xfrm>
              <a:off x="1985" y="3771"/>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42" name="Freeform 399"/>
            <p:cNvSpPr>
              <a:spLocks/>
            </p:cNvSpPr>
            <p:nvPr/>
          </p:nvSpPr>
          <p:spPr bwMode="auto">
            <a:xfrm>
              <a:off x="1985" y="3781"/>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743" name="Freeform 400"/>
            <p:cNvSpPr>
              <a:spLocks/>
            </p:cNvSpPr>
            <p:nvPr/>
          </p:nvSpPr>
          <p:spPr bwMode="auto">
            <a:xfrm>
              <a:off x="1985" y="3790"/>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44" name="Freeform 401"/>
            <p:cNvSpPr>
              <a:spLocks/>
            </p:cNvSpPr>
            <p:nvPr/>
          </p:nvSpPr>
          <p:spPr bwMode="auto">
            <a:xfrm>
              <a:off x="1985" y="3799"/>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45" name="Freeform 402"/>
            <p:cNvSpPr>
              <a:spLocks/>
            </p:cNvSpPr>
            <p:nvPr/>
          </p:nvSpPr>
          <p:spPr bwMode="auto">
            <a:xfrm>
              <a:off x="1985" y="3808"/>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746" name="Freeform 403"/>
            <p:cNvSpPr>
              <a:spLocks/>
            </p:cNvSpPr>
            <p:nvPr/>
          </p:nvSpPr>
          <p:spPr bwMode="auto">
            <a:xfrm>
              <a:off x="1976" y="3669"/>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47" name="Freeform 404"/>
            <p:cNvSpPr>
              <a:spLocks/>
            </p:cNvSpPr>
            <p:nvPr/>
          </p:nvSpPr>
          <p:spPr bwMode="auto">
            <a:xfrm>
              <a:off x="1976" y="3678"/>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48" name="Freeform 405"/>
            <p:cNvSpPr>
              <a:spLocks/>
            </p:cNvSpPr>
            <p:nvPr/>
          </p:nvSpPr>
          <p:spPr bwMode="auto">
            <a:xfrm>
              <a:off x="1976" y="3688"/>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49" name="Freeform 406"/>
            <p:cNvSpPr>
              <a:spLocks/>
            </p:cNvSpPr>
            <p:nvPr/>
          </p:nvSpPr>
          <p:spPr bwMode="auto">
            <a:xfrm>
              <a:off x="1976" y="3697"/>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50" name="Freeform 407"/>
            <p:cNvSpPr>
              <a:spLocks/>
            </p:cNvSpPr>
            <p:nvPr/>
          </p:nvSpPr>
          <p:spPr bwMode="auto">
            <a:xfrm>
              <a:off x="1976" y="3706"/>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51" name="Freeform 408"/>
            <p:cNvSpPr>
              <a:spLocks/>
            </p:cNvSpPr>
            <p:nvPr/>
          </p:nvSpPr>
          <p:spPr bwMode="auto">
            <a:xfrm>
              <a:off x="1976" y="3716"/>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52" name="Freeform 409"/>
            <p:cNvSpPr>
              <a:spLocks/>
            </p:cNvSpPr>
            <p:nvPr/>
          </p:nvSpPr>
          <p:spPr bwMode="auto">
            <a:xfrm>
              <a:off x="1976" y="3725"/>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53" name="Rectangle 410"/>
            <p:cNvSpPr>
              <a:spLocks noChangeArrowheads="1"/>
            </p:cNvSpPr>
            <p:nvPr/>
          </p:nvSpPr>
          <p:spPr bwMode="auto">
            <a:xfrm>
              <a:off x="1976" y="3734"/>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754" name="Freeform 411"/>
            <p:cNvSpPr>
              <a:spLocks/>
            </p:cNvSpPr>
            <p:nvPr/>
          </p:nvSpPr>
          <p:spPr bwMode="auto">
            <a:xfrm>
              <a:off x="1976" y="3739"/>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55" name="Freeform 412"/>
            <p:cNvSpPr>
              <a:spLocks/>
            </p:cNvSpPr>
            <p:nvPr/>
          </p:nvSpPr>
          <p:spPr bwMode="auto">
            <a:xfrm>
              <a:off x="1976" y="3748"/>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56" name="Freeform 413"/>
            <p:cNvSpPr>
              <a:spLocks/>
            </p:cNvSpPr>
            <p:nvPr/>
          </p:nvSpPr>
          <p:spPr bwMode="auto">
            <a:xfrm>
              <a:off x="1976" y="3757"/>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57" name="Freeform 414"/>
            <p:cNvSpPr>
              <a:spLocks/>
            </p:cNvSpPr>
            <p:nvPr/>
          </p:nvSpPr>
          <p:spPr bwMode="auto">
            <a:xfrm>
              <a:off x="1976" y="3767"/>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58" name="Freeform 415"/>
            <p:cNvSpPr>
              <a:spLocks/>
            </p:cNvSpPr>
            <p:nvPr/>
          </p:nvSpPr>
          <p:spPr bwMode="auto">
            <a:xfrm>
              <a:off x="1976" y="3776"/>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59" name="Freeform 416"/>
            <p:cNvSpPr>
              <a:spLocks/>
            </p:cNvSpPr>
            <p:nvPr/>
          </p:nvSpPr>
          <p:spPr bwMode="auto">
            <a:xfrm>
              <a:off x="1976" y="3785"/>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60" name="Freeform 417"/>
            <p:cNvSpPr>
              <a:spLocks/>
            </p:cNvSpPr>
            <p:nvPr/>
          </p:nvSpPr>
          <p:spPr bwMode="auto">
            <a:xfrm>
              <a:off x="1976" y="3795"/>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61" name="Freeform 418"/>
            <p:cNvSpPr>
              <a:spLocks/>
            </p:cNvSpPr>
            <p:nvPr/>
          </p:nvSpPr>
          <p:spPr bwMode="auto">
            <a:xfrm>
              <a:off x="1976" y="3804"/>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62" name="Freeform 419"/>
            <p:cNvSpPr>
              <a:spLocks/>
            </p:cNvSpPr>
            <p:nvPr/>
          </p:nvSpPr>
          <p:spPr bwMode="auto">
            <a:xfrm>
              <a:off x="1962" y="3665"/>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63" name="Freeform 420"/>
            <p:cNvSpPr>
              <a:spLocks/>
            </p:cNvSpPr>
            <p:nvPr/>
          </p:nvSpPr>
          <p:spPr bwMode="auto">
            <a:xfrm>
              <a:off x="1962" y="3674"/>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64" name="Freeform 421"/>
            <p:cNvSpPr>
              <a:spLocks/>
            </p:cNvSpPr>
            <p:nvPr/>
          </p:nvSpPr>
          <p:spPr bwMode="auto">
            <a:xfrm>
              <a:off x="1962" y="3683"/>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65" name="Freeform 422"/>
            <p:cNvSpPr>
              <a:spLocks/>
            </p:cNvSpPr>
            <p:nvPr/>
          </p:nvSpPr>
          <p:spPr bwMode="auto">
            <a:xfrm>
              <a:off x="1962" y="3692"/>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66" name="Rectangle 423"/>
            <p:cNvSpPr>
              <a:spLocks noChangeArrowheads="1"/>
            </p:cNvSpPr>
            <p:nvPr/>
          </p:nvSpPr>
          <p:spPr bwMode="auto">
            <a:xfrm>
              <a:off x="1962" y="3702"/>
              <a:ext cx="4"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767" name="Freeform 424"/>
            <p:cNvSpPr>
              <a:spLocks/>
            </p:cNvSpPr>
            <p:nvPr/>
          </p:nvSpPr>
          <p:spPr bwMode="auto">
            <a:xfrm>
              <a:off x="1962" y="3706"/>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68" name="Freeform 425"/>
            <p:cNvSpPr>
              <a:spLocks/>
            </p:cNvSpPr>
            <p:nvPr/>
          </p:nvSpPr>
          <p:spPr bwMode="auto">
            <a:xfrm>
              <a:off x="1962" y="3716"/>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69" name="Freeform 426"/>
            <p:cNvSpPr>
              <a:spLocks/>
            </p:cNvSpPr>
            <p:nvPr/>
          </p:nvSpPr>
          <p:spPr bwMode="auto">
            <a:xfrm>
              <a:off x="1962" y="3725"/>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70" name="Freeform 427"/>
            <p:cNvSpPr>
              <a:spLocks/>
            </p:cNvSpPr>
            <p:nvPr/>
          </p:nvSpPr>
          <p:spPr bwMode="auto">
            <a:xfrm>
              <a:off x="1962" y="3734"/>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71" name="Freeform 428"/>
            <p:cNvSpPr>
              <a:spLocks/>
            </p:cNvSpPr>
            <p:nvPr/>
          </p:nvSpPr>
          <p:spPr bwMode="auto">
            <a:xfrm>
              <a:off x="1962" y="3743"/>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72" name="Freeform 429"/>
            <p:cNvSpPr>
              <a:spLocks/>
            </p:cNvSpPr>
            <p:nvPr/>
          </p:nvSpPr>
          <p:spPr bwMode="auto">
            <a:xfrm>
              <a:off x="1962" y="3753"/>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73" name="Freeform 430"/>
            <p:cNvSpPr>
              <a:spLocks/>
            </p:cNvSpPr>
            <p:nvPr/>
          </p:nvSpPr>
          <p:spPr bwMode="auto">
            <a:xfrm>
              <a:off x="1962" y="3762"/>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74" name="Freeform 431"/>
            <p:cNvSpPr>
              <a:spLocks/>
            </p:cNvSpPr>
            <p:nvPr/>
          </p:nvSpPr>
          <p:spPr bwMode="auto">
            <a:xfrm>
              <a:off x="1962" y="3771"/>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75" name="Freeform 432"/>
            <p:cNvSpPr>
              <a:spLocks/>
            </p:cNvSpPr>
            <p:nvPr/>
          </p:nvSpPr>
          <p:spPr bwMode="auto">
            <a:xfrm>
              <a:off x="1962" y="3781"/>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76" name="Freeform 433"/>
            <p:cNvSpPr>
              <a:spLocks/>
            </p:cNvSpPr>
            <p:nvPr/>
          </p:nvSpPr>
          <p:spPr bwMode="auto">
            <a:xfrm>
              <a:off x="1962" y="3790"/>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77" name="Freeform 434"/>
            <p:cNvSpPr>
              <a:spLocks/>
            </p:cNvSpPr>
            <p:nvPr/>
          </p:nvSpPr>
          <p:spPr bwMode="auto">
            <a:xfrm>
              <a:off x="1962" y="3799"/>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78" name="Freeform 435"/>
            <p:cNvSpPr>
              <a:spLocks/>
            </p:cNvSpPr>
            <p:nvPr/>
          </p:nvSpPr>
          <p:spPr bwMode="auto">
            <a:xfrm>
              <a:off x="1953" y="3660"/>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79" name="Rectangle 436"/>
            <p:cNvSpPr>
              <a:spLocks noChangeArrowheads="1"/>
            </p:cNvSpPr>
            <p:nvPr/>
          </p:nvSpPr>
          <p:spPr bwMode="auto">
            <a:xfrm>
              <a:off x="1953" y="3669"/>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780" name="Freeform 437"/>
            <p:cNvSpPr>
              <a:spLocks/>
            </p:cNvSpPr>
            <p:nvPr/>
          </p:nvSpPr>
          <p:spPr bwMode="auto">
            <a:xfrm>
              <a:off x="1953" y="3674"/>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81" name="Freeform 438"/>
            <p:cNvSpPr>
              <a:spLocks/>
            </p:cNvSpPr>
            <p:nvPr/>
          </p:nvSpPr>
          <p:spPr bwMode="auto">
            <a:xfrm>
              <a:off x="1953" y="3683"/>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82" name="Freeform 439"/>
            <p:cNvSpPr>
              <a:spLocks/>
            </p:cNvSpPr>
            <p:nvPr/>
          </p:nvSpPr>
          <p:spPr bwMode="auto">
            <a:xfrm>
              <a:off x="1953" y="3692"/>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83" name="Freeform 440"/>
            <p:cNvSpPr>
              <a:spLocks/>
            </p:cNvSpPr>
            <p:nvPr/>
          </p:nvSpPr>
          <p:spPr bwMode="auto">
            <a:xfrm>
              <a:off x="1953" y="3702"/>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84" name="Freeform 441"/>
            <p:cNvSpPr>
              <a:spLocks/>
            </p:cNvSpPr>
            <p:nvPr/>
          </p:nvSpPr>
          <p:spPr bwMode="auto">
            <a:xfrm>
              <a:off x="1953" y="3711"/>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85" name="Freeform 442"/>
            <p:cNvSpPr>
              <a:spLocks/>
            </p:cNvSpPr>
            <p:nvPr/>
          </p:nvSpPr>
          <p:spPr bwMode="auto">
            <a:xfrm>
              <a:off x="1953" y="3720"/>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86" name="Freeform 443"/>
            <p:cNvSpPr>
              <a:spLocks/>
            </p:cNvSpPr>
            <p:nvPr/>
          </p:nvSpPr>
          <p:spPr bwMode="auto">
            <a:xfrm>
              <a:off x="1953" y="3730"/>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87" name="Freeform 444"/>
            <p:cNvSpPr>
              <a:spLocks/>
            </p:cNvSpPr>
            <p:nvPr/>
          </p:nvSpPr>
          <p:spPr bwMode="auto">
            <a:xfrm>
              <a:off x="1953" y="3739"/>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88" name="Freeform 445"/>
            <p:cNvSpPr>
              <a:spLocks/>
            </p:cNvSpPr>
            <p:nvPr/>
          </p:nvSpPr>
          <p:spPr bwMode="auto">
            <a:xfrm>
              <a:off x="1953" y="3748"/>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89" name="Freeform 446"/>
            <p:cNvSpPr>
              <a:spLocks/>
            </p:cNvSpPr>
            <p:nvPr/>
          </p:nvSpPr>
          <p:spPr bwMode="auto">
            <a:xfrm>
              <a:off x="1953" y="3757"/>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790" name="Rectangle 447"/>
            <p:cNvSpPr>
              <a:spLocks noChangeArrowheads="1"/>
            </p:cNvSpPr>
            <p:nvPr/>
          </p:nvSpPr>
          <p:spPr bwMode="auto">
            <a:xfrm>
              <a:off x="1953" y="3767"/>
              <a:ext cx="4"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791" name="Freeform 448"/>
            <p:cNvSpPr>
              <a:spLocks/>
            </p:cNvSpPr>
            <p:nvPr/>
          </p:nvSpPr>
          <p:spPr bwMode="auto">
            <a:xfrm>
              <a:off x="1953" y="3771"/>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92" name="Freeform 449"/>
            <p:cNvSpPr>
              <a:spLocks/>
            </p:cNvSpPr>
            <p:nvPr/>
          </p:nvSpPr>
          <p:spPr bwMode="auto">
            <a:xfrm>
              <a:off x="1953" y="3781"/>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93" name="Freeform 450"/>
            <p:cNvSpPr>
              <a:spLocks/>
            </p:cNvSpPr>
            <p:nvPr/>
          </p:nvSpPr>
          <p:spPr bwMode="auto">
            <a:xfrm>
              <a:off x="1953" y="3790"/>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94" name="Freeform 451"/>
            <p:cNvSpPr>
              <a:spLocks/>
            </p:cNvSpPr>
            <p:nvPr/>
          </p:nvSpPr>
          <p:spPr bwMode="auto">
            <a:xfrm>
              <a:off x="1939" y="3651"/>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95" name="Freeform 452"/>
            <p:cNvSpPr>
              <a:spLocks/>
            </p:cNvSpPr>
            <p:nvPr/>
          </p:nvSpPr>
          <p:spPr bwMode="auto">
            <a:xfrm>
              <a:off x="1939" y="3660"/>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96" name="Freeform 453"/>
            <p:cNvSpPr>
              <a:spLocks/>
            </p:cNvSpPr>
            <p:nvPr/>
          </p:nvSpPr>
          <p:spPr bwMode="auto">
            <a:xfrm>
              <a:off x="1939" y="3669"/>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97" name="Freeform 454"/>
            <p:cNvSpPr>
              <a:spLocks/>
            </p:cNvSpPr>
            <p:nvPr/>
          </p:nvSpPr>
          <p:spPr bwMode="auto">
            <a:xfrm>
              <a:off x="1939" y="3678"/>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798" name="Freeform 455"/>
            <p:cNvSpPr>
              <a:spLocks/>
            </p:cNvSpPr>
            <p:nvPr/>
          </p:nvSpPr>
          <p:spPr bwMode="auto">
            <a:xfrm>
              <a:off x="1939" y="3688"/>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799" name="Freeform 456"/>
            <p:cNvSpPr>
              <a:spLocks/>
            </p:cNvSpPr>
            <p:nvPr/>
          </p:nvSpPr>
          <p:spPr bwMode="auto">
            <a:xfrm>
              <a:off x="1939" y="3697"/>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800" name="Freeform 457"/>
            <p:cNvSpPr>
              <a:spLocks/>
            </p:cNvSpPr>
            <p:nvPr/>
          </p:nvSpPr>
          <p:spPr bwMode="auto">
            <a:xfrm>
              <a:off x="1939" y="3706"/>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801" name="Freeform 458"/>
            <p:cNvSpPr>
              <a:spLocks/>
            </p:cNvSpPr>
            <p:nvPr/>
          </p:nvSpPr>
          <p:spPr bwMode="auto">
            <a:xfrm>
              <a:off x="1939" y="3716"/>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802" name="Freeform 459"/>
            <p:cNvSpPr>
              <a:spLocks/>
            </p:cNvSpPr>
            <p:nvPr/>
          </p:nvSpPr>
          <p:spPr bwMode="auto">
            <a:xfrm>
              <a:off x="1939" y="3725"/>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803" name="Rectangle 460"/>
            <p:cNvSpPr>
              <a:spLocks noChangeArrowheads="1"/>
            </p:cNvSpPr>
            <p:nvPr/>
          </p:nvSpPr>
          <p:spPr bwMode="auto">
            <a:xfrm>
              <a:off x="1939" y="3734"/>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04" name="Freeform 461"/>
            <p:cNvSpPr>
              <a:spLocks/>
            </p:cNvSpPr>
            <p:nvPr/>
          </p:nvSpPr>
          <p:spPr bwMode="auto">
            <a:xfrm>
              <a:off x="1939" y="3739"/>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805" name="Freeform 462"/>
            <p:cNvSpPr>
              <a:spLocks/>
            </p:cNvSpPr>
            <p:nvPr/>
          </p:nvSpPr>
          <p:spPr bwMode="auto">
            <a:xfrm>
              <a:off x="1939" y="3748"/>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806" name="Freeform 463"/>
            <p:cNvSpPr>
              <a:spLocks/>
            </p:cNvSpPr>
            <p:nvPr/>
          </p:nvSpPr>
          <p:spPr bwMode="auto">
            <a:xfrm>
              <a:off x="1939" y="3757"/>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807" name="Freeform 464"/>
            <p:cNvSpPr>
              <a:spLocks/>
            </p:cNvSpPr>
            <p:nvPr/>
          </p:nvSpPr>
          <p:spPr bwMode="auto">
            <a:xfrm>
              <a:off x="1939" y="3767"/>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808" name="Freeform 465"/>
            <p:cNvSpPr>
              <a:spLocks/>
            </p:cNvSpPr>
            <p:nvPr/>
          </p:nvSpPr>
          <p:spPr bwMode="auto">
            <a:xfrm>
              <a:off x="1939" y="3776"/>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809" name="Freeform 466"/>
            <p:cNvSpPr>
              <a:spLocks/>
            </p:cNvSpPr>
            <p:nvPr/>
          </p:nvSpPr>
          <p:spPr bwMode="auto">
            <a:xfrm>
              <a:off x="1939" y="3785"/>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810" name="Freeform 467"/>
            <p:cNvSpPr>
              <a:spLocks/>
            </p:cNvSpPr>
            <p:nvPr/>
          </p:nvSpPr>
          <p:spPr bwMode="auto">
            <a:xfrm>
              <a:off x="1925" y="3646"/>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11" name="Freeform 468"/>
            <p:cNvSpPr>
              <a:spLocks/>
            </p:cNvSpPr>
            <p:nvPr/>
          </p:nvSpPr>
          <p:spPr bwMode="auto">
            <a:xfrm>
              <a:off x="1925" y="3655"/>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12" name="Freeform 469"/>
            <p:cNvSpPr>
              <a:spLocks/>
            </p:cNvSpPr>
            <p:nvPr/>
          </p:nvSpPr>
          <p:spPr bwMode="auto">
            <a:xfrm>
              <a:off x="1925" y="3665"/>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813" name="Freeform 470"/>
            <p:cNvSpPr>
              <a:spLocks/>
            </p:cNvSpPr>
            <p:nvPr/>
          </p:nvSpPr>
          <p:spPr bwMode="auto">
            <a:xfrm>
              <a:off x="1925" y="3674"/>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14" name="Freeform 471"/>
            <p:cNvSpPr>
              <a:spLocks/>
            </p:cNvSpPr>
            <p:nvPr/>
          </p:nvSpPr>
          <p:spPr bwMode="auto">
            <a:xfrm>
              <a:off x="1925" y="3683"/>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15" name="Freeform 472"/>
            <p:cNvSpPr>
              <a:spLocks/>
            </p:cNvSpPr>
            <p:nvPr/>
          </p:nvSpPr>
          <p:spPr bwMode="auto">
            <a:xfrm>
              <a:off x="1925" y="3692"/>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16" name="Rectangle 473"/>
            <p:cNvSpPr>
              <a:spLocks noChangeArrowheads="1"/>
            </p:cNvSpPr>
            <p:nvPr/>
          </p:nvSpPr>
          <p:spPr bwMode="auto">
            <a:xfrm>
              <a:off x="1925" y="3702"/>
              <a:ext cx="9"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17" name="Freeform 474"/>
            <p:cNvSpPr>
              <a:spLocks/>
            </p:cNvSpPr>
            <p:nvPr/>
          </p:nvSpPr>
          <p:spPr bwMode="auto">
            <a:xfrm>
              <a:off x="1925" y="3706"/>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18" name="Freeform 475"/>
            <p:cNvSpPr>
              <a:spLocks/>
            </p:cNvSpPr>
            <p:nvPr/>
          </p:nvSpPr>
          <p:spPr bwMode="auto">
            <a:xfrm>
              <a:off x="1925" y="3716"/>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819" name="Freeform 476"/>
            <p:cNvSpPr>
              <a:spLocks/>
            </p:cNvSpPr>
            <p:nvPr/>
          </p:nvSpPr>
          <p:spPr bwMode="auto">
            <a:xfrm>
              <a:off x="1925" y="3725"/>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20" name="Freeform 477"/>
            <p:cNvSpPr>
              <a:spLocks/>
            </p:cNvSpPr>
            <p:nvPr/>
          </p:nvSpPr>
          <p:spPr bwMode="auto">
            <a:xfrm>
              <a:off x="1925" y="3734"/>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21" name="Freeform 478"/>
            <p:cNvSpPr>
              <a:spLocks/>
            </p:cNvSpPr>
            <p:nvPr/>
          </p:nvSpPr>
          <p:spPr bwMode="auto">
            <a:xfrm>
              <a:off x="1925" y="3743"/>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22" name="Freeform 479"/>
            <p:cNvSpPr>
              <a:spLocks/>
            </p:cNvSpPr>
            <p:nvPr/>
          </p:nvSpPr>
          <p:spPr bwMode="auto">
            <a:xfrm>
              <a:off x="1925" y="3753"/>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823" name="Freeform 480"/>
            <p:cNvSpPr>
              <a:spLocks/>
            </p:cNvSpPr>
            <p:nvPr/>
          </p:nvSpPr>
          <p:spPr bwMode="auto">
            <a:xfrm>
              <a:off x="1925" y="3762"/>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824" name="Freeform 481"/>
            <p:cNvSpPr>
              <a:spLocks/>
            </p:cNvSpPr>
            <p:nvPr/>
          </p:nvSpPr>
          <p:spPr bwMode="auto">
            <a:xfrm>
              <a:off x="1925" y="3771"/>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25" name="Freeform 482"/>
            <p:cNvSpPr>
              <a:spLocks/>
            </p:cNvSpPr>
            <p:nvPr/>
          </p:nvSpPr>
          <p:spPr bwMode="auto">
            <a:xfrm>
              <a:off x="1925" y="3781"/>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826" name="Freeform 483"/>
            <p:cNvSpPr>
              <a:spLocks/>
            </p:cNvSpPr>
            <p:nvPr/>
          </p:nvSpPr>
          <p:spPr bwMode="auto">
            <a:xfrm>
              <a:off x="1915" y="3641"/>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27" name="Freeform 484"/>
            <p:cNvSpPr>
              <a:spLocks/>
            </p:cNvSpPr>
            <p:nvPr/>
          </p:nvSpPr>
          <p:spPr bwMode="auto">
            <a:xfrm>
              <a:off x="1915" y="3651"/>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28" name="Freeform 485"/>
            <p:cNvSpPr>
              <a:spLocks/>
            </p:cNvSpPr>
            <p:nvPr/>
          </p:nvSpPr>
          <p:spPr bwMode="auto">
            <a:xfrm>
              <a:off x="1915" y="3660"/>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29" name="Rectangle 486"/>
            <p:cNvSpPr>
              <a:spLocks noChangeArrowheads="1"/>
            </p:cNvSpPr>
            <p:nvPr/>
          </p:nvSpPr>
          <p:spPr bwMode="auto">
            <a:xfrm>
              <a:off x="1915" y="3669"/>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30" name="Freeform 487"/>
            <p:cNvSpPr>
              <a:spLocks/>
            </p:cNvSpPr>
            <p:nvPr/>
          </p:nvSpPr>
          <p:spPr bwMode="auto">
            <a:xfrm>
              <a:off x="1915" y="3674"/>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31" name="Freeform 488"/>
            <p:cNvSpPr>
              <a:spLocks/>
            </p:cNvSpPr>
            <p:nvPr/>
          </p:nvSpPr>
          <p:spPr bwMode="auto">
            <a:xfrm>
              <a:off x="1915" y="3683"/>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32" name="Freeform 489"/>
            <p:cNvSpPr>
              <a:spLocks/>
            </p:cNvSpPr>
            <p:nvPr/>
          </p:nvSpPr>
          <p:spPr bwMode="auto">
            <a:xfrm>
              <a:off x="1915" y="3692"/>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33" name="Freeform 490"/>
            <p:cNvSpPr>
              <a:spLocks/>
            </p:cNvSpPr>
            <p:nvPr/>
          </p:nvSpPr>
          <p:spPr bwMode="auto">
            <a:xfrm>
              <a:off x="1915" y="3702"/>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34" name="Freeform 491"/>
            <p:cNvSpPr>
              <a:spLocks/>
            </p:cNvSpPr>
            <p:nvPr/>
          </p:nvSpPr>
          <p:spPr bwMode="auto">
            <a:xfrm>
              <a:off x="1915" y="3711"/>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35" name="Freeform 492"/>
            <p:cNvSpPr>
              <a:spLocks/>
            </p:cNvSpPr>
            <p:nvPr/>
          </p:nvSpPr>
          <p:spPr bwMode="auto">
            <a:xfrm>
              <a:off x="1915" y="3720"/>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36" name="Freeform 493"/>
            <p:cNvSpPr>
              <a:spLocks/>
            </p:cNvSpPr>
            <p:nvPr/>
          </p:nvSpPr>
          <p:spPr bwMode="auto">
            <a:xfrm>
              <a:off x="1915" y="3730"/>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37" name="Freeform 494"/>
            <p:cNvSpPr>
              <a:spLocks/>
            </p:cNvSpPr>
            <p:nvPr/>
          </p:nvSpPr>
          <p:spPr bwMode="auto">
            <a:xfrm>
              <a:off x="1915" y="3739"/>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38" name="Freeform 495"/>
            <p:cNvSpPr>
              <a:spLocks/>
            </p:cNvSpPr>
            <p:nvPr/>
          </p:nvSpPr>
          <p:spPr bwMode="auto">
            <a:xfrm>
              <a:off x="1915" y="3748"/>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39" name="Freeform 496"/>
            <p:cNvSpPr>
              <a:spLocks/>
            </p:cNvSpPr>
            <p:nvPr/>
          </p:nvSpPr>
          <p:spPr bwMode="auto">
            <a:xfrm>
              <a:off x="1915" y="3757"/>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840" name="Rectangle 497"/>
            <p:cNvSpPr>
              <a:spLocks noChangeArrowheads="1"/>
            </p:cNvSpPr>
            <p:nvPr/>
          </p:nvSpPr>
          <p:spPr bwMode="auto">
            <a:xfrm>
              <a:off x="1915" y="3767"/>
              <a:ext cx="5"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41" name="Freeform 498"/>
            <p:cNvSpPr>
              <a:spLocks/>
            </p:cNvSpPr>
            <p:nvPr/>
          </p:nvSpPr>
          <p:spPr bwMode="auto">
            <a:xfrm>
              <a:off x="1915" y="3771"/>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42" name="Freeform 499"/>
            <p:cNvSpPr>
              <a:spLocks/>
            </p:cNvSpPr>
            <p:nvPr/>
          </p:nvSpPr>
          <p:spPr bwMode="auto">
            <a:xfrm>
              <a:off x="1901" y="3632"/>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843" name="Freeform 500"/>
            <p:cNvSpPr>
              <a:spLocks/>
            </p:cNvSpPr>
            <p:nvPr/>
          </p:nvSpPr>
          <p:spPr bwMode="auto">
            <a:xfrm>
              <a:off x="1901" y="3641"/>
              <a:ext cx="10" cy="10"/>
            </a:xfrm>
            <a:custGeom>
              <a:avLst/>
              <a:gdLst>
                <a:gd name="T0" fmla="*/ 10 w 10"/>
                <a:gd name="T1" fmla="*/ 5 h 10"/>
                <a:gd name="T2" fmla="*/ 0 w 10"/>
                <a:gd name="T3" fmla="*/ 0 h 10"/>
                <a:gd name="T4" fmla="*/ 0 w 10"/>
                <a:gd name="T5" fmla="*/ 10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10"/>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844" name="Freeform 501"/>
            <p:cNvSpPr>
              <a:spLocks/>
            </p:cNvSpPr>
            <p:nvPr/>
          </p:nvSpPr>
          <p:spPr bwMode="auto">
            <a:xfrm>
              <a:off x="1901" y="3651"/>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845" name="Freeform 502"/>
            <p:cNvSpPr>
              <a:spLocks/>
            </p:cNvSpPr>
            <p:nvPr/>
          </p:nvSpPr>
          <p:spPr bwMode="auto">
            <a:xfrm>
              <a:off x="1901" y="3660"/>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846" name="Freeform 503"/>
            <p:cNvSpPr>
              <a:spLocks/>
            </p:cNvSpPr>
            <p:nvPr/>
          </p:nvSpPr>
          <p:spPr bwMode="auto">
            <a:xfrm>
              <a:off x="1901" y="3669"/>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847" name="Freeform 504"/>
            <p:cNvSpPr>
              <a:spLocks/>
            </p:cNvSpPr>
            <p:nvPr/>
          </p:nvSpPr>
          <p:spPr bwMode="auto">
            <a:xfrm>
              <a:off x="1901" y="3678"/>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848" name="Freeform 505"/>
            <p:cNvSpPr>
              <a:spLocks/>
            </p:cNvSpPr>
            <p:nvPr/>
          </p:nvSpPr>
          <p:spPr bwMode="auto">
            <a:xfrm>
              <a:off x="1901" y="3688"/>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849" name="Freeform 506"/>
            <p:cNvSpPr>
              <a:spLocks/>
            </p:cNvSpPr>
            <p:nvPr/>
          </p:nvSpPr>
          <p:spPr bwMode="auto">
            <a:xfrm>
              <a:off x="1901" y="3697"/>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850" name="Freeform 507"/>
            <p:cNvSpPr>
              <a:spLocks/>
            </p:cNvSpPr>
            <p:nvPr/>
          </p:nvSpPr>
          <p:spPr bwMode="auto">
            <a:xfrm>
              <a:off x="1901" y="3706"/>
              <a:ext cx="10" cy="10"/>
            </a:xfrm>
            <a:custGeom>
              <a:avLst/>
              <a:gdLst>
                <a:gd name="T0" fmla="*/ 10 w 10"/>
                <a:gd name="T1" fmla="*/ 0 h 10"/>
                <a:gd name="T2" fmla="*/ 0 w 10"/>
                <a:gd name="T3" fmla="*/ 0 h 10"/>
                <a:gd name="T4" fmla="*/ 0 w 10"/>
                <a:gd name="T5" fmla="*/ 5 h 10"/>
                <a:gd name="T6" fmla="*/ 10 w 10"/>
                <a:gd name="T7" fmla="*/ 10 h 10"/>
                <a:gd name="T8" fmla="*/ 10 w 10"/>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0"/>
                  </a:moveTo>
                  <a:lnTo>
                    <a:pt x="0" y="0"/>
                  </a:lnTo>
                  <a:lnTo>
                    <a:pt x="0" y="5"/>
                  </a:lnTo>
                  <a:lnTo>
                    <a:pt x="10" y="10"/>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851" name="Freeform 508"/>
            <p:cNvSpPr>
              <a:spLocks/>
            </p:cNvSpPr>
            <p:nvPr/>
          </p:nvSpPr>
          <p:spPr bwMode="auto">
            <a:xfrm>
              <a:off x="1901" y="3716"/>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852" name="Freeform 509"/>
            <p:cNvSpPr>
              <a:spLocks/>
            </p:cNvSpPr>
            <p:nvPr/>
          </p:nvSpPr>
          <p:spPr bwMode="auto">
            <a:xfrm>
              <a:off x="1901" y="3725"/>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853" name="Rectangle 510"/>
            <p:cNvSpPr>
              <a:spLocks noChangeArrowheads="1"/>
            </p:cNvSpPr>
            <p:nvPr/>
          </p:nvSpPr>
          <p:spPr bwMode="auto">
            <a:xfrm>
              <a:off x="1901" y="3734"/>
              <a:ext cx="10"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854" name="Freeform 511"/>
            <p:cNvSpPr>
              <a:spLocks/>
            </p:cNvSpPr>
            <p:nvPr/>
          </p:nvSpPr>
          <p:spPr bwMode="auto">
            <a:xfrm>
              <a:off x="1901" y="3739"/>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855" name="Freeform 512"/>
            <p:cNvSpPr>
              <a:spLocks/>
            </p:cNvSpPr>
            <p:nvPr/>
          </p:nvSpPr>
          <p:spPr bwMode="auto">
            <a:xfrm>
              <a:off x="1901" y="3748"/>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856" name="Freeform 513"/>
            <p:cNvSpPr>
              <a:spLocks/>
            </p:cNvSpPr>
            <p:nvPr/>
          </p:nvSpPr>
          <p:spPr bwMode="auto">
            <a:xfrm>
              <a:off x="1901" y="3757"/>
              <a:ext cx="10" cy="10"/>
            </a:xfrm>
            <a:custGeom>
              <a:avLst/>
              <a:gdLst>
                <a:gd name="T0" fmla="*/ 10 w 10"/>
                <a:gd name="T1" fmla="*/ 5 h 10"/>
                <a:gd name="T2" fmla="*/ 0 w 10"/>
                <a:gd name="T3" fmla="*/ 0 h 10"/>
                <a:gd name="T4" fmla="*/ 0 w 10"/>
                <a:gd name="T5" fmla="*/ 10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10"/>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857" name="Freeform 514"/>
            <p:cNvSpPr>
              <a:spLocks/>
            </p:cNvSpPr>
            <p:nvPr/>
          </p:nvSpPr>
          <p:spPr bwMode="auto">
            <a:xfrm>
              <a:off x="1901" y="3767"/>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858" name="Freeform 515"/>
            <p:cNvSpPr>
              <a:spLocks/>
            </p:cNvSpPr>
            <p:nvPr/>
          </p:nvSpPr>
          <p:spPr bwMode="auto">
            <a:xfrm>
              <a:off x="1892" y="3627"/>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59" name="Freeform 516"/>
            <p:cNvSpPr>
              <a:spLocks/>
            </p:cNvSpPr>
            <p:nvPr/>
          </p:nvSpPr>
          <p:spPr bwMode="auto">
            <a:xfrm>
              <a:off x="1892" y="3637"/>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60" name="Freeform 517"/>
            <p:cNvSpPr>
              <a:spLocks/>
            </p:cNvSpPr>
            <p:nvPr/>
          </p:nvSpPr>
          <p:spPr bwMode="auto">
            <a:xfrm>
              <a:off x="1892" y="3646"/>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61" name="Freeform 518"/>
            <p:cNvSpPr>
              <a:spLocks/>
            </p:cNvSpPr>
            <p:nvPr/>
          </p:nvSpPr>
          <p:spPr bwMode="auto">
            <a:xfrm>
              <a:off x="1892" y="3655"/>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862" name="Freeform 519"/>
            <p:cNvSpPr>
              <a:spLocks/>
            </p:cNvSpPr>
            <p:nvPr/>
          </p:nvSpPr>
          <p:spPr bwMode="auto">
            <a:xfrm>
              <a:off x="1892" y="3665"/>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863" name="Freeform 520"/>
            <p:cNvSpPr>
              <a:spLocks/>
            </p:cNvSpPr>
            <p:nvPr/>
          </p:nvSpPr>
          <p:spPr bwMode="auto">
            <a:xfrm>
              <a:off x="1892" y="3674"/>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grpSp>
      <p:grpSp>
        <p:nvGrpSpPr>
          <p:cNvPr id="3410" name="Group 722"/>
          <p:cNvGrpSpPr>
            <a:grpSpLocks/>
          </p:cNvGrpSpPr>
          <p:nvPr/>
        </p:nvGrpSpPr>
        <p:grpSpPr bwMode="auto">
          <a:xfrm>
            <a:off x="2967038" y="5537200"/>
            <a:ext cx="214312" cy="449263"/>
            <a:chOff x="1869" y="3488"/>
            <a:chExt cx="135" cy="283"/>
          </a:xfrm>
        </p:grpSpPr>
        <p:sp>
          <p:nvSpPr>
            <p:cNvPr id="3464" name="Freeform 522"/>
            <p:cNvSpPr>
              <a:spLocks/>
            </p:cNvSpPr>
            <p:nvPr/>
          </p:nvSpPr>
          <p:spPr bwMode="auto">
            <a:xfrm>
              <a:off x="1892" y="3683"/>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65" name="Freeform 523"/>
            <p:cNvSpPr>
              <a:spLocks/>
            </p:cNvSpPr>
            <p:nvPr/>
          </p:nvSpPr>
          <p:spPr bwMode="auto">
            <a:xfrm>
              <a:off x="1892" y="3692"/>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66" name="Rectangle 524"/>
            <p:cNvSpPr>
              <a:spLocks noChangeArrowheads="1"/>
            </p:cNvSpPr>
            <p:nvPr/>
          </p:nvSpPr>
          <p:spPr bwMode="auto">
            <a:xfrm>
              <a:off x="1892" y="3702"/>
              <a:ext cx="5"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467" name="Freeform 525"/>
            <p:cNvSpPr>
              <a:spLocks/>
            </p:cNvSpPr>
            <p:nvPr/>
          </p:nvSpPr>
          <p:spPr bwMode="auto">
            <a:xfrm>
              <a:off x="1892" y="3706"/>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68" name="Freeform 526"/>
            <p:cNvSpPr>
              <a:spLocks/>
            </p:cNvSpPr>
            <p:nvPr/>
          </p:nvSpPr>
          <p:spPr bwMode="auto">
            <a:xfrm>
              <a:off x="1892" y="3716"/>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69" name="Freeform 527"/>
            <p:cNvSpPr>
              <a:spLocks/>
            </p:cNvSpPr>
            <p:nvPr/>
          </p:nvSpPr>
          <p:spPr bwMode="auto">
            <a:xfrm>
              <a:off x="1892" y="3725"/>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70" name="Freeform 528"/>
            <p:cNvSpPr>
              <a:spLocks/>
            </p:cNvSpPr>
            <p:nvPr/>
          </p:nvSpPr>
          <p:spPr bwMode="auto">
            <a:xfrm>
              <a:off x="1892" y="3734"/>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71" name="Freeform 529"/>
            <p:cNvSpPr>
              <a:spLocks/>
            </p:cNvSpPr>
            <p:nvPr/>
          </p:nvSpPr>
          <p:spPr bwMode="auto">
            <a:xfrm>
              <a:off x="1892" y="3743"/>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72" name="Freeform 530"/>
            <p:cNvSpPr>
              <a:spLocks/>
            </p:cNvSpPr>
            <p:nvPr/>
          </p:nvSpPr>
          <p:spPr bwMode="auto">
            <a:xfrm>
              <a:off x="1892" y="375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73" name="Freeform 531"/>
            <p:cNvSpPr>
              <a:spLocks/>
            </p:cNvSpPr>
            <p:nvPr/>
          </p:nvSpPr>
          <p:spPr bwMode="auto">
            <a:xfrm>
              <a:off x="1892" y="3762"/>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74" name="Freeform 532"/>
            <p:cNvSpPr>
              <a:spLocks/>
            </p:cNvSpPr>
            <p:nvPr/>
          </p:nvSpPr>
          <p:spPr bwMode="auto">
            <a:xfrm>
              <a:off x="1878" y="362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75" name="Freeform 533"/>
            <p:cNvSpPr>
              <a:spLocks/>
            </p:cNvSpPr>
            <p:nvPr/>
          </p:nvSpPr>
          <p:spPr bwMode="auto">
            <a:xfrm>
              <a:off x="1878" y="3632"/>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76" name="Freeform 534"/>
            <p:cNvSpPr>
              <a:spLocks/>
            </p:cNvSpPr>
            <p:nvPr/>
          </p:nvSpPr>
          <p:spPr bwMode="auto">
            <a:xfrm>
              <a:off x="1878" y="3641"/>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77" name="Freeform 535"/>
            <p:cNvSpPr>
              <a:spLocks/>
            </p:cNvSpPr>
            <p:nvPr/>
          </p:nvSpPr>
          <p:spPr bwMode="auto">
            <a:xfrm>
              <a:off x="1878" y="3651"/>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78" name="Freeform 536"/>
            <p:cNvSpPr>
              <a:spLocks/>
            </p:cNvSpPr>
            <p:nvPr/>
          </p:nvSpPr>
          <p:spPr bwMode="auto">
            <a:xfrm>
              <a:off x="1878" y="3660"/>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79" name="Rectangle 537"/>
            <p:cNvSpPr>
              <a:spLocks noChangeArrowheads="1"/>
            </p:cNvSpPr>
            <p:nvPr/>
          </p:nvSpPr>
          <p:spPr bwMode="auto">
            <a:xfrm>
              <a:off x="1878" y="3669"/>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480" name="Freeform 538"/>
            <p:cNvSpPr>
              <a:spLocks/>
            </p:cNvSpPr>
            <p:nvPr/>
          </p:nvSpPr>
          <p:spPr bwMode="auto">
            <a:xfrm>
              <a:off x="1878" y="3674"/>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81" name="Freeform 539"/>
            <p:cNvSpPr>
              <a:spLocks/>
            </p:cNvSpPr>
            <p:nvPr/>
          </p:nvSpPr>
          <p:spPr bwMode="auto">
            <a:xfrm>
              <a:off x="1878" y="3683"/>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82" name="Freeform 540"/>
            <p:cNvSpPr>
              <a:spLocks/>
            </p:cNvSpPr>
            <p:nvPr/>
          </p:nvSpPr>
          <p:spPr bwMode="auto">
            <a:xfrm>
              <a:off x="1878" y="3692"/>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83" name="Freeform 541"/>
            <p:cNvSpPr>
              <a:spLocks/>
            </p:cNvSpPr>
            <p:nvPr/>
          </p:nvSpPr>
          <p:spPr bwMode="auto">
            <a:xfrm>
              <a:off x="1878" y="3702"/>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84" name="Freeform 542"/>
            <p:cNvSpPr>
              <a:spLocks/>
            </p:cNvSpPr>
            <p:nvPr/>
          </p:nvSpPr>
          <p:spPr bwMode="auto">
            <a:xfrm>
              <a:off x="1878" y="3711"/>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85" name="Freeform 543"/>
            <p:cNvSpPr>
              <a:spLocks/>
            </p:cNvSpPr>
            <p:nvPr/>
          </p:nvSpPr>
          <p:spPr bwMode="auto">
            <a:xfrm>
              <a:off x="1878" y="3720"/>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86" name="Freeform 544"/>
            <p:cNvSpPr>
              <a:spLocks/>
            </p:cNvSpPr>
            <p:nvPr/>
          </p:nvSpPr>
          <p:spPr bwMode="auto">
            <a:xfrm>
              <a:off x="1878" y="3730"/>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87" name="Freeform 545"/>
            <p:cNvSpPr>
              <a:spLocks/>
            </p:cNvSpPr>
            <p:nvPr/>
          </p:nvSpPr>
          <p:spPr bwMode="auto">
            <a:xfrm>
              <a:off x="1878" y="3739"/>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88" name="Freeform 546"/>
            <p:cNvSpPr>
              <a:spLocks/>
            </p:cNvSpPr>
            <p:nvPr/>
          </p:nvSpPr>
          <p:spPr bwMode="auto">
            <a:xfrm>
              <a:off x="1878" y="3748"/>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89" name="Freeform 547"/>
            <p:cNvSpPr>
              <a:spLocks/>
            </p:cNvSpPr>
            <p:nvPr/>
          </p:nvSpPr>
          <p:spPr bwMode="auto">
            <a:xfrm>
              <a:off x="1878" y="3757"/>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90" name="Freeform 548"/>
            <p:cNvSpPr>
              <a:spLocks/>
            </p:cNvSpPr>
            <p:nvPr/>
          </p:nvSpPr>
          <p:spPr bwMode="auto">
            <a:xfrm>
              <a:off x="1869" y="3618"/>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91" name="Rectangle 549"/>
            <p:cNvSpPr>
              <a:spLocks noChangeArrowheads="1"/>
            </p:cNvSpPr>
            <p:nvPr/>
          </p:nvSpPr>
          <p:spPr bwMode="auto">
            <a:xfrm>
              <a:off x="1869" y="3627"/>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492" name="Freeform 550"/>
            <p:cNvSpPr>
              <a:spLocks/>
            </p:cNvSpPr>
            <p:nvPr/>
          </p:nvSpPr>
          <p:spPr bwMode="auto">
            <a:xfrm>
              <a:off x="1869" y="3632"/>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93" name="Freeform 551"/>
            <p:cNvSpPr>
              <a:spLocks/>
            </p:cNvSpPr>
            <p:nvPr/>
          </p:nvSpPr>
          <p:spPr bwMode="auto">
            <a:xfrm>
              <a:off x="1869" y="3641"/>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94" name="Freeform 552"/>
            <p:cNvSpPr>
              <a:spLocks/>
            </p:cNvSpPr>
            <p:nvPr/>
          </p:nvSpPr>
          <p:spPr bwMode="auto">
            <a:xfrm>
              <a:off x="1869" y="3651"/>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95" name="Freeform 553"/>
            <p:cNvSpPr>
              <a:spLocks/>
            </p:cNvSpPr>
            <p:nvPr/>
          </p:nvSpPr>
          <p:spPr bwMode="auto">
            <a:xfrm>
              <a:off x="1869" y="3660"/>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96" name="Freeform 554"/>
            <p:cNvSpPr>
              <a:spLocks/>
            </p:cNvSpPr>
            <p:nvPr/>
          </p:nvSpPr>
          <p:spPr bwMode="auto">
            <a:xfrm>
              <a:off x="1869" y="3669"/>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97" name="Freeform 555"/>
            <p:cNvSpPr>
              <a:spLocks/>
            </p:cNvSpPr>
            <p:nvPr/>
          </p:nvSpPr>
          <p:spPr bwMode="auto">
            <a:xfrm>
              <a:off x="1869" y="3678"/>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98" name="Freeform 556"/>
            <p:cNvSpPr>
              <a:spLocks/>
            </p:cNvSpPr>
            <p:nvPr/>
          </p:nvSpPr>
          <p:spPr bwMode="auto">
            <a:xfrm>
              <a:off x="1869" y="3688"/>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99" name="Freeform 557"/>
            <p:cNvSpPr>
              <a:spLocks/>
            </p:cNvSpPr>
            <p:nvPr/>
          </p:nvSpPr>
          <p:spPr bwMode="auto">
            <a:xfrm>
              <a:off x="1869" y="3697"/>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00" name="Freeform 558"/>
            <p:cNvSpPr>
              <a:spLocks/>
            </p:cNvSpPr>
            <p:nvPr/>
          </p:nvSpPr>
          <p:spPr bwMode="auto">
            <a:xfrm>
              <a:off x="1869" y="3706"/>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01" name="Freeform 559"/>
            <p:cNvSpPr>
              <a:spLocks/>
            </p:cNvSpPr>
            <p:nvPr/>
          </p:nvSpPr>
          <p:spPr bwMode="auto">
            <a:xfrm>
              <a:off x="1869" y="3716"/>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02" name="Freeform 560"/>
            <p:cNvSpPr>
              <a:spLocks/>
            </p:cNvSpPr>
            <p:nvPr/>
          </p:nvSpPr>
          <p:spPr bwMode="auto">
            <a:xfrm>
              <a:off x="1869" y="3725"/>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03" name="Rectangle 561"/>
            <p:cNvSpPr>
              <a:spLocks noChangeArrowheads="1"/>
            </p:cNvSpPr>
            <p:nvPr/>
          </p:nvSpPr>
          <p:spPr bwMode="auto">
            <a:xfrm>
              <a:off x="1869" y="3734"/>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504" name="Freeform 562"/>
            <p:cNvSpPr>
              <a:spLocks/>
            </p:cNvSpPr>
            <p:nvPr/>
          </p:nvSpPr>
          <p:spPr bwMode="auto">
            <a:xfrm>
              <a:off x="1869" y="3739"/>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505" name="Freeform 563"/>
            <p:cNvSpPr>
              <a:spLocks/>
            </p:cNvSpPr>
            <p:nvPr/>
          </p:nvSpPr>
          <p:spPr bwMode="auto">
            <a:xfrm>
              <a:off x="1869" y="3748"/>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06" name="Freeform 564"/>
            <p:cNvSpPr>
              <a:spLocks/>
            </p:cNvSpPr>
            <p:nvPr/>
          </p:nvSpPr>
          <p:spPr bwMode="auto">
            <a:xfrm>
              <a:off x="1999" y="3539"/>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07" name="Freeform 565"/>
            <p:cNvSpPr>
              <a:spLocks/>
            </p:cNvSpPr>
            <p:nvPr/>
          </p:nvSpPr>
          <p:spPr bwMode="auto">
            <a:xfrm>
              <a:off x="1999" y="3548"/>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08" name="Freeform 566"/>
            <p:cNvSpPr>
              <a:spLocks/>
            </p:cNvSpPr>
            <p:nvPr/>
          </p:nvSpPr>
          <p:spPr bwMode="auto">
            <a:xfrm>
              <a:off x="1999" y="3558"/>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509" name="Freeform 567"/>
            <p:cNvSpPr>
              <a:spLocks/>
            </p:cNvSpPr>
            <p:nvPr/>
          </p:nvSpPr>
          <p:spPr bwMode="auto">
            <a:xfrm>
              <a:off x="1999" y="3567"/>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10" name="Freeform 568"/>
            <p:cNvSpPr>
              <a:spLocks/>
            </p:cNvSpPr>
            <p:nvPr/>
          </p:nvSpPr>
          <p:spPr bwMode="auto">
            <a:xfrm>
              <a:off x="1999" y="3576"/>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11" name="Freeform 569"/>
            <p:cNvSpPr>
              <a:spLocks/>
            </p:cNvSpPr>
            <p:nvPr/>
          </p:nvSpPr>
          <p:spPr bwMode="auto">
            <a:xfrm>
              <a:off x="1999" y="3586"/>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12" name="Rectangle 570"/>
            <p:cNvSpPr>
              <a:spLocks noChangeArrowheads="1"/>
            </p:cNvSpPr>
            <p:nvPr/>
          </p:nvSpPr>
          <p:spPr bwMode="auto">
            <a:xfrm>
              <a:off x="1999" y="3595"/>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513" name="Freeform 571"/>
            <p:cNvSpPr>
              <a:spLocks/>
            </p:cNvSpPr>
            <p:nvPr/>
          </p:nvSpPr>
          <p:spPr bwMode="auto">
            <a:xfrm>
              <a:off x="1999" y="3600"/>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514" name="Freeform 572"/>
            <p:cNvSpPr>
              <a:spLocks/>
            </p:cNvSpPr>
            <p:nvPr/>
          </p:nvSpPr>
          <p:spPr bwMode="auto">
            <a:xfrm>
              <a:off x="1999" y="3609"/>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515" name="Freeform 573"/>
            <p:cNvSpPr>
              <a:spLocks/>
            </p:cNvSpPr>
            <p:nvPr/>
          </p:nvSpPr>
          <p:spPr bwMode="auto">
            <a:xfrm>
              <a:off x="1999" y="3618"/>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16" name="Freeform 574"/>
            <p:cNvSpPr>
              <a:spLocks/>
            </p:cNvSpPr>
            <p:nvPr/>
          </p:nvSpPr>
          <p:spPr bwMode="auto">
            <a:xfrm>
              <a:off x="1999" y="3627"/>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17" name="Freeform 575"/>
            <p:cNvSpPr>
              <a:spLocks/>
            </p:cNvSpPr>
            <p:nvPr/>
          </p:nvSpPr>
          <p:spPr bwMode="auto">
            <a:xfrm>
              <a:off x="1999" y="3637"/>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518" name="Freeform 576"/>
            <p:cNvSpPr>
              <a:spLocks/>
            </p:cNvSpPr>
            <p:nvPr/>
          </p:nvSpPr>
          <p:spPr bwMode="auto">
            <a:xfrm>
              <a:off x="1999" y="3646"/>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19" name="Freeform 577"/>
            <p:cNvSpPr>
              <a:spLocks/>
            </p:cNvSpPr>
            <p:nvPr/>
          </p:nvSpPr>
          <p:spPr bwMode="auto">
            <a:xfrm>
              <a:off x="1999" y="3655"/>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20" name="Freeform 578"/>
            <p:cNvSpPr>
              <a:spLocks/>
            </p:cNvSpPr>
            <p:nvPr/>
          </p:nvSpPr>
          <p:spPr bwMode="auto">
            <a:xfrm>
              <a:off x="1999" y="3665"/>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521" name="Freeform 579"/>
            <p:cNvSpPr>
              <a:spLocks/>
            </p:cNvSpPr>
            <p:nvPr/>
          </p:nvSpPr>
          <p:spPr bwMode="auto">
            <a:xfrm>
              <a:off x="1999" y="3674"/>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22" name="Freeform 580"/>
            <p:cNvSpPr>
              <a:spLocks/>
            </p:cNvSpPr>
            <p:nvPr/>
          </p:nvSpPr>
          <p:spPr bwMode="auto">
            <a:xfrm>
              <a:off x="1985" y="3535"/>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23" name="Freeform 581"/>
            <p:cNvSpPr>
              <a:spLocks/>
            </p:cNvSpPr>
            <p:nvPr/>
          </p:nvSpPr>
          <p:spPr bwMode="auto">
            <a:xfrm>
              <a:off x="1985" y="3544"/>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24" name="Freeform 582"/>
            <p:cNvSpPr>
              <a:spLocks/>
            </p:cNvSpPr>
            <p:nvPr/>
          </p:nvSpPr>
          <p:spPr bwMode="auto">
            <a:xfrm>
              <a:off x="1985" y="3553"/>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25" name="Rectangle 583"/>
            <p:cNvSpPr>
              <a:spLocks noChangeArrowheads="1"/>
            </p:cNvSpPr>
            <p:nvPr/>
          </p:nvSpPr>
          <p:spPr bwMode="auto">
            <a:xfrm>
              <a:off x="1985" y="3562"/>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526" name="Freeform 584"/>
            <p:cNvSpPr>
              <a:spLocks/>
            </p:cNvSpPr>
            <p:nvPr/>
          </p:nvSpPr>
          <p:spPr bwMode="auto">
            <a:xfrm>
              <a:off x="1985" y="3567"/>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27" name="Freeform 585"/>
            <p:cNvSpPr>
              <a:spLocks/>
            </p:cNvSpPr>
            <p:nvPr/>
          </p:nvSpPr>
          <p:spPr bwMode="auto">
            <a:xfrm>
              <a:off x="1985" y="3576"/>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28" name="Freeform 586"/>
            <p:cNvSpPr>
              <a:spLocks/>
            </p:cNvSpPr>
            <p:nvPr/>
          </p:nvSpPr>
          <p:spPr bwMode="auto">
            <a:xfrm>
              <a:off x="1985" y="3586"/>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529" name="Freeform 587"/>
            <p:cNvSpPr>
              <a:spLocks/>
            </p:cNvSpPr>
            <p:nvPr/>
          </p:nvSpPr>
          <p:spPr bwMode="auto">
            <a:xfrm>
              <a:off x="1985" y="3595"/>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30" name="Freeform 588"/>
            <p:cNvSpPr>
              <a:spLocks/>
            </p:cNvSpPr>
            <p:nvPr/>
          </p:nvSpPr>
          <p:spPr bwMode="auto">
            <a:xfrm>
              <a:off x="1985" y="3604"/>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31" name="Freeform 589"/>
            <p:cNvSpPr>
              <a:spLocks/>
            </p:cNvSpPr>
            <p:nvPr/>
          </p:nvSpPr>
          <p:spPr bwMode="auto">
            <a:xfrm>
              <a:off x="1985" y="3613"/>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532" name="Freeform 590"/>
            <p:cNvSpPr>
              <a:spLocks/>
            </p:cNvSpPr>
            <p:nvPr/>
          </p:nvSpPr>
          <p:spPr bwMode="auto">
            <a:xfrm>
              <a:off x="1985" y="362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533" name="Freeform 591"/>
            <p:cNvSpPr>
              <a:spLocks/>
            </p:cNvSpPr>
            <p:nvPr/>
          </p:nvSpPr>
          <p:spPr bwMode="auto">
            <a:xfrm>
              <a:off x="1985" y="3632"/>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34" name="Freeform 592"/>
            <p:cNvSpPr>
              <a:spLocks/>
            </p:cNvSpPr>
            <p:nvPr/>
          </p:nvSpPr>
          <p:spPr bwMode="auto">
            <a:xfrm>
              <a:off x="1985" y="3641"/>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35" name="Freeform 593"/>
            <p:cNvSpPr>
              <a:spLocks/>
            </p:cNvSpPr>
            <p:nvPr/>
          </p:nvSpPr>
          <p:spPr bwMode="auto">
            <a:xfrm>
              <a:off x="1985" y="3651"/>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36" name="Freeform 594"/>
            <p:cNvSpPr>
              <a:spLocks/>
            </p:cNvSpPr>
            <p:nvPr/>
          </p:nvSpPr>
          <p:spPr bwMode="auto">
            <a:xfrm>
              <a:off x="1985" y="3660"/>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537" name="Rectangle 595"/>
            <p:cNvSpPr>
              <a:spLocks noChangeArrowheads="1"/>
            </p:cNvSpPr>
            <p:nvPr/>
          </p:nvSpPr>
          <p:spPr bwMode="auto">
            <a:xfrm>
              <a:off x="1985" y="3669"/>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538" name="Freeform 596"/>
            <p:cNvSpPr>
              <a:spLocks/>
            </p:cNvSpPr>
            <p:nvPr/>
          </p:nvSpPr>
          <p:spPr bwMode="auto">
            <a:xfrm>
              <a:off x="1976" y="3525"/>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39" name="Freeform 597"/>
            <p:cNvSpPr>
              <a:spLocks/>
            </p:cNvSpPr>
            <p:nvPr/>
          </p:nvSpPr>
          <p:spPr bwMode="auto">
            <a:xfrm>
              <a:off x="1976" y="3535"/>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40" name="Freeform 598"/>
            <p:cNvSpPr>
              <a:spLocks/>
            </p:cNvSpPr>
            <p:nvPr/>
          </p:nvSpPr>
          <p:spPr bwMode="auto">
            <a:xfrm>
              <a:off x="1976" y="3544"/>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41" name="Freeform 599"/>
            <p:cNvSpPr>
              <a:spLocks/>
            </p:cNvSpPr>
            <p:nvPr/>
          </p:nvSpPr>
          <p:spPr bwMode="auto">
            <a:xfrm>
              <a:off x="1976" y="3553"/>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42" name="Freeform 600"/>
            <p:cNvSpPr>
              <a:spLocks/>
            </p:cNvSpPr>
            <p:nvPr/>
          </p:nvSpPr>
          <p:spPr bwMode="auto">
            <a:xfrm>
              <a:off x="1976" y="3562"/>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43" name="Freeform 601"/>
            <p:cNvSpPr>
              <a:spLocks/>
            </p:cNvSpPr>
            <p:nvPr/>
          </p:nvSpPr>
          <p:spPr bwMode="auto">
            <a:xfrm>
              <a:off x="1976" y="3572"/>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44" name="Freeform 602"/>
            <p:cNvSpPr>
              <a:spLocks/>
            </p:cNvSpPr>
            <p:nvPr/>
          </p:nvSpPr>
          <p:spPr bwMode="auto">
            <a:xfrm>
              <a:off x="1976" y="3581"/>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45" name="Freeform 603"/>
            <p:cNvSpPr>
              <a:spLocks/>
            </p:cNvSpPr>
            <p:nvPr/>
          </p:nvSpPr>
          <p:spPr bwMode="auto">
            <a:xfrm>
              <a:off x="1976" y="3590"/>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46" name="Freeform 604"/>
            <p:cNvSpPr>
              <a:spLocks/>
            </p:cNvSpPr>
            <p:nvPr/>
          </p:nvSpPr>
          <p:spPr bwMode="auto">
            <a:xfrm>
              <a:off x="1976" y="3600"/>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47" name="Freeform 605"/>
            <p:cNvSpPr>
              <a:spLocks/>
            </p:cNvSpPr>
            <p:nvPr/>
          </p:nvSpPr>
          <p:spPr bwMode="auto">
            <a:xfrm>
              <a:off x="1976" y="3609"/>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48" name="Freeform 606"/>
            <p:cNvSpPr>
              <a:spLocks/>
            </p:cNvSpPr>
            <p:nvPr/>
          </p:nvSpPr>
          <p:spPr bwMode="auto">
            <a:xfrm>
              <a:off x="1976" y="3618"/>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49" name="Rectangle 607"/>
            <p:cNvSpPr>
              <a:spLocks noChangeArrowheads="1"/>
            </p:cNvSpPr>
            <p:nvPr/>
          </p:nvSpPr>
          <p:spPr bwMode="auto">
            <a:xfrm>
              <a:off x="1976" y="3627"/>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550" name="Freeform 608"/>
            <p:cNvSpPr>
              <a:spLocks/>
            </p:cNvSpPr>
            <p:nvPr/>
          </p:nvSpPr>
          <p:spPr bwMode="auto">
            <a:xfrm>
              <a:off x="1976" y="3632"/>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51" name="Freeform 609"/>
            <p:cNvSpPr>
              <a:spLocks/>
            </p:cNvSpPr>
            <p:nvPr/>
          </p:nvSpPr>
          <p:spPr bwMode="auto">
            <a:xfrm>
              <a:off x="1976" y="3641"/>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52" name="Freeform 610"/>
            <p:cNvSpPr>
              <a:spLocks/>
            </p:cNvSpPr>
            <p:nvPr/>
          </p:nvSpPr>
          <p:spPr bwMode="auto">
            <a:xfrm>
              <a:off x="1976" y="3651"/>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53" name="Freeform 611"/>
            <p:cNvSpPr>
              <a:spLocks/>
            </p:cNvSpPr>
            <p:nvPr/>
          </p:nvSpPr>
          <p:spPr bwMode="auto">
            <a:xfrm>
              <a:off x="1976" y="3660"/>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54" name="Freeform 612"/>
            <p:cNvSpPr>
              <a:spLocks/>
            </p:cNvSpPr>
            <p:nvPr/>
          </p:nvSpPr>
          <p:spPr bwMode="auto">
            <a:xfrm>
              <a:off x="1962" y="3521"/>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55" name="Freeform 613"/>
            <p:cNvSpPr>
              <a:spLocks/>
            </p:cNvSpPr>
            <p:nvPr/>
          </p:nvSpPr>
          <p:spPr bwMode="auto">
            <a:xfrm>
              <a:off x="1962" y="3530"/>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56" name="Freeform 614"/>
            <p:cNvSpPr>
              <a:spLocks/>
            </p:cNvSpPr>
            <p:nvPr/>
          </p:nvSpPr>
          <p:spPr bwMode="auto">
            <a:xfrm>
              <a:off x="1962" y="3539"/>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57" name="Freeform 615"/>
            <p:cNvSpPr>
              <a:spLocks/>
            </p:cNvSpPr>
            <p:nvPr/>
          </p:nvSpPr>
          <p:spPr bwMode="auto">
            <a:xfrm>
              <a:off x="1962" y="3548"/>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58" name="Freeform 616"/>
            <p:cNvSpPr>
              <a:spLocks/>
            </p:cNvSpPr>
            <p:nvPr/>
          </p:nvSpPr>
          <p:spPr bwMode="auto">
            <a:xfrm>
              <a:off x="1962" y="3558"/>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59" name="Freeform 617"/>
            <p:cNvSpPr>
              <a:spLocks/>
            </p:cNvSpPr>
            <p:nvPr/>
          </p:nvSpPr>
          <p:spPr bwMode="auto">
            <a:xfrm>
              <a:off x="1962" y="3567"/>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60" name="Freeform 618"/>
            <p:cNvSpPr>
              <a:spLocks/>
            </p:cNvSpPr>
            <p:nvPr/>
          </p:nvSpPr>
          <p:spPr bwMode="auto">
            <a:xfrm>
              <a:off x="1962" y="3576"/>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61" name="Freeform 619"/>
            <p:cNvSpPr>
              <a:spLocks/>
            </p:cNvSpPr>
            <p:nvPr/>
          </p:nvSpPr>
          <p:spPr bwMode="auto">
            <a:xfrm>
              <a:off x="1962" y="3586"/>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62" name="Rectangle 620"/>
            <p:cNvSpPr>
              <a:spLocks noChangeArrowheads="1"/>
            </p:cNvSpPr>
            <p:nvPr/>
          </p:nvSpPr>
          <p:spPr bwMode="auto">
            <a:xfrm>
              <a:off x="1962" y="3595"/>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563" name="Freeform 621"/>
            <p:cNvSpPr>
              <a:spLocks/>
            </p:cNvSpPr>
            <p:nvPr/>
          </p:nvSpPr>
          <p:spPr bwMode="auto">
            <a:xfrm>
              <a:off x="1962" y="3600"/>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64" name="Freeform 622"/>
            <p:cNvSpPr>
              <a:spLocks/>
            </p:cNvSpPr>
            <p:nvPr/>
          </p:nvSpPr>
          <p:spPr bwMode="auto">
            <a:xfrm>
              <a:off x="1962" y="3609"/>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65" name="Freeform 623"/>
            <p:cNvSpPr>
              <a:spLocks/>
            </p:cNvSpPr>
            <p:nvPr/>
          </p:nvSpPr>
          <p:spPr bwMode="auto">
            <a:xfrm>
              <a:off x="1962" y="3618"/>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66" name="Freeform 624"/>
            <p:cNvSpPr>
              <a:spLocks/>
            </p:cNvSpPr>
            <p:nvPr/>
          </p:nvSpPr>
          <p:spPr bwMode="auto">
            <a:xfrm>
              <a:off x="1962" y="3627"/>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67" name="Freeform 625"/>
            <p:cNvSpPr>
              <a:spLocks/>
            </p:cNvSpPr>
            <p:nvPr/>
          </p:nvSpPr>
          <p:spPr bwMode="auto">
            <a:xfrm>
              <a:off x="1962" y="3637"/>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68" name="Freeform 626"/>
            <p:cNvSpPr>
              <a:spLocks/>
            </p:cNvSpPr>
            <p:nvPr/>
          </p:nvSpPr>
          <p:spPr bwMode="auto">
            <a:xfrm>
              <a:off x="1962" y="3646"/>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69" name="Freeform 627"/>
            <p:cNvSpPr>
              <a:spLocks/>
            </p:cNvSpPr>
            <p:nvPr/>
          </p:nvSpPr>
          <p:spPr bwMode="auto">
            <a:xfrm>
              <a:off x="1962" y="3655"/>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70" name="Freeform 628"/>
            <p:cNvSpPr>
              <a:spLocks/>
            </p:cNvSpPr>
            <p:nvPr/>
          </p:nvSpPr>
          <p:spPr bwMode="auto">
            <a:xfrm>
              <a:off x="1953" y="3516"/>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71" name="Freeform 629"/>
            <p:cNvSpPr>
              <a:spLocks/>
            </p:cNvSpPr>
            <p:nvPr/>
          </p:nvSpPr>
          <p:spPr bwMode="auto">
            <a:xfrm>
              <a:off x="1953" y="3525"/>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72" name="Freeform 630"/>
            <p:cNvSpPr>
              <a:spLocks/>
            </p:cNvSpPr>
            <p:nvPr/>
          </p:nvSpPr>
          <p:spPr bwMode="auto">
            <a:xfrm>
              <a:off x="1953" y="3535"/>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73" name="Freeform 631"/>
            <p:cNvSpPr>
              <a:spLocks/>
            </p:cNvSpPr>
            <p:nvPr/>
          </p:nvSpPr>
          <p:spPr bwMode="auto">
            <a:xfrm>
              <a:off x="1953" y="3544"/>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74" name="Freeform 632"/>
            <p:cNvSpPr>
              <a:spLocks/>
            </p:cNvSpPr>
            <p:nvPr/>
          </p:nvSpPr>
          <p:spPr bwMode="auto">
            <a:xfrm>
              <a:off x="1953" y="3553"/>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75" name="Rectangle 633"/>
            <p:cNvSpPr>
              <a:spLocks noChangeArrowheads="1"/>
            </p:cNvSpPr>
            <p:nvPr/>
          </p:nvSpPr>
          <p:spPr bwMode="auto">
            <a:xfrm>
              <a:off x="1953" y="3562"/>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576" name="Freeform 634"/>
            <p:cNvSpPr>
              <a:spLocks/>
            </p:cNvSpPr>
            <p:nvPr/>
          </p:nvSpPr>
          <p:spPr bwMode="auto">
            <a:xfrm>
              <a:off x="1953" y="3567"/>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77" name="Freeform 635"/>
            <p:cNvSpPr>
              <a:spLocks/>
            </p:cNvSpPr>
            <p:nvPr/>
          </p:nvSpPr>
          <p:spPr bwMode="auto">
            <a:xfrm>
              <a:off x="1953" y="3576"/>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78" name="Freeform 636"/>
            <p:cNvSpPr>
              <a:spLocks/>
            </p:cNvSpPr>
            <p:nvPr/>
          </p:nvSpPr>
          <p:spPr bwMode="auto">
            <a:xfrm>
              <a:off x="1953" y="3586"/>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79" name="Freeform 637"/>
            <p:cNvSpPr>
              <a:spLocks/>
            </p:cNvSpPr>
            <p:nvPr/>
          </p:nvSpPr>
          <p:spPr bwMode="auto">
            <a:xfrm>
              <a:off x="1953" y="3595"/>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80" name="Freeform 638"/>
            <p:cNvSpPr>
              <a:spLocks/>
            </p:cNvSpPr>
            <p:nvPr/>
          </p:nvSpPr>
          <p:spPr bwMode="auto">
            <a:xfrm>
              <a:off x="1953" y="3604"/>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81" name="Freeform 639"/>
            <p:cNvSpPr>
              <a:spLocks/>
            </p:cNvSpPr>
            <p:nvPr/>
          </p:nvSpPr>
          <p:spPr bwMode="auto">
            <a:xfrm>
              <a:off x="1953" y="3613"/>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82" name="Freeform 640"/>
            <p:cNvSpPr>
              <a:spLocks/>
            </p:cNvSpPr>
            <p:nvPr/>
          </p:nvSpPr>
          <p:spPr bwMode="auto">
            <a:xfrm>
              <a:off x="1953" y="3623"/>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83" name="Freeform 641"/>
            <p:cNvSpPr>
              <a:spLocks/>
            </p:cNvSpPr>
            <p:nvPr/>
          </p:nvSpPr>
          <p:spPr bwMode="auto">
            <a:xfrm>
              <a:off x="1953" y="3632"/>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84" name="Freeform 642"/>
            <p:cNvSpPr>
              <a:spLocks/>
            </p:cNvSpPr>
            <p:nvPr/>
          </p:nvSpPr>
          <p:spPr bwMode="auto">
            <a:xfrm>
              <a:off x="1953" y="3641"/>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85" name="Freeform 643"/>
            <p:cNvSpPr>
              <a:spLocks/>
            </p:cNvSpPr>
            <p:nvPr/>
          </p:nvSpPr>
          <p:spPr bwMode="auto">
            <a:xfrm>
              <a:off x="1953" y="3651"/>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86" name="Freeform 644"/>
            <p:cNvSpPr>
              <a:spLocks/>
            </p:cNvSpPr>
            <p:nvPr/>
          </p:nvSpPr>
          <p:spPr bwMode="auto">
            <a:xfrm>
              <a:off x="1939" y="3511"/>
              <a:ext cx="4" cy="10"/>
            </a:xfrm>
            <a:custGeom>
              <a:avLst/>
              <a:gdLst>
                <a:gd name="T0" fmla="*/ 4 w 4"/>
                <a:gd name="T1" fmla="*/ 0 h 10"/>
                <a:gd name="T2" fmla="*/ 0 w 4"/>
                <a:gd name="T3" fmla="*/ 0 h 10"/>
                <a:gd name="T4" fmla="*/ 0 w 4"/>
                <a:gd name="T5" fmla="*/ 5 h 10"/>
                <a:gd name="T6" fmla="*/ 4 w 4"/>
                <a:gd name="T7" fmla="*/ 10 h 10"/>
                <a:gd name="T8" fmla="*/ 4 w 4"/>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0"/>
                  </a:moveTo>
                  <a:lnTo>
                    <a:pt x="0" y="0"/>
                  </a:lnTo>
                  <a:lnTo>
                    <a:pt x="0" y="5"/>
                  </a:lnTo>
                  <a:lnTo>
                    <a:pt x="4" y="10"/>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87" name="Rectangle 645"/>
            <p:cNvSpPr>
              <a:spLocks noChangeArrowheads="1"/>
            </p:cNvSpPr>
            <p:nvPr/>
          </p:nvSpPr>
          <p:spPr bwMode="auto">
            <a:xfrm>
              <a:off x="1939" y="3521"/>
              <a:ext cx="4"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588" name="Freeform 646"/>
            <p:cNvSpPr>
              <a:spLocks/>
            </p:cNvSpPr>
            <p:nvPr/>
          </p:nvSpPr>
          <p:spPr bwMode="auto">
            <a:xfrm>
              <a:off x="1939" y="3525"/>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89" name="Freeform 647"/>
            <p:cNvSpPr>
              <a:spLocks/>
            </p:cNvSpPr>
            <p:nvPr/>
          </p:nvSpPr>
          <p:spPr bwMode="auto">
            <a:xfrm>
              <a:off x="1939" y="3535"/>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90" name="Freeform 648"/>
            <p:cNvSpPr>
              <a:spLocks/>
            </p:cNvSpPr>
            <p:nvPr/>
          </p:nvSpPr>
          <p:spPr bwMode="auto">
            <a:xfrm>
              <a:off x="1939" y="3544"/>
              <a:ext cx="4" cy="9"/>
            </a:xfrm>
            <a:custGeom>
              <a:avLst/>
              <a:gdLst>
                <a:gd name="T0" fmla="*/ 4 w 4"/>
                <a:gd name="T1" fmla="*/ 4 h 9"/>
                <a:gd name="T2" fmla="*/ 0 w 4"/>
                <a:gd name="T3" fmla="*/ 0 h 9"/>
                <a:gd name="T4" fmla="*/ 0 w 4"/>
                <a:gd name="T5" fmla="*/ 9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9"/>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91" name="Freeform 649"/>
            <p:cNvSpPr>
              <a:spLocks/>
            </p:cNvSpPr>
            <p:nvPr/>
          </p:nvSpPr>
          <p:spPr bwMode="auto">
            <a:xfrm>
              <a:off x="1939" y="3553"/>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92" name="Freeform 650"/>
            <p:cNvSpPr>
              <a:spLocks/>
            </p:cNvSpPr>
            <p:nvPr/>
          </p:nvSpPr>
          <p:spPr bwMode="auto">
            <a:xfrm>
              <a:off x="1939" y="3562"/>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93" name="Freeform 651"/>
            <p:cNvSpPr>
              <a:spLocks/>
            </p:cNvSpPr>
            <p:nvPr/>
          </p:nvSpPr>
          <p:spPr bwMode="auto">
            <a:xfrm>
              <a:off x="1939" y="3572"/>
              <a:ext cx="4" cy="9"/>
            </a:xfrm>
            <a:custGeom>
              <a:avLst/>
              <a:gdLst>
                <a:gd name="T0" fmla="*/ 4 w 4"/>
                <a:gd name="T1" fmla="*/ 4 h 9"/>
                <a:gd name="T2" fmla="*/ 0 w 4"/>
                <a:gd name="T3" fmla="*/ 0 h 9"/>
                <a:gd name="T4" fmla="*/ 0 w 4"/>
                <a:gd name="T5" fmla="*/ 4 h 9"/>
                <a:gd name="T6" fmla="*/ 4 w 4"/>
                <a:gd name="T7" fmla="*/ 9 h 9"/>
                <a:gd name="T8" fmla="*/ 4 w 4"/>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4"/>
                  </a:moveTo>
                  <a:lnTo>
                    <a:pt x="0" y="0"/>
                  </a:lnTo>
                  <a:lnTo>
                    <a:pt x="0" y="4"/>
                  </a:lnTo>
                  <a:lnTo>
                    <a:pt x="4" y="9"/>
                  </a:lnTo>
                  <a:lnTo>
                    <a:pt x="4" y="4"/>
                  </a:lnTo>
                  <a:close/>
                </a:path>
              </a:pathLst>
            </a:custGeom>
            <a:solidFill>
              <a:srgbClr val="333333"/>
            </a:solidFill>
            <a:ln w="7938">
              <a:solidFill>
                <a:srgbClr val="000000"/>
              </a:solidFill>
              <a:prstDash val="solid"/>
              <a:round/>
              <a:headEnd/>
              <a:tailEnd/>
            </a:ln>
          </p:spPr>
          <p:txBody>
            <a:bodyPr/>
            <a:lstStyle/>
            <a:p>
              <a:endParaRPr lang="en-GB"/>
            </a:p>
          </p:txBody>
        </p:sp>
        <p:sp>
          <p:nvSpPr>
            <p:cNvPr id="3594" name="Freeform 652"/>
            <p:cNvSpPr>
              <a:spLocks/>
            </p:cNvSpPr>
            <p:nvPr/>
          </p:nvSpPr>
          <p:spPr bwMode="auto">
            <a:xfrm>
              <a:off x="1939" y="3581"/>
              <a:ext cx="4" cy="9"/>
            </a:xfrm>
            <a:custGeom>
              <a:avLst/>
              <a:gdLst>
                <a:gd name="T0" fmla="*/ 4 w 4"/>
                <a:gd name="T1" fmla="*/ 5 h 9"/>
                <a:gd name="T2" fmla="*/ 0 w 4"/>
                <a:gd name="T3" fmla="*/ 0 h 9"/>
                <a:gd name="T4" fmla="*/ 0 w 4"/>
                <a:gd name="T5" fmla="*/ 5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5"/>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95" name="Freeform 653"/>
            <p:cNvSpPr>
              <a:spLocks/>
            </p:cNvSpPr>
            <p:nvPr/>
          </p:nvSpPr>
          <p:spPr bwMode="auto">
            <a:xfrm>
              <a:off x="1939" y="3590"/>
              <a:ext cx="4" cy="10"/>
            </a:xfrm>
            <a:custGeom>
              <a:avLst/>
              <a:gdLst>
                <a:gd name="T0" fmla="*/ 4 w 4"/>
                <a:gd name="T1" fmla="*/ 5 h 10"/>
                <a:gd name="T2" fmla="*/ 0 w 4"/>
                <a:gd name="T3" fmla="*/ 0 h 10"/>
                <a:gd name="T4" fmla="*/ 0 w 4"/>
                <a:gd name="T5" fmla="*/ 5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5"/>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596" name="Freeform 654"/>
            <p:cNvSpPr>
              <a:spLocks/>
            </p:cNvSpPr>
            <p:nvPr/>
          </p:nvSpPr>
          <p:spPr bwMode="auto">
            <a:xfrm>
              <a:off x="1939" y="3600"/>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97" name="Freeform 655"/>
            <p:cNvSpPr>
              <a:spLocks/>
            </p:cNvSpPr>
            <p:nvPr/>
          </p:nvSpPr>
          <p:spPr bwMode="auto">
            <a:xfrm>
              <a:off x="1939" y="3609"/>
              <a:ext cx="4" cy="9"/>
            </a:xfrm>
            <a:custGeom>
              <a:avLst/>
              <a:gdLst>
                <a:gd name="T0" fmla="*/ 4 w 4"/>
                <a:gd name="T1" fmla="*/ 0 h 9"/>
                <a:gd name="T2" fmla="*/ 0 w 4"/>
                <a:gd name="T3" fmla="*/ 0 h 9"/>
                <a:gd name="T4" fmla="*/ 0 w 4"/>
                <a:gd name="T5" fmla="*/ 4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4"/>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98" name="Freeform 656"/>
            <p:cNvSpPr>
              <a:spLocks/>
            </p:cNvSpPr>
            <p:nvPr/>
          </p:nvSpPr>
          <p:spPr bwMode="auto">
            <a:xfrm>
              <a:off x="1939" y="3618"/>
              <a:ext cx="4" cy="9"/>
            </a:xfrm>
            <a:custGeom>
              <a:avLst/>
              <a:gdLst>
                <a:gd name="T0" fmla="*/ 4 w 4"/>
                <a:gd name="T1" fmla="*/ 0 h 9"/>
                <a:gd name="T2" fmla="*/ 0 w 4"/>
                <a:gd name="T3" fmla="*/ 0 h 9"/>
                <a:gd name="T4" fmla="*/ 0 w 4"/>
                <a:gd name="T5" fmla="*/ 5 h 9"/>
                <a:gd name="T6" fmla="*/ 4 w 4"/>
                <a:gd name="T7" fmla="*/ 9 h 9"/>
                <a:gd name="T8" fmla="*/ 4 w 4"/>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0"/>
                  </a:moveTo>
                  <a:lnTo>
                    <a:pt x="0" y="0"/>
                  </a:lnTo>
                  <a:lnTo>
                    <a:pt x="0" y="5"/>
                  </a:lnTo>
                  <a:lnTo>
                    <a:pt x="4" y="9"/>
                  </a:lnTo>
                  <a:lnTo>
                    <a:pt x="4" y="0"/>
                  </a:lnTo>
                  <a:close/>
                </a:path>
              </a:pathLst>
            </a:custGeom>
            <a:solidFill>
              <a:srgbClr val="333333"/>
            </a:solidFill>
            <a:ln w="7938">
              <a:solidFill>
                <a:srgbClr val="000000"/>
              </a:solidFill>
              <a:prstDash val="solid"/>
              <a:round/>
              <a:headEnd/>
              <a:tailEnd/>
            </a:ln>
          </p:spPr>
          <p:txBody>
            <a:bodyPr/>
            <a:lstStyle/>
            <a:p>
              <a:endParaRPr lang="en-GB"/>
            </a:p>
          </p:txBody>
        </p:sp>
        <p:sp>
          <p:nvSpPr>
            <p:cNvPr id="3599" name="Rectangle 657"/>
            <p:cNvSpPr>
              <a:spLocks noChangeArrowheads="1"/>
            </p:cNvSpPr>
            <p:nvPr/>
          </p:nvSpPr>
          <p:spPr bwMode="auto">
            <a:xfrm>
              <a:off x="1939" y="3627"/>
              <a:ext cx="4"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00" name="Freeform 658"/>
            <p:cNvSpPr>
              <a:spLocks/>
            </p:cNvSpPr>
            <p:nvPr/>
          </p:nvSpPr>
          <p:spPr bwMode="auto">
            <a:xfrm>
              <a:off x="1939" y="3632"/>
              <a:ext cx="4" cy="9"/>
            </a:xfrm>
            <a:custGeom>
              <a:avLst/>
              <a:gdLst>
                <a:gd name="T0" fmla="*/ 4 w 4"/>
                <a:gd name="T1" fmla="*/ 5 h 9"/>
                <a:gd name="T2" fmla="*/ 0 w 4"/>
                <a:gd name="T3" fmla="*/ 0 h 9"/>
                <a:gd name="T4" fmla="*/ 0 w 4"/>
                <a:gd name="T5" fmla="*/ 9 h 9"/>
                <a:gd name="T6" fmla="*/ 4 w 4"/>
                <a:gd name="T7" fmla="*/ 9 h 9"/>
                <a:gd name="T8" fmla="*/ 4 w 4"/>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9">
                  <a:moveTo>
                    <a:pt x="4" y="5"/>
                  </a:moveTo>
                  <a:lnTo>
                    <a:pt x="0" y="0"/>
                  </a:lnTo>
                  <a:lnTo>
                    <a:pt x="0" y="9"/>
                  </a:lnTo>
                  <a:lnTo>
                    <a:pt x="4" y="9"/>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601" name="Freeform 659"/>
            <p:cNvSpPr>
              <a:spLocks/>
            </p:cNvSpPr>
            <p:nvPr/>
          </p:nvSpPr>
          <p:spPr bwMode="auto">
            <a:xfrm>
              <a:off x="1939" y="3641"/>
              <a:ext cx="4" cy="10"/>
            </a:xfrm>
            <a:custGeom>
              <a:avLst/>
              <a:gdLst>
                <a:gd name="T0" fmla="*/ 4 w 4"/>
                <a:gd name="T1" fmla="*/ 5 h 10"/>
                <a:gd name="T2" fmla="*/ 0 w 4"/>
                <a:gd name="T3" fmla="*/ 0 h 10"/>
                <a:gd name="T4" fmla="*/ 0 w 4"/>
                <a:gd name="T5" fmla="*/ 10 h 10"/>
                <a:gd name="T6" fmla="*/ 4 w 4"/>
                <a:gd name="T7" fmla="*/ 10 h 10"/>
                <a:gd name="T8" fmla="*/ 4 w 4"/>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 h="10">
                  <a:moveTo>
                    <a:pt x="4" y="5"/>
                  </a:moveTo>
                  <a:lnTo>
                    <a:pt x="0" y="0"/>
                  </a:lnTo>
                  <a:lnTo>
                    <a:pt x="0" y="10"/>
                  </a:lnTo>
                  <a:lnTo>
                    <a:pt x="4" y="10"/>
                  </a:lnTo>
                  <a:lnTo>
                    <a:pt x="4" y="5"/>
                  </a:lnTo>
                  <a:close/>
                </a:path>
              </a:pathLst>
            </a:custGeom>
            <a:solidFill>
              <a:srgbClr val="333333"/>
            </a:solidFill>
            <a:ln w="7938">
              <a:solidFill>
                <a:srgbClr val="000000"/>
              </a:solidFill>
              <a:prstDash val="solid"/>
              <a:round/>
              <a:headEnd/>
              <a:tailEnd/>
            </a:ln>
          </p:spPr>
          <p:txBody>
            <a:bodyPr/>
            <a:lstStyle/>
            <a:p>
              <a:endParaRPr lang="en-GB"/>
            </a:p>
          </p:txBody>
        </p:sp>
        <p:sp>
          <p:nvSpPr>
            <p:cNvPr id="3602" name="Freeform 660"/>
            <p:cNvSpPr>
              <a:spLocks/>
            </p:cNvSpPr>
            <p:nvPr/>
          </p:nvSpPr>
          <p:spPr bwMode="auto">
            <a:xfrm>
              <a:off x="1925" y="3502"/>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03" name="Freeform 661"/>
            <p:cNvSpPr>
              <a:spLocks/>
            </p:cNvSpPr>
            <p:nvPr/>
          </p:nvSpPr>
          <p:spPr bwMode="auto">
            <a:xfrm>
              <a:off x="1925" y="3511"/>
              <a:ext cx="9" cy="10"/>
            </a:xfrm>
            <a:custGeom>
              <a:avLst/>
              <a:gdLst>
                <a:gd name="T0" fmla="*/ 9 w 9"/>
                <a:gd name="T1" fmla="*/ 5 h 10"/>
                <a:gd name="T2" fmla="*/ 0 w 9"/>
                <a:gd name="T3" fmla="*/ 0 h 10"/>
                <a:gd name="T4" fmla="*/ 0 w 9"/>
                <a:gd name="T5" fmla="*/ 10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10"/>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04" name="Freeform 662"/>
            <p:cNvSpPr>
              <a:spLocks/>
            </p:cNvSpPr>
            <p:nvPr/>
          </p:nvSpPr>
          <p:spPr bwMode="auto">
            <a:xfrm>
              <a:off x="1925" y="3521"/>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05" name="Freeform 663"/>
            <p:cNvSpPr>
              <a:spLocks/>
            </p:cNvSpPr>
            <p:nvPr/>
          </p:nvSpPr>
          <p:spPr bwMode="auto">
            <a:xfrm>
              <a:off x="1925" y="3530"/>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06" name="Freeform 664"/>
            <p:cNvSpPr>
              <a:spLocks/>
            </p:cNvSpPr>
            <p:nvPr/>
          </p:nvSpPr>
          <p:spPr bwMode="auto">
            <a:xfrm>
              <a:off x="1925" y="3539"/>
              <a:ext cx="9" cy="9"/>
            </a:xfrm>
            <a:custGeom>
              <a:avLst/>
              <a:gdLst>
                <a:gd name="T0" fmla="*/ 9 w 9"/>
                <a:gd name="T1" fmla="*/ 5 h 9"/>
                <a:gd name="T2" fmla="*/ 0 w 9"/>
                <a:gd name="T3" fmla="*/ 0 h 9"/>
                <a:gd name="T4" fmla="*/ 0 w 9"/>
                <a:gd name="T5" fmla="*/ 5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5"/>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07" name="Freeform 665"/>
            <p:cNvSpPr>
              <a:spLocks/>
            </p:cNvSpPr>
            <p:nvPr/>
          </p:nvSpPr>
          <p:spPr bwMode="auto">
            <a:xfrm>
              <a:off x="1925" y="3548"/>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08" name="Freeform 666"/>
            <p:cNvSpPr>
              <a:spLocks/>
            </p:cNvSpPr>
            <p:nvPr/>
          </p:nvSpPr>
          <p:spPr bwMode="auto">
            <a:xfrm>
              <a:off x="1925" y="3558"/>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09" name="Freeform 667"/>
            <p:cNvSpPr>
              <a:spLocks/>
            </p:cNvSpPr>
            <p:nvPr/>
          </p:nvSpPr>
          <p:spPr bwMode="auto">
            <a:xfrm>
              <a:off x="1925" y="3567"/>
              <a:ext cx="9" cy="9"/>
            </a:xfrm>
            <a:custGeom>
              <a:avLst/>
              <a:gdLst>
                <a:gd name="T0" fmla="*/ 9 w 9"/>
                <a:gd name="T1" fmla="*/ 0 h 9"/>
                <a:gd name="T2" fmla="*/ 0 w 9"/>
                <a:gd name="T3" fmla="*/ 0 h 9"/>
                <a:gd name="T4" fmla="*/ 0 w 9"/>
                <a:gd name="T5" fmla="*/ 5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5"/>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10" name="Freeform 668"/>
            <p:cNvSpPr>
              <a:spLocks/>
            </p:cNvSpPr>
            <p:nvPr/>
          </p:nvSpPr>
          <p:spPr bwMode="auto">
            <a:xfrm>
              <a:off x="1925" y="3576"/>
              <a:ext cx="9" cy="10"/>
            </a:xfrm>
            <a:custGeom>
              <a:avLst/>
              <a:gdLst>
                <a:gd name="T0" fmla="*/ 9 w 9"/>
                <a:gd name="T1" fmla="*/ 0 h 10"/>
                <a:gd name="T2" fmla="*/ 0 w 9"/>
                <a:gd name="T3" fmla="*/ 0 h 10"/>
                <a:gd name="T4" fmla="*/ 0 w 9"/>
                <a:gd name="T5" fmla="*/ 5 h 10"/>
                <a:gd name="T6" fmla="*/ 9 w 9"/>
                <a:gd name="T7" fmla="*/ 10 h 10"/>
                <a:gd name="T8" fmla="*/ 9 w 9"/>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0"/>
                  </a:moveTo>
                  <a:lnTo>
                    <a:pt x="0" y="0"/>
                  </a:lnTo>
                  <a:lnTo>
                    <a:pt x="0" y="5"/>
                  </a:lnTo>
                  <a:lnTo>
                    <a:pt x="9" y="10"/>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11" name="Freeform 669"/>
            <p:cNvSpPr>
              <a:spLocks/>
            </p:cNvSpPr>
            <p:nvPr/>
          </p:nvSpPr>
          <p:spPr bwMode="auto">
            <a:xfrm>
              <a:off x="1925" y="3586"/>
              <a:ext cx="9" cy="9"/>
            </a:xfrm>
            <a:custGeom>
              <a:avLst/>
              <a:gdLst>
                <a:gd name="T0" fmla="*/ 9 w 9"/>
                <a:gd name="T1" fmla="*/ 0 h 9"/>
                <a:gd name="T2" fmla="*/ 0 w 9"/>
                <a:gd name="T3" fmla="*/ 0 h 9"/>
                <a:gd name="T4" fmla="*/ 0 w 9"/>
                <a:gd name="T5" fmla="*/ 4 h 9"/>
                <a:gd name="T6" fmla="*/ 9 w 9"/>
                <a:gd name="T7" fmla="*/ 9 h 9"/>
                <a:gd name="T8" fmla="*/ 9 w 9"/>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0"/>
                  </a:moveTo>
                  <a:lnTo>
                    <a:pt x="0" y="0"/>
                  </a:lnTo>
                  <a:lnTo>
                    <a:pt x="0" y="4"/>
                  </a:lnTo>
                  <a:lnTo>
                    <a:pt x="9" y="9"/>
                  </a:lnTo>
                  <a:lnTo>
                    <a:pt x="9" y="0"/>
                  </a:lnTo>
                  <a:close/>
                </a:path>
              </a:pathLst>
            </a:custGeom>
            <a:solidFill>
              <a:srgbClr val="333333"/>
            </a:solidFill>
            <a:ln w="7938">
              <a:solidFill>
                <a:srgbClr val="000000"/>
              </a:solidFill>
              <a:prstDash val="solid"/>
              <a:round/>
              <a:headEnd/>
              <a:tailEnd/>
            </a:ln>
          </p:spPr>
          <p:txBody>
            <a:bodyPr/>
            <a:lstStyle/>
            <a:p>
              <a:endParaRPr lang="en-GB"/>
            </a:p>
          </p:txBody>
        </p:sp>
        <p:sp>
          <p:nvSpPr>
            <p:cNvPr id="3612" name="Rectangle 670"/>
            <p:cNvSpPr>
              <a:spLocks noChangeArrowheads="1"/>
            </p:cNvSpPr>
            <p:nvPr/>
          </p:nvSpPr>
          <p:spPr bwMode="auto">
            <a:xfrm>
              <a:off x="1925" y="3595"/>
              <a:ext cx="9"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13" name="Freeform 671"/>
            <p:cNvSpPr>
              <a:spLocks/>
            </p:cNvSpPr>
            <p:nvPr/>
          </p:nvSpPr>
          <p:spPr bwMode="auto">
            <a:xfrm>
              <a:off x="1925" y="3600"/>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14" name="Freeform 672"/>
            <p:cNvSpPr>
              <a:spLocks/>
            </p:cNvSpPr>
            <p:nvPr/>
          </p:nvSpPr>
          <p:spPr bwMode="auto">
            <a:xfrm>
              <a:off x="1925" y="3609"/>
              <a:ext cx="9" cy="9"/>
            </a:xfrm>
            <a:custGeom>
              <a:avLst/>
              <a:gdLst>
                <a:gd name="T0" fmla="*/ 9 w 9"/>
                <a:gd name="T1" fmla="*/ 4 h 9"/>
                <a:gd name="T2" fmla="*/ 0 w 9"/>
                <a:gd name="T3" fmla="*/ 0 h 9"/>
                <a:gd name="T4" fmla="*/ 0 w 9"/>
                <a:gd name="T5" fmla="*/ 9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9"/>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15" name="Freeform 673"/>
            <p:cNvSpPr>
              <a:spLocks/>
            </p:cNvSpPr>
            <p:nvPr/>
          </p:nvSpPr>
          <p:spPr bwMode="auto">
            <a:xfrm>
              <a:off x="1925" y="3618"/>
              <a:ext cx="9" cy="9"/>
            </a:xfrm>
            <a:custGeom>
              <a:avLst/>
              <a:gdLst>
                <a:gd name="T0" fmla="*/ 9 w 9"/>
                <a:gd name="T1" fmla="*/ 5 h 9"/>
                <a:gd name="T2" fmla="*/ 0 w 9"/>
                <a:gd name="T3" fmla="*/ 0 h 9"/>
                <a:gd name="T4" fmla="*/ 0 w 9"/>
                <a:gd name="T5" fmla="*/ 9 h 9"/>
                <a:gd name="T6" fmla="*/ 9 w 9"/>
                <a:gd name="T7" fmla="*/ 9 h 9"/>
                <a:gd name="T8" fmla="*/ 9 w 9"/>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5"/>
                  </a:moveTo>
                  <a:lnTo>
                    <a:pt x="0" y="0"/>
                  </a:lnTo>
                  <a:lnTo>
                    <a:pt x="0" y="9"/>
                  </a:lnTo>
                  <a:lnTo>
                    <a:pt x="9" y="9"/>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16" name="Freeform 674"/>
            <p:cNvSpPr>
              <a:spLocks/>
            </p:cNvSpPr>
            <p:nvPr/>
          </p:nvSpPr>
          <p:spPr bwMode="auto">
            <a:xfrm>
              <a:off x="1925" y="3627"/>
              <a:ext cx="9" cy="10"/>
            </a:xfrm>
            <a:custGeom>
              <a:avLst/>
              <a:gdLst>
                <a:gd name="T0" fmla="*/ 9 w 9"/>
                <a:gd name="T1" fmla="*/ 5 h 10"/>
                <a:gd name="T2" fmla="*/ 0 w 9"/>
                <a:gd name="T3" fmla="*/ 0 h 10"/>
                <a:gd name="T4" fmla="*/ 0 w 9"/>
                <a:gd name="T5" fmla="*/ 5 h 10"/>
                <a:gd name="T6" fmla="*/ 9 w 9"/>
                <a:gd name="T7" fmla="*/ 10 h 10"/>
                <a:gd name="T8" fmla="*/ 9 w 9"/>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0">
                  <a:moveTo>
                    <a:pt x="9" y="5"/>
                  </a:moveTo>
                  <a:lnTo>
                    <a:pt x="0" y="0"/>
                  </a:lnTo>
                  <a:lnTo>
                    <a:pt x="0" y="5"/>
                  </a:lnTo>
                  <a:lnTo>
                    <a:pt x="9" y="10"/>
                  </a:lnTo>
                  <a:lnTo>
                    <a:pt x="9" y="5"/>
                  </a:lnTo>
                  <a:close/>
                </a:path>
              </a:pathLst>
            </a:custGeom>
            <a:solidFill>
              <a:srgbClr val="333333"/>
            </a:solidFill>
            <a:ln w="7938">
              <a:solidFill>
                <a:srgbClr val="000000"/>
              </a:solidFill>
              <a:prstDash val="solid"/>
              <a:round/>
              <a:headEnd/>
              <a:tailEnd/>
            </a:ln>
          </p:spPr>
          <p:txBody>
            <a:bodyPr/>
            <a:lstStyle/>
            <a:p>
              <a:endParaRPr lang="en-GB"/>
            </a:p>
          </p:txBody>
        </p:sp>
        <p:sp>
          <p:nvSpPr>
            <p:cNvPr id="3617" name="Freeform 675"/>
            <p:cNvSpPr>
              <a:spLocks/>
            </p:cNvSpPr>
            <p:nvPr/>
          </p:nvSpPr>
          <p:spPr bwMode="auto">
            <a:xfrm>
              <a:off x="1925" y="3637"/>
              <a:ext cx="9" cy="9"/>
            </a:xfrm>
            <a:custGeom>
              <a:avLst/>
              <a:gdLst>
                <a:gd name="T0" fmla="*/ 9 w 9"/>
                <a:gd name="T1" fmla="*/ 4 h 9"/>
                <a:gd name="T2" fmla="*/ 0 w 9"/>
                <a:gd name="T3" fmla="*/ 0 h 9"/>
                <a:gd name="T4" fmla="*/ 0 w 9"/>
                <a:gd name="T5" fmla="*/ 4 h 9"/>
                <a:gd name="T6" fmla="*/ 9 w 9"/>
                <a:gd name="T7" fmla="*/ 9 h 9"/>
                <a:gd name="T8" fmla="*/ 9 w 9"/>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9">
                  <a:moveTo>
                    <a:pt x="9" y="4"/>
                  </a:moveTo>
                  <a:lnTo>
                    <a:pt x="0" y="0"/>
                  </a:lnTo>
                  <a:lnTo>
                    <a:pt x="0" y="4"/>
                  </a:lnTo>
                  <a:lnTo>
                    <a:pt x="9" y="9"/>
                  </a:lnTo>
                  <a:lnTo>
                    <a:pt x="9" y="4"/>
                  </a:lnTo>
                  <a:close/>
                </a:path>
              </a:pathLst>
            </a:custGeom>
            <a:solidFill>
              <a:srgbClr val="333333"/>
            </a:solidFill>
            <a:ln w="7938">
              <a:solidFill>
                <a:srgbClr val="000000"/>
              </a:solidFill>
              <a:prstDash val="solid"/>
              <a:round/>
              <a:headEnd/>
              <a:tailEnd/>
            </a:ln>
          </p:spPr>
          <p:txBody>
            <a:bodyPr/>
            <a:lstStyle/>
            <a:p>
              <a:endParaRPr lang="en-GB"/>
            </a:p>
          </p:txBody>
        </p:sp>
        <p:sp>
          <p:nvSpPr>
            <p:cNvPr id="3618" name="Freeform 676"/>
            <p:cNvSpPr>
              <a:spLocks/>
            </p:cNvSpPr>
            <p:nvPr/>
          </p:nvSpPr>
          <p:spPr bwMode="auto">
            <a:xfrm>
              <a:off x="1915" y="3497"/>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19" name="Freeform 677"/>
            <p:cNvSpPr>
              <a:spLocks/>
            </p:cNvSpPr>
            <p:nvPr/>
          </p:nvSpPr>
          <p:spPr bwMode="auto">
            <a:xfrm>
              <a:off x="1915" y="3507"/>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20" name="Freeform 678"/>
            <p:cNvSpPr>
              <a:spLocks/>
            </p:cNvSpPr>
            <p:nvPr/>
          </p:nvSpPr>
          <p:spPr bwMode="auto">
            <a:xfrm>
              <a:off x="1915" y="3516"/>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21" name="Freeform 679"/>
            <p:cNvSpPr>
              <a:spLocks/>
            </p:cNvSpPr>
            <p:nvPr/>
          </p:nvSpPr>
          <p:spPr bwMode="auto">
            <a:xfrm>
              <a:off x="1915" y="3525"/>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22" name="Freeform 680"/>
            <p:cNvSpPr>
              <a:spLocks/>
            </p:cNvSpPr>
            <p:nvPr/>
          </p:nvSpPr>
          <p:spPr bwMode="auto">
            <a:xfrm>
              <a:off x="1915" y="3535"/>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23" name="Freeform 681"/>
            <p:cNvSpPr>
              <a:spLocks/>
            </p:cNvSpPr>
            <p:nvPr/>
          </p:nvSpPr>
          <p:spPr bwMode="auto">
            <a:xfrm>
              <a:off x="1915" y="3544"/>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24" name="Freeform 682"/>
            <p:cNvSpPr>
              <a:spLocks/>
            </p:cNvSpPr>
            <p:nvPr/>
          </p:nvSpPr>
          <p:spPr bwMode="auto">
            <a:xfrm>
              <a:off x="1915" y="3553"/>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25" name="Rectangle 683"/>
            <p:cNvSpPr>
              <a:spLocks noChangeArrowheads="1"/>
            </p:cNvSpPr>
            <p:nvPr/>
          </p:nvSpPr>
          <p:spPr bwMode="auto">
            <a:xfrm>
              <a:off x="1915" y="3562"/>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26" name="Freeform 684"/>
            <p:cNvSpPr>
              <a:spLocks/>
            </p:cNvSpPr>
            <p:nvPr/>
          </p:nvSpPr>
          <p:spPr bwMode="auto">
            <a:xfrm>
              <a:off x="1915" y="3567"/>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27" name="Freeform 685"/>
            <p:cNvSpPr>
              <a:spLocks/>
            </p:cNvSpPr>
            <p:nvPr/>
          </p:nvSpPr>
          <p:spPr bwMode="auto">
            <a:xfrm>
              <a:off x="1915" y="3576"/>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28" name="Freeform 686"/>
            <p:cNvSpPr>
              <a:spLocks/>
            </p:cNvSpPr>
            <p:nvPr/>
          </p:nvSpPr>
          <p:spPr bwMode="auto">
            <a:xfrm>
              <a:off x="1915" y="3586"/>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29" name="Freeform 687"/>
            <p:cNvSpPr>
              <a:spLocks/>
            </p:cNvSpPr>
            <p:nvPr/>
          </p:nvSpPr>
          <p:spPr bwMode="auto">
            <a:xfrm>
              <a:off x="1915" y="3595"/>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30" name="Freeform 688"/>
            <p:cNvSpPr>
              <a:spLocks/>
            </p:cNvSpPr>
            <p:nvPr/>
          </p:nvSpPr>
          <p:spPr bwMode="auto">
            <a:xfrm>
              <a:off x="1915" y="3604"/>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31" name="Freeform 689"/>
            <p:cNvSpPr>
              <a:spLocks/>
            </p:cNvSpPr>
            <p:nvPr/>
          </p:nvSpPr>
          <p:spPr bwMode="auto">
            <a:xfrm>
              <a:off x="1915" y="3613"/>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32" name="Freeform 690"/>
            <p:cNvSpPr>
              <a:spLocks/>
            </p:cNvSpPr>
            <p:nvPr/>
          </p:nvSpPr>
          <p:spPr bwMode="auto">
            <a:xfrm>
              <a:off x="1915" y="3623"/>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33" name="Freeform 691"/>
            <p:cNvSpPr>
              <a:spLocks/>
            </p:cNvSpPr>
            <p:nvPr/>
          </p:nvSpPr>
          <p:spPr bwMode="auto">
            <a:xfrm>
              <a:off x="1915" y="3632"/>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34" name="Freeform 692"/>
            <p:cNvSpPr>
              <a:spLocks/>
            </p:cNvSpPr>
            <p:nvPr/>
          </p:nvSpPr>
          <p:spPr bwMode="auto">
            <a:xfrm>
              <a:off x="1901" y="3493"/>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635" name="Freeform 693"/>
            <p:cNvSpPr>
              <a:spLocks/>
            </p:cNvSpPr>
            <p:nvPr/>
          </p:nvSpPr>
          <p:spPr bwMode="auto">
            <a:xfrm>
              <a:off x="1901" y="3502"/>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636" name="Freeform 694"/>
            <p:cNvSpPr>
              <a:spLocks/>
            </p:cNvSpPr>
            <p:nvPr/>
          </p:nvSpPr>
          <p:spPr bwMode="auto">
            <a:xfrm>
              <a:off x="1901" y="3511"/>
              <a:ext cx="10" cy="10"/>
            </a:xfrm>
            <a:custGeom>
              <a:avLst/>
              <a:gdLst>
                <a:gd name="T0" fmla="*/ 10 w 10"/>
                <a:gd name="T1" fmla="*/ 0 h 10"/>
                <a:gd name="T2" fmla="*/ 0 w 10"/>
                <a:gd name="T3" fmla="*/ 0 h 10"/>
                <a:gd name="T4" fmla="*/ 0 w 10"/>
                <a:gd name="T5" fmla="*/ 5 h 10"/>
                <a:gd name="T6" fmla="*/ 10 w 10"/>
                <a:gd name="T7" fmla="*/ 10 h 10"/>
                <a:gd name="T8" fmla="*/ 10 w 10"/>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0"/>
                  </a:moveTo>
                  <a:lnTo>
                    <a:pt x="0" y="0"/>
                  </a:lnTo>
                  <a:lnTo>
                    <a:pt x="0" y="5"/>
                  </a:lnTo>
                  <a:lnTo>
                    <a:pt x="10" y="10"/>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637" name="Rectangle 695"/>
            <p:cNvSpPr>
              <a:spLocks noChangeArrowheads="1"/>
            </p:cNvSpPr>
            <p:nvPr/>
          </p:nvSpPr>
          <p:spPr bwMode="auto">
            <a:xfrm>
              <a:off x="1901" y="3521"/>
              <a:ext cx="10" cy="4"/>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38" name="Freeform 696"/>
            <p:cNvSpPr>
              <a:spLocks/>
            </p:cNvSpPr>
            <p:nvPr/>
          </p:nvSpPr>
          <p:spPr bwMode="auto">
            <a:xfrm>
              <a:off x="1901" y="3525"/>
              <a:ext cx="10" cy="10"/>
            </a:xfrm>
            <a:custGeom>
              <a:avLst/>
              <a:gdLst>
                <a:gd name="T0" fmla="*/ 10 w 10"/>
                <a:gd name="T1" fmla="*/ 5 h 10"/>
                <a:gd name="T2" fmla="*/ 0 w 10"/>
                <a:gd name="T3" fmla="*/ 0 h 10"/>
                <a:gd name="T4" fmla="*/ 0 w 10"/>
                <a:gd name="T5" fmla="*/ 10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10"/>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639" name="Freeform 697"/>
            <p:cNvSpPr>
              <a:spLocks/>
            </p:cNvSpPr>
            <p:nvPr/>
          </p:nvSpPr>
          <p:spPr bwMode="auto">
            <a:xfrm>
              <a:off x="1901" y="3535"/>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640" name="Freeform 698"/>
            <p:cNvSpPr>
              <a:spLocks/>
            </p:cNvSpPr>
            <p:nvPr/>
          </p:nvSpPr>
          <p:spPr bwMode="auto">
            <a:xfrm>
              <a:off x="1901" y="3544"/>
              <a:ext cx="10" cy="9"/>
            </a:xfrm>
            <a:custGeom>
              <a:avLst/>
              <a:gdLst>
                <a:gd name="T0" fmla="*/ 10 w 10"/>
                <a:gd name="T1" fmla="*/ 4 h 9"/>
                <a:gd name="T2" fmla="*/ 0 w 10"/>
                <a:gd name="T3" fmla="*/ 0 h 9"/>
                <a:gd name="T4" fmla="*/ 0 w 10"/>
                <a:gd name="T5" fmla="*/ 9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9"/>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641" name="Freeform 699"/>
            <p:cNvSpPr>
              <a:spLocks/>
            </p:cNvSpPr>
            <p:nvPr/>
          </p:nvSpPr>
          <p:spPr bwMode="auto">
            <a:xfrm>
              <a:off x="1901" y="3553"/>
              <a:ext cx="10" cy="9"/>
            </a:xfrm>
            <a:custGeom>
              <a:avLst/>
              <a:gdLst>
                <a:gd name="T0" fmla="*/ 10 w 10"/>
                <a:gd name="T1" fmla="*/ 5 h 9"/>
                <a:gd name="T2" fmla="*/ 0 w 10"/>
                <a:gd name="T3" fmla="*/ 0 h 9"/>
                <a:gd name="T4" fmla="*/ 0 w 10"/>
                <a:gd name="T5" fmla="*/ 9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9"/>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642" name="Freeform 700"/>
            <p:cNvSpPr>
              <a:spLocks/>
            </p:cNvSpPr>
            <p:nvPr/>
          </p:nvSpPr>
          <p:spPr bwMode="auto">
            <a:xfrm>
              <a:off x="1901" y="3562"/>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643" name="Freeform 701"/>
            <p:cNvSpPr>
              <a:spLocks/>
            </p:cNvSpPr>
            <p:nvPr/>
          </p:nvSpPr>
          <p:spPr bwMode="auto">
            <a:xfrm>
              <a:off x="1901" y="3572"/>
              <a:ext cx="10" cy="9"/>
            </a:xfrm>
            <a:custGeom>
              <a:avLst/>
              <a:gdLst>
                <a:gd name="T0" fmla="*/ 10 w 10"/>
                <a:gd name="T1" fmla="*/ 4 h 9"/>
                <a:gd name="T2" fmla="*/ 0 w 10"/>
                <a:gd name="T3" fmla="*/ 0 h 9"/>
                <a:gd name="T4" fmla="*/ 0 w 10"/>
                <a:gd name="T5" fmla="*/ 4 h 9"/>
                <a:gd name="T6" fmla="*/ 10 w 10"/>
                <a:gd name="T7" fmla="*/ 9 h 9"/>
                <a:gd name="T8" fmla="*/ 10 w 10"/>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4"/>
                  </a:moveTo>
                  <a:lnTo>
                    <a:pt x="0" y="0"/>
                  </a:lnTo>
                  <a:lnTo>
                    <a:pt x="0" y="4"/>
                  </a:lnTo>
                  <a:lnTo>
                    <a:pt x="10" y="9"/>
                  </a:lnTo>
                  <a:lnTo>
                    <a:pt x="10" y="4"/>
                  </a:lnTo>
                  <a:close/>
                </a:path>
              </a:pathLst>
            </a:custGeom>
            <a:solidFill>
              <a:srgbClr val="333333"/>
            </a:solidFill>
            <a:ln w="7938">
              <a:solidFill>
                <a:srgbClr val="000000"/>
              </a:solidFill>
              <a:prstDash val="solid"/>
              <a:round/>
              <a:headEnd/>
              <a:tailEnd/>
            </a:ln>
          </p:spPr>
          <p:txBody>
            <a:bodyPr/>
            <a:lstStyle/>
            <a:p>
              <a:endParaRPr lang="en-GB"/>
            </a:p>
          </p:txBody>
        </p:sp>
        <p:sp>
          <p:nvSpPr>
            <p:cNvPr id="3644" name="Freeform 702"/>
            <p:cNvSpPr>
              <a:spLocks/>
            </p:cNvSpPr>
            <p:nvPr/>
          </p:nvSpPr>
          <p:spPr bwMode="auto">
            <a:xfrm>
              <a:off x="1901" y="3581"/>
              <a:ext cx="10" cy="9"/>
            </a:xfrm>
            <a:custGeom>
              <a:avLst/>
              <a:gdLst>
                <a:gd name="T0" fmla="*/ 10 w 10"/>
                <a:gd name="T1" fmla="*/ 5 h 9"/>
                <a:gd name="T2" fmla="*/ 0 w 10"/>
                <a:gd name="T3" fmla="*/ 0 h 9"/>
                <a:gd name="T4" fmla="*/ 0 w 10"/>
                <a:gd name="T5" fmla="*/ 5 h 9"/>
                <a:gd name="T6" fmla="*/ 10 w 10"/>
                <a:gd name="T7" fmla="*/ 9 h 9"/>
                <a:gd name="T8" fmla="*/ 10 w 10"/>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5"/>
                  </a:moveTo>
                  <a:lnTo>
                    <a:pt x="0" y="0"/>
                  </a:lnTo>
                  <a:lnTo>
                    <a:pt x="0" y="5"/>
                  </a:lnTo>
                  <a:lnTo>
                    <a:pt x="10" y="9"/>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645" name="Freeform 703"/>
            <p:cNvSpPr>
              <a:spLocks/>
            </p:cNvSpPr>
            <p:nvPr/>
          </p:nvSpPr>
          <p:spPr bwMode="auto">
            <a:xfrm>
              <a:off x="1901" y="3590"/>
              <a:ext cx="10" cy="10"/>
            </a:xfrm>
            <a:custGeom>
              <a:avLst/>
              <a:gdLst>
                <a:gd name="T0" fmla="*/ 10 w 10"/>
                <a:gd name="T1" fmla="*/ 5 h 10"/>
                <a:gd name="T2" fmla="*/ 0 w 10"/>
                <a:gd name="T3" fmla="*/ 0 h 10"/>
                <a:gd name="T4" fmla="*/ 0 w 10"/>
                <a:gd name="T5" fmla="*/ 5 h 10"/>
                <a:gd name="T6" fmla="*/ 10 w 10"/>
                <a:gd name="T7" fmla="*/ 10 h 10"/>
                <a:gd name="T8" fmla="*/ 10 w 10"/>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0">
                  <a:moveTo>
                    <a:pt x="10" y="5"/>
                  </a:moveTo>
                  <a:lnTo>
                    <a:pt x="0" y="0"/>
                  </a:lnTo>
                  <a:lnTo>
                    <a:pt x="0" y="5"/>
                  </a:lnTo>
                  <a:lnTo>
                    <a:pt x="10" y="10"/>
                  </a:lnTo>
                  <a:lnTo>
                    <a:pt x="10" y="5"/>
                  </a:lnTo>
                  <a:close/>
                </a:path>
              </a:pathLst>
            </a:custGeom>
            <a:solidFill>
              <a:srgbClr val="333333"/>
            </a:solidFill>
            <a:ln w="7938">
              <a:solidFill>
                <a:srgbClr val="000000"/>
              </a:solidFill>
              <a:prstDash val="solid"/>
              <a:round/>
              <a:headEnd/>
              <a:tailEnd/>
            </a:ln>
          </p:spPr>
          <p:txBody>
            <a:bodyPr/>
            <a:lstStyle/>
            <a:p>
              <a:endParaRPr lang="en-GB"/>
            </a:p>
          </p:txBody>
        </p:sp>
        <p:sp>
          <p:nvSpPr>
            <p:cNvPr id="3646" name="Freeform 704"/>
            <p:cNvSpPr>
              <a:spLocks/>
            </p:cNvSpPr>
            <p:nvPr/>
          </p:nvSpPr>
          <p:spPr bwMode="auto">
            <a:xfrm>
              <a:off x="1901" y="3600"/>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647" name="Freeform 705"/>
            <p:cNvSpPr>
              <a:spLocks/>
            </p:cNvSpPr>
            <p:nvPr/>
          </p:nvSpPr>
          <p:spPr bwMode="auto">
            <a:xfrm>
              <a:off x="1901" y="3609"/>
              <a:ext cx="10" cy="9"/>
            </a:xfrm>
            <a:custGeom>
              <a:avLst/>
              <a:gdLst>
                <a:gd name="T0" fmla="*/ 10 w 10"/>
                <a:gd name="T1" fmla="*/ 0 h 9"/>
                <a:gd name="T2" fmla="*/ 0 w 10"/>
                <a:gd name="T3" fmla="*/ 0 h 9"/>
                <a:gd name="T4" fmla="*/ 0 w 10"/>
                <a:gd name="T5" fmla="*/ 4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4"/>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648" name="Freeform 706"/>
            <p:cNvSpPr>
              <a:spLocks/>
            </p:cNvSpPr>
            <p:nvPr/>
          </p:nvSpPr>
          <p:spPr bwMode="auto">
            <a:xfrm>
              <a:off x="1901" y="3618"/>
              <a:ext cx="10" cy="9"/>
            </a:xfrm>
            <a:custGeom>
              <a:avLst/>
              <a:gdLst>
                <a:gd name="T0" fmla="*/ 10 w 10"/>
                <a:gd name="T1" fmla="*/ 0 h 9"/>
                <a:gd name="T2" fmla="*/ 0 w 10"/>
                <a:gd name="T3" fmla="*/ 0 h 9"/>
                <a:gd name="T4" fmla="*/ 0 w 10"/>
                <a:gd name="T5" fmla="*/ 5 h 9"/>
                <a:gd name="T6" fmla="*/ 10 w 10"/>
                <a:gd name="T7" fmla="*/ 9 h 9"/>
                <a:gd name="T8" fmla="*/ 10 w 10"/>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9">
                  <a:moveTo>
                    <a:pt x="10" y="0"/>
                  </a:moveTo>
                  <a:lnTo>
                    <a:pt x="0" y="0"/>
                  </a:lnTo>
                  <a:lnTo>
                    <a:pt x="0" y="5"/>
                  </a:lnTo>
                  <a:lnTo>
                    <a:pt x="10" y="9"/>
                  </a:lnTo>
                  <a:lnTo>
                    <a:pt x="10" y="0"/>
                  </a:lnTo>
                  <a:close/>
                </a:path>
              </a:pathLst>
            </a:custGeom>
            <a:solidFill>
              <a:srgbClr val="333333"/>
            </a:solidFill>
            <a:ln w="7938">
              <a:solidFill>
                <a:srgbClr val="000000"/>
              </a:solidFill>
              <a:prstDash val="solid"/>
              <a:round/>
              <a:headEnd/>
              <a:tailEnd/>
            </a:ln>
          </p:spPr>
          <p:txBody>
            <a:bodyPr/>
            <a:lstStyle/>
            <a:p>
              <a:endParaRPr lang="en-GB"/>
            </a:p>
          </p:txBody>
        </p:sp>
        <p:sp>
          <p:nvSpPr>
            <p:cNvPr id="3649" name="Rectangle 707"/>
            <p:cNvSpPr>
              <a:spLocks noChangeArrowheads="1"/>
            </p:cNvSpPr>
            <p:nvPr/>
          </p:nvSpPr>
          <p:spPr bwMode="auto">
            <a:xfrm>
              <a:off x="1901" y="3627"/>
              <a:ext cx="10"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50" name="Rectangle 708"/>
            <p:cNvSpPr>
              <a:spLocks noChangeArrowheads="1"/>
            </p:cNvSpPr>
            <p:nvPr/>
          </p:nvSpPr>
          <p:spPr bwMode="auto">
            <a:xfrm>
              <a:off x="1892" y="3488"/>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51" name="Freeform 709"/>
            <p:cNvSpPr>
              <a:spLocks/>
            </p:cNvSpPr>
            <p:nvPr/>
          </p:nvSpPr>
          <p:spPr bwMode="auto">
            <a:xfrm>
              <a:off x="1892" y="3493"/>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52" name="Freeform 710"/>
            <p:cNvSpPr>
              <a:spLocks/>
            </p:cNvSpPr>
            <p:nvPr/>
          </p:nvSpPr>
          <p:spPr bwMode="auto">
            <a:xfrm>
              <a:off x="1892" y="3502"/>
              <a:ext cx="5" cy="9"/>
            </a:xfrm>
            <a:custGeom>
              <a:avLst/>
              <a:gdLst>
                <a:gd name="T0" fmla="*/ 5 w 5"/>
                <a:gd name="T1" fmla="*/ 5 h 9"/>
                <a:gd name="T2" fmla="*/ 0 w 5"/>
                <a:gd name="T3" fmla="*/ 0 h 9"/>
                <a:gd name="T4" fmla="*/ 0 w 5"/>
                <a:gd name="T5" fmla="*/ 9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53" name="Freeform 711"/>
            <p:cNvSpPr>
              <a:spLocks/>
            </p:cNvSpPr>
            <p:nvPr/>
          </p:nvSpPr>
          <p:spPr bwMode="auto">
            <a:xfrm>
              <a:off x="1892" y="3511"/>
              <a:ext cx="5" cy="10"/>
            </a:xfrm>
            <a:custGeom>
              <a:avLst/>
              <a:gdLst>
                <a:gd name="T0" fmla="*/ 5 w 5"/>
                <a:gd name="T1" fmla="*/ 5 h 10"/>
                <a:gd name="T2" fmla="*/ 0 w 5"/>
                <a:gd name="T3" fmla="*/ 0 h 10"/>
                <a:gd name="T4" fmla="*/ 0 w 5"/>
                <a:gd name="T5" fmla="*/ 10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54" name="Freeform 712"/>
            <p:cNvSpPr>
              <a:spLocks/>
            </p:cNvSpPr>
            <p:nvPr/>
          </p:nvSpPr>
          <p:spPr bwMode="auto">
            <a:xfrm>
              <a:off x="1892" y="3521"/>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55" name="Freeform 713"/>
            <p:cNvSpPr>
              <a:spLocks/>
            </p:cNvSpPr>
            <p:nvPr/>
          </p:nvSpPr>
          <p:spPr bwMode="auto">
            <a:xfrm>
              <a:off x="1892" y="3530"/>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56" name="Freeform 714"/>
            <p:cNvSpPr>
              <a:spLocks/>
            </p:cNvSpPr>
            <p:nvPr/>
          </p:nvSpPr>
          <p:spPr bwMode="auto">
            <a:xfrm>
              <a:off x="1892" y="3539"/>
              <a:ext cx="5" cy="9"/>
            </a:xfrm>
            <a:custGeom>
              <a:avLst/>
              <a:gdLst>
                <a:gd name="T0" fmla="*/ 5 w 5"/>
                <a:gd name="T1" fmla="*/ 5 h 9"/>
                <a:gd name="T2" fmla="*/ 0 w 5"/>
                <a:gd name="T3" fmla="*/ 0 h 9"/>
                <a:gd name="T4" fmla="*/ 0 w 5"/>
                <a:gd name="T5" fmla="*/ 5 h 9"/>
                <a:gd name="T6" fmla="*/ 5 w 5"/>
                <a:gd name="T7" fmla="*/ 9 h 9"/>
                <a:gd name="T8" fmla="*/ 5 w 5"/>
                <a:gd name="T9" fmla="*/ 5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57" name="Freeform 715"/>
            <p:cNvSpPr>
              <a:spLocks/>
            </p:cNvSpPr>
            <p:nvPr/>
          </p:nvSpPr>
          <p:spPr bwMode="auto">
            <a:xfrm>
              <a:off x="1892" y="3548"/>
              <a:ext cx="5" cy="10"/>
            </a:xfrm>
            <a:custGeom>
              <a:avLst/>
              <a:gdLst>
                <a:gd name="T0" fmla="*/ 5 w 5"/>
                <a:gd name="T1" fmla="*/ 5 h 10"/>
                <a:gd name="T2" fmla="*/ 0 w 5"/>
                <a:gd name="T3" fmla="*/ 0 h 10"/>
                <a:gd name="T4" fmla="*/ 0 w 5"/>
                <a:gd name="T5" fmla="*/ 5 h 10"/>
                <a:gd name="T6" fmla="*/ 5 w 5"/>
                <a:gd name="T7" fmla="*/ 10 h 10"/>
                <a:gd name="T8" fmla="*/ 5 w 5"/>
                <a:gd name="T9" fmla="*/ 5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658" name="Freeform 716"/>
            <p:cNvSpPr>
              <a:spLocks/>
            </p:cNvSpPr>
            <p:nvPr/>
          </p:nvSpPr>
          <p:spPr bwMode="auto">
            <a:xfrm>
              <a:off x="1892" y="3558"/>
              <a:ext cx="5" cy="9"/>
            </a:xfrm>
            <a:custGeom>
              <a:avLst/>
              <a:gdLst>
                <a:gd name="T0" fmla="*/ 5 w 5"/>
                <a:gd name="T1" fmla="*/ 4 h 9"/>
                <a:gd name="T2" fmla="*/ 0 w 5"/>
                <a:gd name="T3" fmla="*/ 0 h 9"/>
                <a:gd name="T4" fmla="*/ 0 w 5"/>
                <a:gd name="T5" fmla="*/ 4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659" name="Freeform 717"/>
            <p:cNvSpPr>
              <a:spLocks/>
            </p:cNvSpPr>
            <p:nvPr/>
          </p:nvSpPr>
          <p:spPr bwMode="auto">
            <a:xfrm>
              <a:off x="1892" y="3567"/>
              <a:ext cx="5" cy="9"/>
            </a:xfrm>
            <a:custGeom>
              <a:avLst/>
              <a:gdLst>
                <a:gd name="T0" fmla="*/ 5 w 5"/>
                <a:gd name="T1" fmla="*/ 0 h 9"/>
                <a:gd name="T2" fmla="*/ 0 w 5"/>
                <a:gd name="T3" fmla="*/ 0 h 9"/>
                <a:gd name="T4" fmla="*/ 0 w 5"/>
                <a:gd name="T5" fmla="*/ 5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60" name="Freeform 718"/>
            <p:cNvSpPr>
              <a:spLocks/>
            </p:cNvSpPr>
            <p:nvPr/>
          </p:nvSpPr>
          <p:spPr bwMode="auto">
            <a:xfrm>
              <a:off x="1892" y="3576"/>
              <a:ext cx="5" cy="10"/>
            </a:xfrm>
            <a:custGeom>
              <a:avLst/>
              <a:gdLst>
                <a:gd name="T0" fmla="*/ 5 w 5"/>
                <a:gd name="T1" fmla="*/ 0 h 10"/>
                <a:gd name="T2" fmla="*/ 0 w 5"/>
                <a:gd name="T3" fmla="*/ 0 h 10"/>
                <a:gd name="T4" fmla="*/ 0 w 5"/>
                <a:gd name="T5" fmla="*/ 5 h 10"/>
                <a:gd name="T6" fmla="*/ 5 w 5"/>
                <a:gd name="T7" fmla="*/ 10 h 10"/>
                <a:gd name="T8" fmla="*/ 5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61" name="Freeform 719"/>
            <p:cNvSpPr>
              <a:spLocks/>
            </p:cNvSpPr>
            <p:nvPr/>
          </p:nvSpPr>
          <p:spPr bwMode="auto">
            <a:xfrm>
              <a:off x="1892" y="3586"/>
              <a:ext cx="5" cy="9"/>
            </a:xfrm>
            <a:custGeom>
              <a:avLst/>
              <a:gdLst>
                <a:gd name="T0" fmla="*/ 5 w 5"/>
                <a:gd name="T1" fmla="*/ 0 h 9"/>
                <a:gd name="T2" fmla="*/ 0 w 5"/>
                <a:gd name="T3" fmla="*/ 0 h 9"/>
                <a:gd name="T4" fmla="*/ 0 w 5"/>
                <a:gd name="T5" fmla="*/ 4 h 9"/>
                <a:gd name="T6" fmla="*/ 5 w 5"/>
                <a:gd name="T7" fmla="*/ 9 h 9"/>
                <a:gd name="T8" fmla="*/ 5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662" name="Rectangle 720"/>
            <p:cNvSpPr>
              <a:spLocks noChangeArrowheads="1"/>
            </p:cNvSpPr>
            <p:nvPr/>
          </p:nvSpPr>
          <p:spPr bwMode="auto">
            <a:xfrm>
              <a:off x="1892" y="3595"/>
              <a:ext cx="5" cy="5"/>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663" name="Freeform 721"/>
            <p:cNvSpPr>
              <a:spLocks/>
            </p:cNvSpPr>
            <p:nvPr/>
          </p:nvSpPr>
          <p:spPr bwMode="auto">
            <a:xfrm>
              <a:off x="1892" y="3600"/>
              <a:ext cx="5" cy="9"/>
            </a:xfrm>
            <a:custGeom>
              <a:avLst/>
              <a:gdLst>
                <a:gd name="T0" fmla="*/ 5 w 5"/>
                <a:gd name="T1" fmla="*/ 4 h 9"/>
                <a:gd name="T2" fmla="*/ 0 w 5"/>
                <a:gd name="T3" fmla="*/ 0 h 9"/>
                <a:gd name="T4" fmla="*/ 0 w 5"/>
                <a:gd name="T5" fmla="*/ 9 h 9"/>
                <a:gd name="T6" fmla="*/ 5 w 5"/>
                <a:gd name="T7" fmla="*/ 9 h 9"/>
                <a:gd name="T8" fmla="*/ 5 w 5"/>
                <a:gd name="T9" fmla="*/ 4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grpSp>
      <p:sp>
        <p:nvSpPr>
          <p:cNvPr id="3411" name="Freeform 723"/>
          <p:cNvSpPr>
            <a:spLocks/>
          </p:cNvSpPr>
          <p:nvPr/>
        </p:nvSpPr>
        <p:spPr bwMode="auto">
          <a:xfrm>
            <a:off x="3003550" y="5729288"/>
            <a:ext cx="7938" cy="14287"/>
          </a:xfrm>
          <a:custGeom>
            <a:avLst/>
            <a:gdLst>
              <a:gd name="T0" fmla="*/ 7938 w 5"/>
              <a:gd name="T1" fmla="*/ 6350 h 9"/>
              <a:gd name="T2" fmla="*/ 0 w 5"/>
              <a:gd name="T3" fmla="*/ 0 h 9"/>
              <a:gd name="T4" fmla="*/ 0 w 5"/>
              <a:gd name="T5" fmla="*/ 14287 h 9"/>
              <a:gd name="T6" fmla="*/ 7938 w 5"/>
              <a:gd name="T7" fmla="*/ 14287 h 9"/>
              <a:gd name="T8" fmla="*/ 7938 w 5"/>
              <a:gd name="T9" fmla="*/ 635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12" name="Freeform 724"/>
          <p:cNvSpPr>
            <a:spLocks/>
          </p:cNvSpPr>
          <p:nvPr/>
        </p:nvSpPr>
        <p:spPr bwMode="auto">
          <a:xfrm>
            <a:off x="3003550" y="5743575"/>
            <a:ext cx="7938" cy="14288"/>
          </a:xfrm>
          <a:custGeom>
            <a:avLst/>
            <a:gdLst>
              <a:gd name="T0" fmla="*/ 7938 w 5"/>
              <a:gd name="T1" fmla="*/ 7938 h 9"/>
              <a:gd name="T2" fmla="*/ 0 w 5"/>
              <a:gd name="T3" fmla="*/ 0 h 9"/>
              <a:gd name="T4" fmla="*/ 0 w 5"/>
              <a:gd name="T5" fmla="*/ 14288 h 9"/>
              <a:gd name="T6" fmla="*/ 7938 w 5"/>
              <a:gd name="T7" fmla="*/ 14288 h 9"/>
              <a:gd name="T8" fmla="*/ 7938 w 5"/>
              <a:gd name="T9" fmla="*/ 7938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13" name="Freeform 725"/>
          <p:cNvSpPr>
            <a:spLocks/>
          </p:cNvSpPr>
          <p:nvPr/>
        </p:nvSpPr>
        <p:spPr bwMode="auto">
          <a:xfrm>
            <a:off x="2981325" y="5522913"/>
            <a:ext cx="7938" cy="14287"/>
          </a:xfrm>
          <a:custGeom>
            <a:avLst/>
            <a:gdLst>
              <a:gd name="T0" fmla="*/ 7938 w 5"/>
              <a:gd name="T1" fmla="*/ 6350 h 9"/>
              <a:gd name="T2" fmla="*/ 0 w 5"/>
              <a:gd name="T3" fmla="*/ 0 h 9"/>
              <a:gd name="T4" fmla="*/ 0 w 5"/>
              <a:gd name="T5" fmla="*/ 14287 h 9"/>
              <a:gd name="T6" fmla="*/ 7938 w 5"/>
              <a:gd name="T7" fmla="*/ 14287 h 9"/>
              <a:gd name="T8" fmla="*/ 7938 w 5"/>
              <a:gd name="T9" fmla="*/ 635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14" name="Freeform 726"/>
          <p:cNvSpPr>
            <a:spLocks/>
          </p:cNvSpPr>
          <p:nvPr/>
        </p:nvSpPr>
        <p:spPr bwMode="auto">
          <a:xfrm>
            <a:off x="2981325" y="5537200"/>
            <a:ext cx="7938" cy="14288"/>
          </a:xfrm>
          <a:custGeom>
            <a:avLst/>
            <a:gdLst>
              <a:gd name="T0" fmla="*/ 7938 w 5"/>
              <a:gd name="T1" fmla="*/ 7938 h 9"/>
              <a:gd name="T2" fmla="*/ 0 w 5"/>
              <a:gd name="T3" fmla="*/ 0 h 9"/>
              <a:gd name="T4" fmla="*/ 0 w 5"/>
              <a:gd name="T5" fmla="*/ 7938 h 9"/>
              <a:gd name="T6" fmla="*/ 7938 w 5"/>
              <a:gd name="T7" fmla="*/ 14288 h 9"/>
              <a:gd name="T8" fmla="*/ 7938 w 5"/>
              <a:gd name="T9" fmla="*/ 7938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15" name="Freeform 727"/>
          <p:cNvSpPr>
            <a:spLocks/>
          </p:cNvSpPr>
          <p:nvPr/>
        </p:nvSpPr>
        <p:spPr bwMode="auto">
          <a:xfrm>
            <a:off x="2981325" y="5551488"/>
            <a:ext cx="7938" cy="15875"/>
          </a:xfrm>
          <a:custGeom>
            <a:avLst/>
            <a:gdLst>
              <a:gd name="T0" fmla="*/ 7938 w 5"/>
              <a:gd name="T1" fmla="*/ 7938 h 10"/>
              <a:gd name="T2" fmla="*/ 0 w 5"/>
              <a:gd name="T3" fmla="*/ 0 h 10"/>
              <a:gd name="T4" fmla="*/ 0 w 5"/>
              <a:gd name="T5" fmla="*/ 7938 h 10"/>
              <a:gd name="T6" fmla="*/ 7938 w 5"/>
              <a:gd name="T7" fmla="*/ 15875 h 10"/>
              <a:gd name="T8" fmla="*/ 7938 w 5"/>
              <a:gd name="T9" fmla="*/ 7938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16" name="Freeform 728"/>
          <p:cNvSpPr>
            <a:spLocks/>
          </p:cNvSpPr>
          <p:nvPr/>
        </p:nvSpPr>
        <p:spPr bwMode="auto">
          <a:xfrm>
            <a:off x="2981325" y="5567363"/>
            <a:ext cx="7938" cy="14287"/>
          </a:xfrm>
          <a:custGeom>
            <a:avLst/>
            <a:gdLst>
              <a:gd name="T0" fmla="*/ 7938 w 5"/>
              <a:gd name="T1" fmla="*/ 6350 h 9"/>
              <a:gd name="T2" fmla="*/ 0 w 5"/>
              <a:gd name="T3" fmla="*/ 0 h 9"/>
              <a:gd name="T4" fmla="*/ 0 w 5"/>
              <a:gd name="T5" fmla="*/ 6350 h 9"/>
              <a:gd name="T6" fmla="*/ 7938 w 5"/>
              <a:gd name="T7" fmla="*/ 14287 h 9"/>
              <a:gd name="T8" fmla="*/ 7938 w 5"/>
              <a:gd name="T9" fmla="*/ 635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17" name="Freeform 729"/>
          <p:cNvSpPr>
            <a:spLocks/>
          </p:cNvSpPr>
          <p:nvPr/>
        </p:nvSpPr>
        <p:spPr bwMode="auto">
          <a:xfrm>
            <a:off x="2981325" y="5581650"/>
            <a:ext cx="7938" cy="14288"/>
          </a:xfrm>
          <a:custGeom>
            <a:avLst/>
            <a:gdLst>
              <a:gd name="T0" fmla="*/ 7938 w 5"/>
              <a:gd name="T1" fmla="*/ 7938 h 9"/>
              <a:gd name="T2" fmla="*/ 0 w 5"/>
              <a:gd name="T3" fmla="*/ 0 h 9"/>
              <a:gd name="T4" fmla="*/ 0 w 5"/>
              <a:gd name="T5" fmla="*/ 7938 h 9"/>
              <a:gd name="T6" fmla="*/ 7938 w 5"/>
              <a:gd name="T7" fmla="*/ 14288 h 9"/>
              <a:gd name="T8" fmla="*/ 7938 w 5"/>
              <a:gd name="T9" fmla="*/ 7938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18" name="Freeform 730"/>
          <p:cNvSpPr>
            <a:spLocks/>
          </p:cNvSpPr>
          <p:nvPr/>
        </p:nvSpPr>
        <p:spPr bwMode="auto">
          <a:xfrm>
            <a:off x="2981325" y="5595938"/>
            <a:ext cx="7938" cy="15875"/>
          </a:xfrm>
          <a:custGeom>
            <a:avLst/>
            <a:gdLst>
              <a:gd name="T0" fmla="*/ 7938 w 5"/>
              <a:gd name="T1" fmla="*/ 0 h 10"/>
              <a:gd name="T2" fmla="*/ 0 w 5"/>
              <a:gd name="T3" fmla="*/ 0 h 10"/>
              <a:gd name="T4" fmla="*/ 0 w 5"/>
              <a:gd name="T5" fmla="*/ 7938 h 10"/>
              <a:gd name="T6" fmla="*/ 7938 w 5"/>
              <a:gd name="T7" fmla="*/ 15875 h 10"/>
              <a:gd name="T8" fmla="*/ 7938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19" name="Freeform 731"/>
          <p:cNvSpPr>
            <a:spLocks/>
          </p:cNvSpPr>
          <p:nvPr/>
        </p:nvSpPr>
        <p:spPr bwMode="auto">
          <a:xfrm>
            <a:off x="2981325" y="5611813"/>
            <a:ext cx="7938" cy="14287"/>
          </a:xfrm>
          <a:custGeom>
            <a:avLst/>
            <a:gdLst>
              <a:gd name="T0" fmla="*/ 7938 w 5"/>
              <a:gd name="T1" fmla="*/ 0 h 9"/>
              <a:gd name="T2" fmla="*/ 0 w 5"/>
              <a:gd name="T3" fmla="*/ 0 h 9"/>
              <a:gd name="T4" fmla="*/ 0 w 5"/>
              <a:gd name="T5" fmla="*/ 6350 h 9"/>
              <a:gd name="T6" fmla="*/ 7938 w 5"/>
              <a:gd name="T7" fmla="*/ 14287 h 9"/>
              <a:gd name="T8" fmla="*/ 7938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20" name="Freeform 732"/>
          <p:cNvSpPr>
            <a:spLocks/>
          </p:cNvSpPr>
          <p:nvPr/>
        </p:nvSpPr>
        <p:spPr bwMode="auto">
          <a:xfrm>
            <a:off x="2981325" y="5626100"/>
            <a:ext cx="7938" cy="14288"/>
          </a:xfrm>
          <a:custGeom>
            <a:avLst/>
            <a:gdLst>
              <a:gd name="T0" fmla="*/ 7938 w 5"/>
              <a:gd name="T1" fmla="*/ 0 h 9"/>
              <a:gd name="T2" fmla="*/ 0 w 5"/>
              <a:gd name="T3" fmla="*/ 0 h 9"/>
              <a:gd name="T4" fmla="*/ 0 w 5"/>
              <a:gd name="T5" fmla="*/ 6350 h 9"/>
              <a:gd name="T6" fmla="*/ 7938 w 5"/>
              <a:gd name="T7" fmla="*/ 14288 h 9"/>
              <a:gd name="T8" fmla="*/ 7938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21" name="Freeform 733"/>
          <p:cNvSpPr>
            <a:spLocks/>
          </p:cNvSpPr>
          <p:nvPr/>
        </p:nvSpPr>
        <p:spPr bwMode="auto">
          <a:xfrm>
            <a:off x="2981325" y="5640388"/>
            <a:ext cx="7938" cy="14287"/>
          </a:xfrm>
          <a:custGeom>
            <a:avLst/>
            <a:gdLst>
              <a:gd name="T0" fmla="*/ 7938 w 5"/>
              <a:gd name="T1" fmla="*/ 0 h 9"/>
              <a:gd name="T2" fmla="*/ 0 w 5"/>
              <a:gd name="T3" fmla="*/ 0 h 9"/>
              <a:gd name="T4" fmla="*/ 0 w 5"/>
              <a:gd name="T5" fmla="*/ 7937 h 9"/>
              <a:gd name="T6" fmla="*/ 7938 w 5"/>
              <a:gd name="T7" fmla="*/ 14287 h 9"/>
              <a:gd name="T8" fmla="*/ 7938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22" name="Rectangle 734"/>
          <p:cNvSpPr>
            <a:spLocks noChangeArrowheads="1"/>
          </p:cNvSpPr>
          <p:nvPr/>
        </p:nvSpPr>
        <p:spPr bwMode="auto">
          <a:xfrm>
            <a:off x="2981325" y="5654675"/>
            <a:ext cx="7938" cy="7938"/>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423" name="Freeform 735"/>
          <p:cNvSpPr>
            <a:spLocks/>
          </p:cNvSpPr>
          <p:nvPr/>
        </p:nvSpPr>
        <p:spPr bwMode="auto">
          <a:xfrm>
            <a:off x="2981325" y="5662613"/>
            <a:ext cx="7938" cy="14287"/>
          </a:xfrm>
          <a:custGeom>
            <a:avLst/>
            <a:gdLst>
              <a:gd name="T0" fmla="*/ 7938 w 5"/>
              <a:gd name="T1" fmla="*/ 7937 h 9"/>
              <a:gd name="T2" fmla="*/ 0 w 5"/>
              <a:gd name="T3" fmla="*/ 0 h 9"/>
              <a:gd name="T4" fmla="*/ 0 w 5"/>
              <a:gd name="T5" fmla="*/ 14287 h 9"/>
              <a:gd name="T6" fmla="*/ 7938 w 5"/>
              <a:gd name="T7" fmla="*/ 14287 h 9"/>
              <a:gd name="T8" fmla="*/ 7938 w 5"/>
              <a:gd name="T9" fmla="*/ 7937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24" name="Freeform 736"/>
          <p:cNvSpPr>
            <a:spLocks/>
          </p:cNvSpPr>
          <p:nvPr/>
        </p:nvSpPr>
        <p:spPr bwMode="auto">
          <a:xfrm>
            <a:off x="2981325" y="5676900"/>
            <a:ext cx="7938" cy="15875"/>
          </a:xfrm>
          <a:custGeom>
            <a:avLst/>
            <a:gdLst>
              <a:gd name="T0" fmla="*/ 7938 w 5"/>
              <a:gd name="T1" fmla="*/ 7938 h 10"/>
              <a:gd name="T2" fmla="*/ 0 w 5"/>
              <a:gd name="T3" fmla="*/ 0 h 10"/>
              <a:gd name="T4" fmla="*/ 0 w 5"/>
              <a:gd name="T5" fmla="*/ 15875 h 10"/>
              <a:gd name="T6" fmla="*/ 7938 w 5"/>
              <a:gd name="T7" fmla="*/ 15875 h 10"/>
              <a:gd name="T8" fmla="*/ 7938 w 5"/>
              <a:gd name="T9" fmla="*/ 7938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25" name="Freeform 737"/>
          <p:cNvSpPr>
            <a:spLocks/>
          </p:cNvSpPr>
          <p:nvPr/>
        </p:nvSpPr>
        <p:spPr bwMode="auto">
          <a:xfrm>
            <a:off x="2981325" y="5692775"/>
            <a:ext cx="7938" cy="14288"/>
          </a:xfrm>
          <a:custGeom>
            <a:avLst/>
            <a:gdLst>
              <a:gd name="T0" fmla="*/ 7938 w 5"/>
              <a:gd name="T1" fmla="*/ 6350 h 9"/>
              <a:gd name="T2" fmla="*/ 0 w 5"/>
              <a:gd name="T3" fmla="*/ 0 h 9"/>
              <a:gd name="T4" fmla="*/ 0 w 5"/>
              <a:gd name="T5" fmla="*/ 14288 h 9"/>
              <a:gd name="T6" fmla="*/ 7938 w 5"/>
              <a:gd name="T7" fmla="*/ 14288 h 9"/>
              <a:gd name="T8" fmla="*/ 7938 w 5"/>
              <a:gd name="T9" fmla="*/ 635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26" name="Freeform 738"/>
          <p:cNvSpPr>
            <a:spLocks/>
          </p:cNvSpPr>
          <p:nvPr/>
        </p:nvSpPr>
        <p:spPr bwMode="auto">
          <a:xfrm>
            <a:off x="2981325" y="5707063"/>
            <a:ext cx="7938" cy="14287"/>
          </a:xfrm>
          <a:custGeom>
            <a:avLst/>
            <a:gdLst>
              <a:gd name="T0" fmla="*/ 7938 w 5"/>
              <a:gd name="T1" fmla="*/ 7937 h 9"/>
              <a:gd name="T2" fmla="*/ 0 w 5"/>
              <a:gd name="T3" fmla="*/ 0 h 9"/>
              <a:gd name="T4" fmla="*/ 0 w 5"/>
              <a:gd name="T5" fmla="*/ 7937 h 9"/>
              <a:gd name="T6" fmla="*/ 7938 w 5"/>
              <a:gd name="T7" fmla="*/ 14287 h 9"/>
              <a:gd name="T8" fmla="*/ 7938 w 5"/>
              <a:gd name="T9" fmla="*/ 7937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27" name="Freeform 739"/>
          <p:cNvSpPr>
            <a:spLocks/>
          </p:cNvSpPr>
          <p:nvPr/>
        </p:nvSpPr>
        <p:spPr bwMode="auto">
          <a:xfrm>
            <a:off x="2981325" y="5721350"/>
            <a:ext cx="7938" cy="14288"/>
          </a:xfrm>
          <a:custGeom>
            <a:avLst/>
            <a:gdLst>
              <a:gd name="T0" fmla="*/ 7938 w 5"/>
              <a:gd name="T1" fmla="*/ 7938 h 9"/>
              <a:gd name="T2" fmla="*/ 0 w 5"/>
              <a:gd name="T3" fmla="*/ 0 h 9"/>
              <a:gd name="T4" fmla="*/ 0 w 5"/>
              <a:gd name="T5" fmla="*/ 7938 h 9"/>
              <a:gd name="T6" fmla="*/ 7938 w 5"/>
              <a:gd name="T7" fmla="*/ 14288 h 9"/>
              <a:gd name="T8" fmla="*/ 7938 w 5"/>
              <a:gd name="T9" fmla="*/ 7938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28" name="Freeform 740"/>
          <p:cNvSpPr>
            <a:spLocks/>
          </p:cNvSpPr>
          <p:nvPr/>
        </p:nvSpPr>
        <p:spPr bwMode="auto">
          <a:xfrm>
            <a:off x="2981325" y="5735638"/>
            <a:ext cx="7938" cy="15875"/>
          </a:xfrm>
          <a:custGeom>
            <a:avLst/>
            <a:gdLst>
              <a:gd name="T0" fmla="*/ 7938 w 5"/>
              <a:gd name="T1" fmla="*/ 7938 h 10"/>
              <a:gd name="T2" fmla="*/ 0 w 5"/>
              <a:gd name="T3" fmla="*/ 0 h 10"/>
              <a:gd name="T4" fmla="*/ 0 w 5"/>
              <a:gd name="T5" fmla="*/ 7938 h 10"/>
              <a:gd name="T6" fmla="*/ 7938 w 5"/>
              <a:gd name="T7" fmla="*/ 15875 h 10"/>
              <a:gd name="T8" fmla="*/ 7938 w 5"/>
              <a:gd name="T9" fmla="*/ 7938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29" name="Freeform 741"/>
          <p:cNvSpPr>
            <a:spLocks/>
          </p:cNvSpPr>
          <p:nvPr/>
        </p:nvSpPr>
        <p:spPr bwMode="auto">
          <a:xfrm>
            <a:off x="2967038" y="5514975"/>
            <a:ext cx="7937" cy="14288"/>
          </a:xfrm>
          <a:custGeom>
            <a:avLst/>
            <a:gdLst>
              <a:gd name="T0" fmla="*/ 7937 w 5"/>
              <a:gd name="T1" fmla="*/ 7938 h 9"/>
              <a:gd name="T2" fmla="*/ 0 w 5"/>
              <a:gd name="T3" fmla="*/ 0 h 9"/>
              <a:gd name="T4" fmla="*/ 0 w 5"/>
              <a:gd name="T5" fmla="*/ 7938 h 9"/>
              <a:gd name="T6" fmla="*/ 7937 w 5"/>
              <a:gd name="T7" fmla="*/ 14288 h 9"/>
              <a:gd name="T8" fmla="*/ 7937 w 5"/>
              <a:gd name="T9" fmla="*/ 7938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30" name="Freeform 742"/>
          <p:cNvSpPr>
            <a:spLocks/>
          </p:cNvSpPr>
          <p:nvPr/>
        </p:nvSpPr>
        <p:spPr bwMode="auto">
          <a:xfrm>
            <a:off x="2967038" y="5529263"/>
            <a:ext cx="7937" cy="15875"/>
          </a:xfrm>
          <a:custGeom>
            <a:avLst/>
            <a:gdLst>
              <a:gd name="T0" fmla="*/ 7937 w 5"/>
              <a:gd name="T1" fmla="*/ 7938 h 10"/>
              <a:gd name="T2" fmla="*/ 0 w 5"/>
              <a:gd name="T3" fmla="*/ 0 h 10"/>
              <a:gd name="T4" fmla="*/ 0 w 5"/>
              <a:gd name="T5" fmla="*/ 7938 h 10"/>
              <a:gd name="T6" fmla="*/ 7937 w 5"/>
              <a:gd name="T7" fmla="*/ 15875 h 10"/>
              <a:gd name="T8" fmla="*/ 7937 w 5"/>
              <a:gd name="T9" fmla="*/ 7938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31" name="Freeform 743"/>
          <p:cNvSpPr>
            <a:spLocks/>
          </p:cNvSpPr>
          <p:nvPr/>
        </p:nvSpPr>
        <p:spPr bwMode="auto">
          <a:xfrm>
            <a:off x="2967038" y="5545138"/>
            <a:ext cx="7937" cy="14287"/>
          </a:xfrm>
          <a:custGeom>
            <a:avLst/>
            <a:gdLst>
              <a:gd name="T0" fmla="*/ 7937 w 5"/>
              <a:gd name="T1" fmla="*/ 0 h 9"/>
              <a:gd name="T2" fmla="*/ 0 w 5"/>
              <a:gd name="T3" fmla="*/ 0 h 9"/>
              <a:gd name="T4" fmla="*/ 0 w 5"/>
              <a:gd name="T5" fmla="*/ 6350 h 9"/>
              <a:gd name="T6" fmla="*/ 7937 w 5"/>
              <a:gd name="T7" fmla="*/ 14287 h 9"/>
              <a:gd name="T8" fmla="*/ 7937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32" name="Freeform 744"/>
          <p:cNvSpPr>
            <a:spLocks/>
          </p:cNvSpPr>
          <p:nvPr/>
        </p:nvSpPr>
        <p:spPr bwMode="auto">
          <a:xfrm>
            <a:off x="2967038" y="5559425"/>
            <a:ext cx="7937" cy="14288"/>
          </a:xfrm>
          <a:custGeom>
            <a:avLst/>
            <a:gdLst>
              <a:gd name="T0" fmla="*/ 7937 w 5"/>
              <a:gd name="T1" fmla="*/ 0 h 9"/>
              <a:gd name="T2" fmla="*/ 0 w 5"/>
              <a:gd name="T3" fmla="*/ 0 h 9"/>
              <a:gd name="T4" fmla="*/ 0 w 5"/>
              <a:gd name="T5" fmla="*/ 7938 h 9"/>
              <a:gd name="T6" fmla="*/ 7937 w 5"/>
              <a:gd name="T7" fmla="*/ 14288 h 9"/>
              <a:gd name="T8" fmla="*/ 7937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5"/>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33" name="Freeform 745"/>
          <p:cNvSpPr>
            <a:spLocks/>
          </p:cNvSpPr>
          <p:nvPr/>
        </p:nvSpPr>
        <p:spPr bwMode="auto">
          <a:xfrm>
            <a:off x="2967038" y="5573713"/>
            <a:ext cx="7937" cy="15875"/>
          </a:xfrm>
          <a:custGeom>
            <a:avLst/>
            <a:gdLst>
              <a:gd name="T0" fmla="*/ 7937 w 5"/>
              <a:gd name="T1" fmla="*/ 0 h 10"/>
              <a:gd name="T2" fmla="*/ 0 w 5"/>
              <a:gd name="T3" fmla="*/ 0 h 10"/>
              <a:gd name="T4" fmla="*/ 0 w 5"/>
              <a:gd name="T5" fmla="*/ 7938 h 10"/>
              <a:gd name="T6" fmla="*/ 7937 w 5"/>
              <a:gd name="T7" fmla="*/ 15875 h 10"/>
              <a:gd name="T8" fmla="*/ 7937 w 5"/>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0"/>
                </a:moveTo>
                <a:lnTo>
                  <a:pt x="0" y="0"/>
                </a:lnTo>
                <a:lnTo>
                  <a:pt x="0" y="5"/>
                </a:lnTo>
                <a:lnTo>
                  <a:pt x="5" y="10"/>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34" name="Rectangle 746"/>
          <p:cNvSpPr>
            <a:spLocks noChangeArrowheads="1"/>
          </p:cNvSpPr>
          <p:nvPr/>
        </p:nvSpPr>
        <p:spPr bwMode="auto">
          <a:xfrm>
            <a:off x="2967038" y="5589588"/>
            <a:ext cx="7937" cy="6350"/>
          </a:xfrm>
          <a:prstGeom prst="rect">
            <a:avLst/>
          </a:prstGeom>
          <a:solidFill>
            <a:srgbClr val="333333"/>
          </a:solidFill>
          <a:ln w="7938">
            <a:solidFill>
              <a:srgbClr val="000000"/>
            </a:solidFill>
            <a:miter lim="800000"/>
            <a:headEnd/>
            <a:tailEnd/>
          </a:ln>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435" name="Freeform 747"/>
          <p:cNvSpPr>
            <a:spLocks/>
          </p:cNvSpPr>
          <p:nvPr/>
        </p:nvSpPr>
        <p:spPr bwMode="auto">
          <a:xfrm>
            <a:off x="2967038" y="5595938"/>
            <a:ext cx="7937" cy="15875"/>
          </a:xfrm>
          <a:custGeom>
            <a:avLst/>
            <a:gdLst>
              <a:gd name="T0" fmla="*/ 7937 w 5"/>
              <a:gd name="T1" fmla="*/ 7938 h 10"/>
              <a:gd name="T2" fmla="*/ 0 w 5"/>
              <a:gd name="T3" fmla="*/ 0 h 10"/>
              <a:gd name="T4" fmla="*/ 0 w 5"/>
              <a:gd name="T5" fmla="*/ 15875 h 10"/>
              <a:gd name="T6" fmla="*/ 7937 w 5"/>
              <a:gd name="T7" fmla="*/ 15875 h 10"/>
              <a:gd name="T8" fmla="*/ 7937 w 5"/>
              <a:gd name="T9" fmla="*/ 7938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10"/>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36" name="Freeform 748"/>
          <p:cNvSpPr>
            <a:spLocks/>
          </p:cNvSpPr>
          <p:nvPr/>
        </p:nvSpPr>
        <p:spPr bwMode="auto">
          <a:xfrm>
            <a:off x="2967038" y="5611813"/>
            <a:ext cx="7937" cy="14287"/>
          </a:xfrm>
          <a:custGeom>
            <a:avLst/>
            <a:gdLst>
              <a:gd name="T0" fmla="*/ 7937 w 5"/>
              <a:gd name="T1" fmla="*/ 6350 h 9"/>
              <a:gd name="T2" fmla="*/ 0 w 5"/>
              <a:gd name="T3" fmla="*/ 0 h 9"/>
              <a:gd name="T4" fmla="*/ 0 w 5"/>
              <a:gd name="T5" fmla="*/ 14287 h 9"/>
              <a:gd name="T6" fmla="*/ 7937 w 5"/>
              <a:gd name="T7" fmla="*/ 14287 h 9"/>
              <a:gd name="T8" fmla="*/ 7937 w 5"/>
              <a:gd name="T9" fmla="*/ 635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37" name="Freeform 749"/>
          <p:cNvSpPr>
            <a:spLocks/>
          </p:cNvSpPr>
          <p:nvPr/>
        </p:nvSpPr>
        <p:spPr bwMode="auto">
          <a:xfrm>
            <a:off x="2967038" y="5626100"/>
            <a:ext cx="7937" cy="14288"/>
          </a:xfrm>
          <a:custGeom>
            <a:avLst/>
            <a:gdLst>
              <a:gd name="T0" fmla="*/ 7937 w 5"/>
              <a:gd name="T1" fmla="*/ 6350 h 9"/>
              <a:gd name="T2" fmla="*/ 0 w 5"/>
              <a:gd name="T3" fmla="*/ 0 h 9"/>
              <a:gd name="T4" fmla="*/ 0 w 5"/>
              <a:gd name="T5" fmla="*/ 14288 h 9"/>
              <a:gd name="T6" fmla="*/ 7937 w 5"/>
              <a:gd name="T7" fmla="*/ 14288 h 9"/>
              <a:gd name="T8" fmla="*/ 7937 w 5"/>
              <a:gd name="T9" fmla="*/ 635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9"/>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38" name="Freeform 750"/>
          <p:cNvSpPr>
            <a:spLocks/>
          </p:cNvSpPr>
          <p:nvPr/>
        </p:nvSpPr>
        <p:spPr bwMode="auto">
          <a:xfrm>
            <a:off x="2967038" y="5640388"/>
            <a:ext cx="7937" cy="14287"/>
          </a:xfrm>
          <a:custGeom>
            <a:avLst/>
            <a:gdLst>
              <a:gd name="T0" fmla="*/ 7937 w 5"/>
              <a:gd name="T1" fmla="*/ 7937 h 9"/>
              <a:gd name="T2" fmla="*/ 0 w 5"/>
              <a:gd name="T3" fmla="*/ 0 h 9"/>
              <a:gd name="T4" fmla="*/ 0 w 5"/>
              <a:gd name="T5" fmla="*/ 14287 h 9"/>
              <a:gd name="T6" fmla="*/ 7937 w 5"/>
              <a:gd name="T7" fmla="*/ 14287 h 9"/>
              <a:gd name="T8" fmla="*/ 7937 w 5"/>
              <a:gd name="T9" fmla="*/ 7937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9"/>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39" name="Freeform 751"/>
          <p:cNvSpPr>
            <a:spLocks/>
          </p:cNvSpPr>
          <p:nvPr/>
        </p:nvSpPr>
        <p:spPr bwMode="auto">
          <a:xfrm>
            <a:off x="2967038" y="5654675"/>
            <a:ext cx="7937" cy="15875"/>
          </a:xfrm>
          <a:custGeom>
            <a:avLst/>
            <a:gdLst>
              <a:gd name="T0" fmla="*/ 7937 w 5"/>
              <a:gd name="T1" fmla="*/ 7938 h 10"/>
              <a:gd name="T2" fmla="*/ 0 w 5"/>
              <a:gd name="T3" fmla="*/ 0 h 10"/>
              <a:gd name="T4" fmla="*/ 0 w 5"/>
              <a:gd name="T5" fmla="*/ 7938 h 10"/>
              <a:gd name="T6" fmla="*/ 7937 w 5"/>
              <a:gd name="T7" fmla="*/ 15875 h 10"/>
              <a:gd name="T8" fmla="*/ 7937 w 5"/>
              <a:gd name="T9" fmla="*/ 7938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40" name="Freeform 752"/>
          <p:cNvSpPr>
            <a:spLocks/>
          </p:cNvSpPr>
          <p:nvPr/>
        </p:nvSpPr>
        <p:spPr bwMode="auto">
          <a:xfrm>
            <a:off x="2967038" y="5670550"/>
            <a:ext cx="7937" cy="14288"/>
          </a:xfrm>
          <a:custGeom>
            <a:avLst/>
            <a:gdLst>
              <a:gd name="T0" fmla="*/ 7937 w 5"/>
              <a:gd name="T1" fmla="*/ 6350 h 9"/>
              <a:gd name="T2" fmla="*/ 0 w 5"/>
              <a:gd name="T3" fmla="*/ 0 h 9"/>
              <a:gd name="T4" fmla="*/ 0 w 5"/>
              <a:gd name="T5" fmla="*/ 6350 h 9"/>
              <a:gd name="T6" fmla="*/ 7937 w 5"/>
              <a:gd name="T7" fmla="*/ 14288 h 9"/>
              <a:gd name="T8" fmla="*/ 7937 w 5"/>
              <a:gd name="T9" fmla="*/ 635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4"/>
                </a:moveTo>
                <a:lnTo>
                  <a:pt x="0" y="0"/>
                </a:lnTo>
                <a:lnTo>
                  <a:pt x="0" y="4"/>
                </a:lnTo>
                <a:lnTo>
                  <a:pt x="5" y="9"/>
                </a:lnTo>
                <a:lnTo>
                  <a:pt x="5" y="4"/>
                </a:lnTo>
                <a:close/>
              </a:path>
            </a:pathLst>
          </a:custGeom>
          <a:solidFill>
            <a:srgbClr val="333333"/>
          </a:solidFill>
          <a:ln w="7938">
            <a:solidFill>
              <a:srgbClr val="000000"/>
            </a:solidFill>
            <a:prstDash val="solid"/>
            <a:round/>
            <a:headEnd/>
            <a:tailEnd/>
          </a:ln>
        </p:spPr>
        <p:txBody>
          <a:bodyPr/>
          <a:lstStyle/>
          <a:p>
            <a:endParaRPr lang="en-GB"/>
          </a:p>
        </p:txBody>
      </p:sp>
      <p:sp>
        <p:nvSpPr>
          <p:cNvPr id="3441" name="Freeform 753"/>
          <p:cNvSpPr>
            <a:spLocks/>
          </p:cNvSpPr>
          <p:nvPr/>
        </p:nvSpPr>
        <p:spPr bwMode="auto">
          <a:xfrm>
            <a:off x="2967038" y="5684838"/>
            <a:ext cx="7937" cy="14287"/>
          </a:xfrm>
          <a:custGeom>
            <a:avLst/>
            <a:gdLst>
              <a:gd name="T0" fmla="*/ 7937 w 5"/>
              <a:gd name="T1" fmla="*/ 7937 h 9"/>
              <a:gd name="T2" fmla="*/ 0 w 5"/>
              <a:gd name="T3" fmla="*/ 0 h 9"/>
              <a:gd name="T4" fmla="*/ 0 w 5"/>
              <a:gd name="T5" fmla="*/ 7937 h 9"/>
              <a:gd name="T6" fmla="*/ 7937 w 5"/>
              <a:gd name="T7" fmla="*/ 14287 h 9"/>
              <a:gd name="T8" fmla="*/ 7937 w 5"/>
              <a:gd name="T9" fmla="*/ 7937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5"/>
                </a:moveTo>
                <a:lnTo>
                  <a:pt x="0" y="0"/>
                </a:lnTo>
                <a:lnTo>
                  <a:pt x="0" y="5"/>
                </a:lnTo>
                <a:lnTo>
                  <a:pt x="5" y="9"/>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42" name="Freeform 754"/>
          <p:cNvSpPr>
            <a:spLocks/>
          </p:cNvSpPr>
          <p:nvPr/>
        </p:nvSpPr>
        <p:spPr bwMode="auto">
          <a:xfrm>
            <a:off x="2967038" y="5699125"/>
            <a:ext cx="7937" cy="15875"/>
          </a:xfrm>
          <a:custGeom>
            <a:avLst/>
            <a:gdLst>
              <a:gd name="T0" fmla="*/ 7937 w 5"/>
              <a:gd name="T1" fmla="*/ 7938 h 10"/>
              <a:gd name="T2" fmla="*/ 0 w 5"/>
              <a:gd name="T3" fmla="*/ 0 h 10"/>
              <a:gd name="T4" fmla="*/ 0 w 5"/>
              <a:gd name="T5" fmla="*/ 7938 h 10"/>
              <a:gd name="T6" fmla="*/ 7937 w 5"/>
              <a:gd name="T7" fmla="*/ 15875 h 10"/>
              <a:gd name="T8" fmla="*/ 7937 w 5"/>
              <a:gd name="T9" fmla="*/ 7938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10">
                <a:moveTo>
                  <a:pt x="5" y="5"/>
                </a:moveTo>
                <a:lnTo>
                  <a:pt x="0" y="0"/>
                </a:lnTo>
                <a:lnTo>
                  <a:pt x="0" y="5"/>
                </a:lnTo>
                <a:lnTo>
                  <a:pt x="5" y="10"/>
                </a:lnTo>
                <a:lnTo>
                  <a:pt x="5" y="5"/>
                </a:lnTo>
                <a:close/>
              </a:path>
            </a:pathLst>
          </a:custGeom>
          <a:solidFill>
            <a:srgbClr val="333333"/>
          </a:solidFill>
          <a:ln w="7938">
            <a:solidFill>
              <a:srgbClr val="000000"/>
            </a:solidFill>
            <a:prstDash val="solid"/>
            <a:round/>
            <a:headEnd/>
            <a:tailEnd/>
          </a:ln>
        </p:spPr>
        <p:txBody>
          <a:bodyPr/>
          <a:lstStyle/>
          <a:p>
            <a:endParaRPr lang="en-GB"/>
          </a:p>
        </p:txBody>
      </p:sp>
      <p:sp>
        <p:nvSpPr>
          <p:cNvPr id="3443" name="Freeform 755"/>
          <p:cNvSpPr>
            <a:spLocks/>
          </p:cNvSpPr>
          <p:nvPr/>
        </p:nvSpPr>
        <p:spPr bwMode="auto">
          <a:xfrm>
            <a:off x="2967038" y="5715000"/>
            <a:ext cx="7937" cy="14288"/>
          </a:xfrm>
          <a:custGeom>
            <a:avLst/>
            <a:gdLst>
              <a:gd name="T0" fmla="*/ 7937 w 5"/>
              <a:gd name="T1" fmla="*/ 0 h 9"/>
              <a:gd name="T2" fmla="*/ 0 w 5"/>
              <a:gd name="T3" fmla="*/ 0 h 9"/>
              <a:gd name="T4" fmla="*/ 0 w 5"/>
              <a:gd name="T5" fmla="*/ 6350 h 9"/>
              <a:gd name="T6" fmla="*/ 7937 w 5"/>
              <a:gd name="T7" fmla="*/ 14288 h 9"/>
              <a:gd name="T8" fmla="*/ 7937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44" name="Freeform 756"/>
          <p:cNvSpPr>
            <a:spLocks/>
          </p:cNvSpPr>
          <p:nvPr/>
        </p:nvSpPr>
        <p:spPr bwMode="auto">
          <a:xfrm>
            <a:off x="2967038" y="5729288"/>
            <a:ext cx="7937" cy="14287"/>
          </a:xfrm>
          <a:custGeom>
            <a:avLst/>
            <a:gdLst>
              <a:gd name="T0" fmla="*/ 7937 w 5"/>
              <a:gd name="T1" fmla="*/ 0 h 9"/>
              <a:gd name="T2" fmla="*/ 0 w 5"/>
              <a:gd name="T3" fmla="*/ 0 h 9"/>
              <a:gd name="T4" fmla="*/ 0 w 5"/>
              <a:gd name="T5" fmla="*/ 6350 h 9"/>
              <a:gd name="T6" fmla="*/ 7937 w 5"/>
              <a:gd name="T7" fmla="*/ 14287 h 9"/>
              <a:gd name="T8" fmla="*/ 7937 w 5"/>
              <a:gd name="T9" fmla="*/ 0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9">
                <a:moveTo>
                  <a:pt x="5" y="0"/>
                </a:moveTo>
                <a:lnTo>
                  <a:pt x="0" y="0"/>
                </a:lnTo>
                <a:lnTo>
                  <a:pt x="0" y="4"/>
                </a:lnTo>
                <a:lnTo>
                  <a:pt x="5" y="9"/>
                </a:lnTo>
                <a:lnTo>
                  <a:pt x="5" y="0"/>
                </a:lnTo>
                <a:close/>
              </a:path>
            </a:pathLst>
          </a:custGeom>
          <a:solidFill>
            <a:srgbClr val="333333"/>
          </a:solidFill>
          <a:ln w="7938">
            <a:solidFill>
              <a:srgbClr val="000000"/>
            </a:solidFill>
            <a:prstDash val="solid"/>
            <a:round/>
            <a:headEnd/>
            <a:tailEnd/>
          </a:ln>
        </p:spPr>
        <p:txBody>
          <a:bodyPr/>
          <a:lstStyle/>
          <a:p>
            <a:endParaRPr lang="en-GB"/>
          </a:p>
        </p:txBody>
      </p:sp>
      <p:sp>
        <p:nvSpPr>
          <p:cNvPr id="3445" name="Freeform 757"/>
          <p:cNvSpPr>
            <a:spLocks/>
          </p:cNvSpPr>
          <p:nvPr/>
        </p:nvSpPr>
        <p:spPr bwMode="auto">
          <a:xfrm>
            <a:off x="3571875" y="3679825"/>
            <a:ext cx="139700" cy="485775"/>
          </a:xfrm>
          <a:custGeom>
            <a:avLst/>
            <a:gdLst>
              <a:gd name="T0" fmla="*/ 139700 w 88"/>
              <a:gd name="T1" fmla="*/ 485775 h 306"/>
              <a:gd name="T2" fmla="*/ 139700 w 88"/>
              <a:gd name="T3" fmla="*/ 30163 h 306"/>
              <a:gd name="T4" fmla="*/ 0 w 88"/>
              <a:gd name="T5" fmla="*/ 0 h 306"/>
              <a:gd name="T6" fmla="*/ 0 w 88"/>
              <a:gd name="T7" fmla="*/ 463550 h 306"/>
              <a:gd name="T8" fmla="*/ 139700 w 88"/>
              <a:gd name="T9" fmla="*/ 485775 h 3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 h="306">
                <a:moveTo>
                  <a:pt x="88" y="306"/>
                </a:moveTo>
                <a:lnTo>
                  <a:pt x="88" y="19"/>
                </a:lnTo>
                <a:lnTo>
                  <a:pt x="0" y="0"/>
                </a:lnTo>
                <a:lnTo>
                  <a:pt x="0" y="292"/>
                </a:lnTo>
                <a:lnTo>
                  <a:pt x="88" y="306"/>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46" name="Freeform 758"/>
          <p:cNvSpPr>
            <a:spLocks/>
          </p:cNvSpPr>
          <p:nvPr/>
        </p:nvSpPr>
        <p:spPr bwMode="auto">
          <a:xfrm>
            <a:off x="3571875" y="4106863"/>
            <a:ext cx="139700" cy="74612"/>
          </a:xfrm>
          <a:custGeom>
            <a:avLst/>
            <a:gdLst>
              <a:gd name="T0" fmla="*/ 125413 w 88"/>
              <a:gd name="T1" fmla="*/ 22225 h 47"/>
              <a:gd name="T2" fmla="*/ 139700 w 88"/>
              <a:gd name="T3" fmla="*/ 44450 h 47"/>
              <a:gd name="T4" fmla="*/ 117475 w 88"/>
              <a:gd name="T5" fmla="*/ 74612 h 47"/>
              <a:gd name="T6" fmla="*/ 66675 w 88"/>
              <a:gd name="T7" fmla="*/ 74612 h 47"/>
              <a:gd name="T8" fmla="*/ 14288 w 88"/>
              <a:gd name="T9" fmla="*/ 58737 h 47"/>
              <a:gd name="T10" fmla="*/ 0 w 88"/>
              <a:gd name="T11" fmla="*/ 30162 h 47"/>
              <a:gd name="T12" fmla="*/ 22225 w 88"/>
              <a:gd name="T13" fmla="*/ 7937 h 47"/>
              <a:gd name="T14" fmla="*/ 73025 w 88"/>
              <a:gd name="T15" fmla="*/ 0 h 47"/>
              <a:gd name="T16" fmla="*/ 125413 w 88"/>
              <a:gd name="T17" fmla="*/ 22225 h 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8" h="47">
                <a:moveTo>
                  <a:pt x="79" y="14"/>
                </a:moveTo>
                <a:lnTo>
                  <a:pt x="88" y="28"/>
                </a:lnTo>
                <a:lnTo>
                  <a:pt x="74" y="47"/>
                </a:lnTo>
                <a:lnTo>
                  <a:pt x="42" y="47"/>
                </a:lnTo>
                <a:lnTo>
                  <a:pt x="9" y="37"/>
                </a:lnTo>
                <a:lnTo>
                  <a:pt x="0" y="19"/>
                </a:lnTo>
                <a:lnTo>
                  <a:pt x="14" y="5"/>
                </a:lnTo>
                <a:lnTo>
                  <a:pt x="46" y="0"/>
                </a:lnTo>
                <a:lnTo>
                  <a:pt x="79" y="14"/>
                </a:lnTo>
                <a:close/>
              </a:path>
            </a:pathLst>
          </a:custGeom>
          <a:solidFill>
            <a:srgbClr val="B3B3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47" name="Freeform 759"/>
          <p:cNvSpPr>
            <a:spLocks/>
          </p:cNvSpPr>
          <p:nvPr/>
        </p:nvSpPr>
        <p:spPr bwMode="auto">
          <a:xfrm>
            <a:off x="3571875" y="3657600"/>
            <a:ext cx="139700" cy="73025"/>
          </a:xfrm>
          <a:custGeom>
            <a:avLst/>
            <a:gdLst>
              <a:gd name="T0" fmla="*/ 125413 w 88"/>
              <a:gd name="T1" fmla="*/ 22225 h 46"/>
              <a:gd name="T2" fmla="*/ 139700 w 88"/>
              <a:gd name="T3" fmla="*/ 44450 h 46"/>
              <a:gd name="T4" fmla="*/ 117475 w 88"/>
              <a:gd name="T5" fmla="*/ 73025 h 46"/>
              <a:gd name="T6" fmla="*/ 66675 w 88"/>
              <a:gd name="T7" fmla="*/ 73025 h 46"/>
              <a:gd name="T8" fmla="*/ 14288 w 88"/>
              <a:gd name="T9" fmla="*/ 52388 h 46"/>
              <a:gd name="T10" fmla="*/ 0 w 88"/>
              <a:gd name="T11" fmla="*/ 22225 h 46"/>
              <a:gd name="T12" fmla="*/ 22225 w 88"/>
              <a:gd name="T13" fmla="*/ 7938 h 46"/>
              <a:gd name="T14" fmla="*/ 73025 w 88"/>
              <a:gd name="T15" fmla="*/ 0 h 46"/>
              <a:gd name="T16" fmla="*/ 125413 w 88"/>
              <a:gd name="T17" fmla="*/ 22225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8" h="46">
                <a:moveTo>
                  <a:pt x="79" y="14"/>
                </a:moveTo>
                <a:lnTo>
                  <a:pt x="88" y="28"/>
                </a:lnTo>
                <a:lnTo>
                  <a:pt x="74" y="46"/>
                </a:lnTo>
                <a:lnTo>
                  <a:pt x="42" y="46"/>
                </a:lnTo>
                <a:lnTo>
                  <a:pt x="9" y="33"/>
                </a:lnTo>
                <a:lnTo>
                  <a:pt x="0" y="14"/>
                </a:lnTo>
                <a:lnTo>
                  <a:pt x="14" y="5"/>
                </a:lnTo>
                <a:lnTo>
                  <a:pt x="46" y="0"/>
                </a:lnTo>
                <a:lnTo>
                  <a:pt x="79" y="14"/>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48" name="Freeform 760"/>
          <p:cNvSpPr>
            <a:spLocks/>
          </p:cNvSpPr>
          <p:nvPr/>
        </p:nvSpPr>
        <p:spPr bwMode="auto">
          <a:xfrm>
            <a:off x="2892425" y="3952875"/>
            <a:ext cx="38100" cy="544513"/>
          </a:xfrm>
          <a:custGeom>
            <a:avLst/>
            <a:gdLst>
              <a:gd name="T0" fmla="*/ 0 w 24"/>
              <a:gd name="T1" fmla="*/ 0 h 343"/>
              <a:gd name="T2" fmla="*/ 0 w 24"/>
              <a:gd name="T3" fmla="*/ 544513 h 343"/>
              <a:gd name="T4" fmla="*/ 38100 w 24"/>
              <a:gd name="T5" fmla="*/ 530225 h 343"/>
              <a:gd name="T6" fmla="*/ 38100 w 24"/>
              <a:gd name="T7" fmla="*/ 14288 h 343"/>
              <a:gd name="T8" fmla="*/ 0 w 24"/>
              <a:gd name="T9" fmla="*/ 0 h 3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343">
                <a:moveTo>
                  <a:pt x="0" y="0"/>
                </a:moveTo>
                <a:lnTo>
                  <a:pt x="0" y="343"/>
                </a:lnTo>
                <a:lnTo>
                  <a:pt x="24" y="334"/>
                </a:lnTo>
                <a:lnTo>
                  <a:pt x="24" y="9"/>
                </a:lnTo>
                <a:lnTo>
                  <a:pt x="0" y="0"/>
                </a:lnTo>
                <a:close/>
              </a:path>
            </a:pathLst>
          </a:custGeom>
          <a:solidFill>
            <a:srgbClr val="4D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49" name="Freeform 761"/>
          <p:cNvSpPr>
            <a:spLocks/>
          </p:cNvSpPr>
          <p:nvPr/>
        </p:nvSpPr>
        <p:spPr bwMode="auto">
          <a:xfrm>
            <a:off x="3571875" y="3679825"/>
            <a:ext cx="139700" cy="485775"/>
          </a:xfrm>
          <a:custGeom>
            <a:avLst/>
            <a:gdLst>
              <a:gd name="T0" fmla="*/ 139700 w 88"/>
              <a:gd name="T1" fmla="*/ 485775 h 306"/>
              <a:gd name="T2" fmla="*/ 139700 w 88"/>
              <a:gd name="T3" fmla="*/ 30163 h 306"/>
              <a:gd name="T4" fmla="*/ 0 w 88"/>
              <a:gd name="T5" fmla="*/ 0 h 306"/>
              <a:gd name="T6" fmla="*/ 0 w 88"/>
              <a:gd name="T7" fmla="*/ 463550 h 306"/>
              <a:gd name="T8" fmla="*/ 139700 w 88"/>
              <a:gd name="T9" fmla="*/ 485775 h 3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 h="306">
                <a:moveTo>
                  <a:pt x="88" y="306"/>
                </a:moveTo>
                <a:lnTo>
                  <a:pt x="88" y="19"/>
                </a:lnTo>
                <a:lnTo>
                  <a:pt x="0" y="0"/>
                </a:lnTo>
                <a:lnTo>
                  <a:pt x="0" y="292"/>
                </a:lnTo>
                <a:lnTo>
                  <a:pt x="88" y="306"/>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50" name="Freeform 762"/>
          <p:cNvSpPr>
            <a:spLocks/>
          </p:cNvSpPr>
          <p:nvPr/>
        </p:nvSpPr>
        <p:spPr bwMode="auto">
          <a:xfrm>
            <a:off x="2892425" y="3952875"/>
            <a:ext cx="38100" cy="544513"/>
          </a:xfrm>
          <a:custGeom>
            <a:avLst/>
            <a:gdLst>
              <a:gd name="T0" fmla="*/ 0 w 24"/>
              <a:gd name="T1" fmla="*/ 0 h 343"/>
              <a:gd name="T2" fmla="*/ 0 w 24"/>
              <a:gd name="T3" fmla="*/ 544513 h 343"/>
              <a:gd name="T4" fmla="*/ 38100 w 24"/>
              <a:gd name="T5" fmla="*/ 530225 h 343"/>
              <a:gd name="T6" fmla="*/ 38100 w 24"/>
              <a:gd name="T7" fmla="*/ 14288 h 343"/>
              <a:gd name="T8" fmla="*/ 0 w 24"/>
              <a:gd name="T9" fmla="*/ 0 h 3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 h="343">
                <a:moveTo>
                  <a:pt x="0" y="0"/>
                </a:moveTo>
                <a:lnTo>
                  <a:pt x="0" y="343"/>
                </a:lnTo>
                <a:lnTo>
                  <a:pt x="24" y="334"/>
                </a:lnTo>
                <a:lnTo>
                  <a:pt x="24" y="9"/>
                </a:lnTo>
                <a:lnTo>
                  <a:pt x="0" y="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51" name="Freeform 763"/>
          <p:cNvSpPr>
            <a:spLocks/>
          </p:cNvSpPr>
          <p:nvPr/>
        </p:nvSpPr>
        <p:spPr bwMode="auto">
          <a:xfrm>
            <a:off x="2892425" y="4483100"/>
            <a:ext cx="679450" cy="354013"/>
          </a:xfrm>
          <a:custGeom>
            <a:avLst/>
            <a:gdLst>
              <a:gd name="T0" fmla="*/ 0 w 428"/>
              <a:gd name="T1" fmla="*/ 14288 h 223"/>
              <a:gd name="T2" fmla="*/ 38100 w 428"/>
              <a:gd name="T3" fmla="*/ 0 h 223"/>
              <a:gd name="T4" fmla="*/ 679450 w 428"/>
              <a:gd name="T5" fmla="*/ 309563 h 223"/>
              <a:gd name="T6" fmla="*/ 679450 w 428"/>
              <a:gd name="T7" fmla="*/ 354013 h 223"/>
              <a:gd name="T8" fmla="*/ 0 w 428"/>
              <a:gd name="T9" fmla="*/ 14288 h 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 h="223">
                <a:moveTo>
                  <a:pt x="0" y="9"/>
                </a:moveTo>
                <a:lnTo>
                  <a:pt x="24" y="0"/>
                </a:lnTo>
                <a:lnTo>
                  <a:pt x="428" y="195"/>
                </a:lnTo>
                <a:lnTo>
                  <a:pt x="428" y="223"/>
                </a:lnTo>
                <a:lnTo>
                  <a:pt x="0" y="9"/>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52" name="Freeform 764"/>
          <p:cNvSpPr>
            <a:spLocks/>
          </p:cNvSpPr>
          <p:nvPr/>
        </p:nvSpPr>
        <p:spPr bwMode="auto">
          <a:xfrm>
            <a:off x="2892425" y="4483100"/>
            <a:ext cx="679450" cy="354013"/>
          </a:xfrm>
          <a:custGeom>
            <a:avLst/>
            <a:gdLst>
              <a:gd name="T0" fmla="*/ 0 w 428"/>
              <a:gd name="T1" fmla="*/ 14288 h 223"/>
              <a:gd name="T2" fmla="*/ 38100 w 428"/>
              <a:gd name="T3" fmla="*/ 0 h 223"/>
              <a:gd name="T4" fmla="*/ 679450 w 428"/>
              <a:gd name="T5" fmla="*/ 309563 h 223"/>
              <a:gd name="T6" fmla="*/ 679450 w 428"/>
              <a:gd name="T7" fmla="*/ 354013 h 223"/>
              <a:gd name="T8" fmla="*/ 0 w 428"/>
              <a:gd name="T9" fmla="*/ 14288 h 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 h="223">
                <a:moveTo>
                  <a:pt x="0" y="9"/>
                </a:moveTo>
                <a:lnTo>
                  <a:pt x="24" y="0"/>
                </a:lnTo>
                <a:lnTo>
                  <a:pt x="428" y="195"/>
                </a:lnTo>
                <a:lnTo>
                  <a:pt x="428" y="223"/>
                </a:lnTo>
                <a:lnTo>
                  <a:pt x="0" y="9"/>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53" name="Freeform 766"/>
          <p:cNvSpPr>
            <a:spLocks/>
          </p:cNvSpPr>
          <p:nvPr/>
        </p:nvSpPr>
        <p:spPr bwMode="auto">
          <a:xfrm>
            <a:off x="4351338" y="3884613"/>
            <a:ext cx="1065212" cy="2590800"/>
          </a:xfrm>
          <a:custGeom>
            <a:avLst/>
            <a:gdLst>
              <a:gd name="T0" fmla="*/ 0 w 671"/>
              <a:gd name="T1" fmla="*/ 2139950 h 1632"/>
              <a:gd name="T2" fmla="*/ 909637 w 671"/>
              <a:gd name="T3" fmla="*/ 2590800 h 1632"/>
              <a:gd name="T4" fmla="*/ 1065212 w 671"/>
              <a:gd name="T5" fmla="*/ 2517775 h 1632"/>
              <a:gd name="T6" fmla="*/ 1065212 w 671"/>
              <a:gd name="T7" fmla="*/ 377825 h 1632"/>
              <a:gd name="T8" fmla="*/ 0 w 671"/>
              <a:gd name="T9" fmla="*/ 0 h 1632"/>
              <a:gd name="T10" fmla="*/ 0 w 671"/>
              <a:gd name="T11" fmla="*/ 2139950 h 16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1" h="1632">
                <a:moveTo>
                  <a:pt x="0" y="1348"/>
                </a:moveTo>
                <a:lnTo>
                  <a:pt x="573" y="1632"/>
                </a:lnTo>
                <a:lnTo>
                  <a:pt x="671" y="1586"/>
                </a:lnTo>
                <a:lnTo>
                  <a:pt x="671" y="238"/>
                </a:lnTo>
                <a:lnTo>
                  <a:pt x="0" y="0"/>
                </a:lnTo>
                <a:lnTo>
                  <a:pt x="0" y="1348"/>
                </a:lnTo>
                <a:close/>
              </a:path>
            </a:pathLst>
          </a:custGeom>
          <a:solidFill>
            <a:srgbClr val="FFFFFF"/>
          </a:solidFill>
          <a:ln w="7938">
            <a:solidFill>
              <a:srgbClr val="000000"/>
            </a:solidFill>
            <a:prstDash val="solid"/>
            <a:round/>
            <a:headEnd/>
            <a:tailEnd/>
          </a:ln>
        </p:spPr>
        <p:txBody>
          <a:bodyPr/>
          <a:lstStyle/>
          <a:p>
            <a:endParaRPr lang="en-GB"/>
          </a:p>
        </p:txBody>
      </p:sp>
      <p:sp>
        <p:nvSpPr>
          <p:cNvPr id="3454" name="Freeform 767"/>
          <p:cNvSpPr>
            <a:spLocks/>
          </p:cNvSpPr>
          <p:nvPr/>
        </p:nvSpPr>
        <p:spPr bwMode="auto">
          <a:xfrm>
            <a:off x="4476750" y="5091113"/>
            <a:ext cx="592138" cy="1006475"/>
          </a:xfrm>
          <a:custGeom>
            <a:avLst/>
            <a:gdLst>
              <a:gd name="T0" fmla="*/ 228600 w 373"/>
              <a:gd name="T1" fmla="*/ 917575 h 634"/>
              <a:gd name="T2" fmla="*/ 288925 w 373"/>
              <a:gd name="T3" fmla="*/ 962025 h 634"/>
              <a:gd name="T4" fmla="*/ 347663 w 373"/>
              <a:gd name="T5" fmla="*/ 1000125 h 634"/>
              <a:gd name="T6" fmla="*/ 400050 w 373"/>
              <a:gd name="T7" fmla="*/ 1006475 h 634"/>
              <a:gd name="T8" fmla="*/ 450850 w 373"/>
              <a:gd name="T9" fmla="*/ 1006475 h 634"/>
              <a:gd name="T10" fmla="*/ 495300 w 373"/>
              <a:gd name="T11" fmla="*/ 977900 h 634"/>
              <a:gd name="T12" fmla="*/ 533400 w 373"/>
              <a:gd name="T13" fmla="*/ 939800 h 634"/>
              <a:gd name="T14" fmla="*/ 561975 w 373"/>
              <a:gd name="T15" fmla="*/ 881063 h 634"/>
              <a:gd name="T16" fmla="*/ 584200 w 373"/>
              <a:gd name="T17" fmla="*/ 806450 h 634"/>
              <a:gd name="T18" fmla="*/ 592138 w 373"/>
              <a:gd name="T19" fmla="*/ 719138 h 634"/>
              <a:gd name="T20" fmla="*/ 584200 w 373"/>
              <a:gd name="T21" fmla="*/ 622300 h 634"/>
              <a:gd name="T22" fmla="*/ 547688 w 373"/>
              <a:gd name="T23" fmla="*/ 430213 h 634"/>
              <a:gd name="T24" fmla="*/ 473075 w 373"/>
              <a:gd name="T25" fmla="*/ 244475 h 634"/>
              <a:gd name="T26" fmla="*/ 422275 w 373"/>
              <a:gd name="T27" fmla="*/ 163513 h 634"/>
              <a:gd name="T28" fmla="*/ 369888 w 373"/>
              <a:gd name="T29" fmla="*/ 96838 h 634"/>
              <a:gd name="T30" fmla="*/ 303213 w 373"/>
              <a:gd name="T31" fmla="*/ 44450 h 634"/>
              <a:gd name="T32" fmla="*/ 250825 w 373"/>
              <a:gd name="T33" fmla="*/ 7938 h 634"/>
              <a:gd name="T34" fmla="*/ 192088 w 373"/>
              <a:gd name="T35" fmla="*/ 0 h 634"/>
              <a:gd name="T36" fmla="*/ 139700 w 373"/>
              <a:gd name="T37" fmla="*/ 0 h 634"/>
              <a:gd name="T38" fmla="*/ 96838 w 373"/>
              <a:gd name="T39" fmla="*/ 30163 h 634"/>
              <a:gd name="T40" fmla="*/ 58738 w 373"/>
              <a:gd name="T41" fmla="*/ 66675 h 634"/>
              <a:gd name="T42" fmla="*/ 30163 w 373"/>
              <a:gd name="T43" fmla="*/ 125413 h 634"/>
              <a:gd name="T44" fmla="*/ 14288 w 373"/>
              <a:gd name="T45" fmla="*/ 207963 h 634"/>
              <a:gd name="T46" fmla="*/ 0 w 373"/>
              <a:gd name="T47" fmla="*/ 296863 h 634"/>
              <a:gd name="T48" fmla="*/ 7938 w 373"/>
              <a:gd name="T49" fmla="*/ 385763 h 634"/>
              <a:gd name="T50" fmla="*/ 52388 w 373"/>
              <a:gd name="T51" fmla="*/ 585788 h 634"/>
              <a:gd name="T52" fmla="*/ 125413 w 373"/>
              <a:gd name="T53" fmla="*/ 762000 h 634"/>
              <a:gd name="T54" fmla="*/ 169863 w 373"/>
              <a:gd name="T55" fmla="*/ 844550 h 634"/>
              <a:gd name="T56" fmla="*/ 228600 w 373"/>
              <a:gd name="T57" fmla="*/ 917575 h 63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73" h="634">
                <a:moveTo>
                  <a:pt x="144" y="578"/>
                </a:moveTo>
                <a:lnTo>
                  <a:pt x="182" y="606"/>
                </a:lnTo>
                <a:lnTo>
                  <a:pt x="219" y="630"/>
                </a:lnTo>
                <a:lnTo>
                  <a:pt x="252" y="634"/>
                </a:lnTo>
                <a:lnTo>
                  <a:pt x="284" y="634"/>
                </a:lnTo>
                <a:lnTo>
                  <a:pt x="312" y="616"/>
                </a:lnTo>
                <a:lnTo>
                  <a:pt x="336" y="592"/>
                </a:lnTo>
                <a:lnTo>
                  <a:pt x="354" y="555"/>
                </a:lnTo>
                <a:lnTo>
                  <a:pt x="368" y="508"/>
                </a:lnTo>
                <a:lnTo>
                  <a:pt x="373" y="453"/>
                </a:lnTo>
                <a:lnTo>
                  <a:pt x="368" y="392"/>
                </a:lnTo>
                <a:lnTo>
                  <a:pt x="345" y="271"/>
                </a:lnTo>
                <a:lnTo>
                  <a:pt x="298" y="154"/>
                </a:lnTo>
                <a:lnTo>
                  <a:pt x="266" y="103"/>
                </a:lnTo>
                <a:lnTo>
                  <a:pt x="233" y="61"/>
                </a:lnTo>
                <a:lnTo>
                  <a:pt x="191" y="28"/>
                </a:lnTo>
                <a:lnTo>
                  <a:pt x="158" y="5"/>
                </a:lnTo>
                <a:lnTo>
                  <a:pt x="121" y="0"/>
                </a:lnTo>
                <a:lnTo>
                  <a:pt x="88" y="0"/>
                </a:lnTo>
                <a:lnTo>
                  <a:pt x="61" y="19"/>
                </a:lnTo>
                <a:lnTo>
                  <a:pt x="37" y="42"/>
                </a:lnTo>
                <a:lnTo>
                  <a:pt x="19" y="79"/>
                </a:lnTo>
                <a:lnTo>
                  <a:pt x="9" y="131"/>
                </a:lnTo>
                <a:lnTo>
                  <a:pt x="0" y="187"/>
                </a:lnTo>
                <a:lnTo>
                  <a:pt x="5" y="243"/>
                </a:lnTo>
                <a:lnTo>
                  <a:pt x="33" y="369"/>
                </a:lnTo>
                <a:lnTo>
                  <a:pt x="79" y="480"/>
                </a:lnTo>
                <a:lnTo>
                  <a:pt x="107" y="532"/>
                </a:lnTo>
                <a:lnTo>
                  <a:pt x="144" y="578"/>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55" name="Freeform 768"/>
          <p:cNvSpPr>
            <a:spLocks/>
          </p:cNvSpPr>
          <p:nvPr/>
        </p:nvSpPr>
        <p:spPr bwMode="auto">
          <a:xfrm>
            <a:off x="4602163" y="5321300"/>
            <a:ext cx="311150" cy="539750"/>
          </a:xfrm>
          <a:custGeom>
            <a:avLst/>
            <a:gdLst>
              <a:gd name="T0" fmla="*/ 125413 w 196"/>
              <a:gd name="T1" fmla="*/ 488950 h 340"/>
              <a:gd name="T2" fmla="*/ 185738 w 196"/>
              <a:gd name="T3" fmla="*/ 531813 h 340"/>
              <a:gd name="T4" fmla="*/ 244475 w 196"/>
              <a:gd name="T5" fmla="*/ 539750 h 340"/>
              <a:gd name="T6" fmla="*/ 288925 w 196"/>
              <a:gd name="T7" fmla="*/ 503238 h 340"/>
              <a:gd name="T8" fmla="*/ 311150 w 196"/>
              <a:gd name="T9" fmla="*/ 428625 h 340"/>
              <a:gd name="T10" fmla="*/ 311150 w 196"/>
              <a:gd name="T11" fmla="*/ 333375 h 340"/>
              <a:gd name="T12" fmla="*/ 288925 w 196"/>
              <a:gd name="T13" fmla="*/ 228600 h 340"/>
              <a:gd name="T14" fmla="*/ 252413 w 196"/>
              <a:gd name="T15" fmla="*/ 125413 h 340"/>
              <a:gd name="T16" fmla="*/ 192088 w 196"/>
              <a:gd name="T17" fmla="*/ 50800 h 340"/>
              <a:gd name="T18" fmla="*/ 133350 w 196"/>
              <a:gd name="T19" fmla="*/ 0 h 340"/>
              <a:gd name="T20" fmla="*/ 74613 w 196"/>
              <a:gd name="T21" fmla="*/ 0 h 340"/>
              <a:gd name="T22" fmla="*/ 30163 w 196"/>
              <a:gd name="T23" fmla="*/ 36513 h 340"/>
              <a:gd name="T24" fmla="*/ 7938 w 196"/>
              <a:gd name="T25" fmla="*/ 111125 h 340"/>
              <a:gd name="T26" fmla="*/ 0 w 196"/>
              <a:gd name="T27" fmla="*/ 206375 h 340"/>
              <a:gd name="T28" fmla="*/ 22225 w 196"/>
              <a:gd name="T29" fmla="*/ 311150 h 340"/>
              <a:gd name="T30" fmla="*/ 66675 w 196"/>
              <a:gd name="T31" fmla="*/ 406400 h 340"/>
              <a:gd name="T32" fmla="*/ 125413 w 196"/>
              <a:gd name="T33" fmla="*/ 488950 h 3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6" h="340">
                <a:moveTo>
                  <a:pt x="79" y="308"/>
                </a:moveTo>
                <a:lnTo>
                  <a:pt x="117" y="335"/>
                </a:lnTo>
                <a:lnTo>
                  <a:pt x="154" y="340"/>
                </a:lnTo>
                <a:lnTo>
                  <a:pt x="182" y="317"/>
                </a:lnTo>
                <a:lnTo>
                  <a:pt x="196" y="270"/>
                </a:lnTo>
                <a:lnTo>
                  <a:pt x="196" y="210"/>
                </a:lnTo>
                <a:lnTo>
                  <a:pt x="182" y="144"/>
                </a:lnTo>
                <a:lnTo>
                  <a:pt x="159" y="79"/>
                </a:lnTo>
                <a:lnTo>
                  <a:pt x="121" y="32"/>
                </a:lnTo>
                <a:lnTo>
                  <a:pt x="84" y="0"/>
                </a:lnTo>
                <a:lnTo>
                  <a:pt x="47" y="0"/>
                </a:lnTo>
                <a:lnTo>
                  <a:pt x="19" y="23"/>
                </a:lnTo>
                <a:lnTo>
                  <a:pt x="5" y="70"/>
                </a:lnTo>
                <a:lnTo>
                  <a:pt x="0" y="130"/>
                </a:lnTo>
                <a:lnTo>
                  <a:pt x="14" y="196"/>
                </a:lnTo>
                <a:lnTo>
                  <a:pt x="42" y="256"/>
                </a:lnTo>
                <a:lnTo>
                  <a:pt x="79" y="30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56" name="Freeform 769"/>
          <p:cNvSpPr>
            <a:spLocks/>
          </p:cNvSpPr>
          <p:nvPr/>
        </p:nvSpPr>
        <p:spPr bwMode="auto">
          <a:xfrm>
            <a:off x="5260975" y="4268788"/>
            <a:ext cx="155575" cy="2206625"/>
          </a:xfrm>
          <a:custGeom>
            <a:avLst/>
            <a:gdLst>
              <a:gd name="T0" fmla="*/ 0 w 98"/>
              <a:gd name="T1" fmla="*/ 2206625 h 1390"/>
              <a:gd name="T2" fmla="*/ 155575 w 98"/>
              <a:gd name="T3" fmla="*/ 2133600 h 1390"/>
              <a:gd name="T4" fmla="*/ 155575 w 98"/>
              <a:gd name="T5" fmla="*/ 0 h 1390"/>
              <a:gd name="T6" fmla="*/ 0 w 98"/>
              <a:gd name="T7" fmla="*/ 74613 h 1390"/>
              <a:gd name="T8" fmla="*/ 0 w 98"/>
              <a:gd name="T9" fmla="*/ 2206625 h 13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8" h="1390">
                <a:moveTo>
                  <a:pt x="0" y="1390"/>
                </a:moveTo>
                <a:lnTo>
                  <a:pt x="98" y="1344"/>
                </a:lnTo>
                <a:lnTo>
                  <a:pt x="98" y="0"/>
                </a:lnTo>
                <a:lnTo>
                  <a:pt x="0" y="47"/>
                </a:lnTo>
                <a:lnTo>
                  <a:pt x="0" y="1390"/>
                </a:lnTo>
                <a:close/>
              </a:path>
            </a:pathLst>
          </a:custGeom>
          <a:solidFill>
            <a:srgbClr val="E6E6E6"/>
          </a:solidFill>
          <a:ln w="7938">
            <a:solidFill>
              <a:srgbClr val="000000"/>
            </a:solidFill>
            <a:prstDash val="solid"/>
            <a:round/>
            <a:headEnd/>
            <a:tailEnd/>
          </a:ln>
        </p:spPr>
        <p:txBody>
          <a:bodyPr/>
          <a:lstStyle/>
          <a:p>
            <a:endParaRPr lang="en-GB"/>
          </a:p>
        </p:txBody>
      </p:sp>
      <p:sp>
        <p:nvSpPr>
          <p:cNvPr id="3457" name="Freeform 770"/>
          <p:cNvSpPr>
            <a:spLocks/>
          </p:cNvSpPr>
          <p:nvPr/>
        </p:nvSpPr>
        <p:spPr bwMode="auto">
          <a:xfrm>
            <a:off x="4351338" y="3810000"/>
            <a:ext cx="1065212" cy="533400"/>
          </a:xfrm>
          <a:custGeom>
            <a:avLst/>
            <a:gdLst>
              <a:gd name="T0" fmla="*/ 0 w 671"/>
              <a:gd name="T1" fmla="*/ 74613 h 336"/>
              <a:gd name="T2" fmla="*/ 147637 w 671"/>
              <a:gd name="T3" fmla="*/ 0 h 336"/>
              <a:gd name="T4" fmla="*/ 1065212 w 671"/>
              <a:gd name="T5" fmla="*/ 458788 h 336"/>
              <a:gd name="T6" fmla="*/ 909637 w 671"/>
              <a:gd name="T7" fmla="*/ 533400 h 336"/>
              <a:gd name="T8" fmla="*/ 0 w 671"/>
              <a:gd name="T9" fmla="*/ 74613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1" h="336">
                <a:moveTo>
                  <a:pt x="0" y="47"/>
                </a:moveTo>
                <a:lnTo>
                  <a:pt x="93" y="0"/>
                </a:lnTo>
                <a:lnTo>
                  <a:pt x="671" y="289"/>
                </a:lnTo>
                <a:lnTo>
                  <a:pt x="573" y="336"/>
                </a:lnTo>
                <a:lnTo>
                  <a:pt x="0" y="47"/>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58" name="Freeform 771"/>
          <p:cNvSpPr>
            <a:spLocks/>
          </p:cNvSpPr>
          <p:nvPr/>
        </p:nvSpPr>
        <p:spPr bwMode="auto">
          <a:xfrm>
            <a:off x="4424363" y="4210050"/>
            <a:ext cx="762000" cy="1006475"/>
          </a:xfrm>
          <a:custGeom>
            <a:avLst/>
            <a:gdLst>
              <a:gd name="T0" fmla="*/ 0 w 480"/>
              <a:gd name="T1" fmla="*/ 0 h 634"/>
              <a:gd name="T2" fmla="*/ 0 w 480"/>
              <a:gd name="T3" fmla="*/ 606425 h 634"/>
              <a:gd name="T4" fmla="*/ 762000 w 480"/>
              <a:gd name="T5" fmla="*/ 1006475 h 634"/>
              <a:gd name="T6" fmla="*/ 762000 w 480"/>
              <a:gd name="T7" fmla="*/ 400050 h 634"/>
              <a:gd name="T8" fmla="*/ 0 w 480"/>
              <a:gd name="T9" fmla="*/ 0 h 6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0" h="634">
                <a:moveTo>
                  <a:pt x="0" y="0"/>
                </a:moveTo>
                <a:lnTo>
                  <a:pt x="0" y="382"/>
                </a:lnTo>
                <a:lnTo>
                  <a:pt x="480" y="634"/>
                </a:lnTo>
                <a:lnTo>
                  <a:pt x="480" y="252"/>
                </a:lnTo>
                <a:lnTo>
                  <a:pt x="0" y="0"/>
                </a:lnTo>
                <a:close/>
              </a:path>
            </a:pathLst>
          </a:custGeom>
          <a:solidFill>
            <a:srgbClr val="CCE1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59" name="Freeform 772"/>
          <p:cNvSpPr>
            <a:spLocks/>
          </p:cNvSpPr>
          <p:nvPr/>
        </p:nvSpPr>
        <p:spPr bwMode="auto">
          <a:xfrm>
            <a:off x="4351338" y="3810000"/>
            <a:ext cx="1065212" cy="533400"/>
          </a:xfrm>
          <a:custGeom>
            <a:avLst/>
            <a:gdLst>
              <a:gd name="T0" fmla="*/ 0 w 671"/>
              <a:gd name="T1" fmla="*/ 74613 h 336"/>
              <a:gd name="T2" fmla="*/ 147637 w 671"/>
              <a:gd name="T3" fmla="*/ 0 h 336"/>
              <a:gd name="T4" fmla="*/ 1065212 w 671"/>
              <a:gd name="T5" fmla="*/ 458788 h 336"/>
              <a:gd name="T6" fmla="*/ 909637 w 671"/>
              <a:gd name="T7" fmla="*/ 533400 h 336"/>
              <a:gd name="T8" fmla="*/ 0 w 671"/>
              <a:gd name="T9" fmla="*/ 74613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1" h="336">
                <a:moveTo>
                  <a:pt x="0" y="47"/>
                </a:moveTo>
                <a:lnTo>
                  <a:pt x="93" y="0"/>
                </a:lnTo>
                <a:lnTo>
                  <a:pt x="671" y="289"/>
                </a:lnTo>
                <a:lnTo>
                  <a:pt x="573" y="336"/>
                </a:lnTo>
                <a:lnTo>
                  <a:pt x="0" y="47"/>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60" name="Freeform 773"/>
          <p:cNvSpPr>
            <a:spLocks/>
          </p:cNvSpPr>
          <p:nvPr/>
        </p:nvSpPr>
        <p:spPr bwMode="auto">
          <a:xfrm>
            <a:off x="4424363" y="4210050"/>
            <a:ext cx="762000" cy="1006475"/>
          </a:xfrm>
          <a:custGeom>
            <a:avLst/>
            <a:gdLst>
              <a:gd name="T0" fmla="*/ 0 w 480"/>
              <a:gd name="T1" fmla="*/ 0 h 634"/>
              <a:gd name="T2" fmla="*/ 0 w 480"/>
              <a:gd name="T3" fmla="*/ 606425 h 634"/>
              <a:gd name="T4" fmla="*/ 762000 w 480"/>
              <a:gd name="T5" fmla="*/ 1006475 h 634"/>
              <a:gd name="T6" fmla="*/ 762000 w 480"/>
              <a:gd name="T7" fmla="*/ 400050 h 634"/>
              <a:gd name="T8" fmla="*/ 0 w 480"/>
              <a:gd name="T9" fmla="*/ 0 h 6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0" h="634">
                <a:moveTo>
                  <a:pt x="0" y="0"/>
                </a:moveTo>
                <a:lnTo>
                  <a:pt x="0" y="382"/>
                </a:lnTo>
                <a:lnTo>
                  <a:pt x="480" y="634"/>
                </a:lnTo>
                <a:lnTo>
                  <a:pt x="480" y="252"/>
                </a:lnTo>
                <a:lnTo>
                  <a:pt x="0" y="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61" name="Freeform 774"/>
          <p:cNvSpPr>
            <a:spLocks/>
          </p:cNvSpPr>
          <p:nvPr/>
        </p:nvSpPr>
        <p:spPr bwMode="auto">
          <a:xfrm>
            <a:off x="4424363" y="4076700"/>
            <a:ext cx="762000" cy="533400"/>
          </a:xfrm>
          <a:custGeom>
            <a:avLst/>
            <a:gdLst>
              <a:gd name="T0" fmla="*/ 0 w 480"/>
              <a:gd name="T1" fmla="*/ 0 h 336"/>
              <a:gd name="T2" fmla="*/ 0 w 480"/>
              <a:gd name="T3" fmla="*/ 155575 h 336"/>
              <a:gd name="T4" fmla="*/ 762000 w 480"/>
              <a:gd name="T5" fmla="*/ 533400 h 336"/>
              <a:gd name="T6" fmla="*/ 762000 w 480"/>
              <a:gd name="T7" fmla="*/ 377825 h 336"/>
              <a:gd name="T8" fmla="*/ 0 w 48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0" h="336">
                <a:moveTo>
                  <a:pt x="0" y="0"/>
                </a:moveTo>
                <a:lnTo>
                  <a:pt x="0" y="98"/>
                </a:lnTo>
                <a:lnTo>
                  <a:pt x="480" y="336"/>
                </a:lnTo>
                <a:lnTo>
                  <a:pt x="480" y="238"/>
                </a:lnTo>
                <a:lnTo>
                  <a:pt x="0" y="0"/>
                </a:lnTo>
                <a:close/>
              </a:path>
            </a:pathLst>
          </a:custGeom>
          <a:solidFill>
            <a:srgbClr val="00B0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462" name="Freeform 775"/>
          <p:cNvSpPr>
            <a:spLocks/>
          </p:cNvSpPr>
          <p:nvPr/>
        </p:nvSpPr>
        <p:spPr bwMode="auto">
          <a:xfrm>
            <a:off x="4424363" y="4076700"/>
            <a:ext cx="762000" cy="533400"/>
          </a:xfrm>
          <a:custGeom>
            <a:avLst/>
            <a:gdLst>
              <a:gd name="T0" fmla="*/ 0 w 480"/>
              <a:gd name="T1" fmla="*/ 0 h 336"/>
              <a:gd name="T2" fmla="*/ 0 w 480"/>
              <a:gd name="T3" fmla="*/ 155575 h 336"/>
              <a:gd name="T4" fmla="*/ 762000 w 480"/>
              <a:gd name="T5" fmla="*/ 533400 h 336"/>
              <a:gd name="T6" fmla="*/ 762000 w 480"/>
              <a:gd name="T7" fmla="*/ 377825 h 336"/>
              <a:gd name="T8" fmla="*/ 0 w 48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0" h="336">
                <a:moveTo>
                  <a:pt x="0" y="0"/>
                </a:moveTo>
                <a:lnTo>
                  <a:pt x="0" y="98"/>
                </a:lnTo>
                <a:lnTo>
                  <a:pt x="480" y="336"/>
                </a:lnTo>
                <a:lnTo>
                  <a:pt x="480" y="238"/>
                </a:lnTo>
                <a:lnTo>
                  <a:pt x="0" y="0"/>
                </a:lnTo>
                <a:close/>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463" name="Text Box 776"/>
          <p:cNvSpPr txBox="1">
            <a:spLocks noChangeArrowheads="1"/>
          </p:cNvSpPr>
          <p:nvPr/>
        </p:nvSpPr>
        <p:spPr bwMode="auto">
          <a:xfrm>
            <a:off x="42863" y="76200"/>
            <a:ext cx="3662362"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solidFill>
                  <a:srgbClr val="66CCFF"/>
                </a:solidFill>
              </a:rPr>
              <a:t>Technology icons</a:t>
            </a:r>
            <a:r>
              <a:rPr lang="en-US" altLang="en-US" sz="1200"/>
              <a:t> from www.presentation magazine</a:t>
            </a:r>
          </a:p>
          <a:p>
            <a:r>
              <a:rPr lang="en-US" altLang="en-US" sz="1600"/>
              <a:t>These are fully editable vector shapes</a:t>
            </a:r>
            <a:endParaRPr lang="en-US" altLang="en-US"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6146" name="Picture 4" descr="prin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84200"/>
            <a:ext cx="2874963"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5" descr="lcdsc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452438"/>
            <a:ext cx="2062163" cy="297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 Box 7"/>
          <p:cNvSpPr txBox="1">
            <a:spLocks noChangeArrowheads="1"/>
          </p:cNvSpPr>
          <p:nvPr/>
        </p:nvSpPr>
        <p:spPr bwMode="auto">
          <a:xfrm>
            <a:off x="42863" y="76200"/>
            <a:ext cx="3662362"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a:solidFill>
                  <a:srgbClr val="66CCFF"/>
                </a:solidFill>
              </a:rPr>
              <a:t>Technology icons</a:t>
            </a:r>
            <a:r>
              <a:rPr lang="en-US" altLang="en-US" sz="1200"/>
              <a:t> from www.presentation magazine</a:t>
            </a:r>
          </a:p>
          <a:p>
            <a:r>
              <a:rPr lang="en-US" altLang="en-US" sz="1600"/>
              <a:t>These are non editable png images</a:t>
            </a:r>
            <a:endParaRPr lang="en-US" altLang="en-US" sz="1200"/>
          </a:p>
        </p:txBody>
      </p:sp>
      <p:pic>
        <p:nvPicPr>
          <p:cNvPr id="6149" name="Picture 8" descr="digitalcamer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3962400"/>
            <a:ext cx="2062163"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9" descr="desktopcomput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59163" y="219075"/>
            <a:ext cx="2224087"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0" descr="mobilephon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3429000"/>
            <a:ext cx="1343025"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11" descr="calculato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3429000"/>
            <a:ext cx="1343025"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12" descr="mp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00488" y="3429000"/>
            <a:ext cx="1343025"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819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819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819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819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819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ea typeface="MS PGothic" panose="020B0600070205080204" pitchFamily="34" charset="-128"/>
              </a:defRPr>
            </a:lvl1pPr>
            <a:lvl2pPr>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820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187</Words>
  <Application>Microsoft Office PowerPoint</Application>
  <PresentationFormat>On-screen Show (4:3)</PresentationFormat>
  <Paragraphs>19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MS PGothic</vt:lpstr>
      <vt:lpstr>Wingdings</vt:lpstr>
      <vt:lpstr>Blank Presentation</vt:lpstr>
      <vt:lpstr>PowerPoint Presentation</vt:lpstr>
      <vt:lpstr>PowerPoint Presentation</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Icons</dc:title>
  <dc:creator>Presentation Magazine</dc:creator>
  <cp:lastModifiedBy>Jonty Pearce</cp:lastModifiedBy>
  <cp:revision>11</cp:revision>
  <dcterms:created xsi:type="dcterms:W3CDTF">2007-06-21T16:00:02Z</dcterms:created>
  <dcterms:modified xsi:type="dcterms:W3CDTF">2015-02-22T11:10:35Z</dcterms:modified>
</cp:coreProperties>
</file>