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43B5"/>
    <a:srgbClr val="342F9D"/>
    <a:srgbClr val="333B97"/>
    <a:srgbClr val="3E469D"/>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E6C36BB-BA37-4EEA-A455-71106FC3520C}" type="slidenum">
              <a:rPr lang="en-GB" altLang="en-US"/>
              <a:pPr>
                <a:defRPr/>
              </a:pPr>
              <a:t>‹#›</a:t>
            </a:fld>
            <a:endParaRPr lang="en-GB" altLang="en-US"/>
          </a:p>
        </p:txBody>
      </p:sp>
    </p:spTree>
    <p:extLst>
      <p:ext uri="{BB962C8B-B14F-4D97-AF65-F5344CB8AC3E}">
        <p14:creationId xmlns:p14="http://schemas.microsoft.com/office/powerpoint/2010/main" val="851413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415AB9-CB46-42F5-89EA-57C874B38BF5}"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3565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07F504-76C2-47E8-871B-353054F81340}"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88710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1E43AC-21F3-43D6-89A9-71D81C5023F8}"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9983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292DE0-9F0C-4696-9233-6C76CE47AADA}"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3358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90A2EA-08EF-4CB7-AF56-E6EE994F8BEA}"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8625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7E2AB2-D2E0-4E11-894A-FC98443A18A2}"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9464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250825" y="3213100"/>
            <a:ext cx="8713788" cy="3455988"/>
            <a:chOff x="158" y="2024"/>
            <a:chExt cx="5489" cy="2177"/>
          </a:xfrm>
        </p:grpSpPr>
        <p:sp>
          <p:nvSpPr>
            <p:cNvPr id="5" name="Rectangle 3"/>
            <p:cNvSpPr>
              <a:spLocks noChangeArrowheads="1"/>
            </p:cNvSpPr>
            <p:nvPr userDrawn="1"/>
          </p:nvSpPr>
          <p:spPr bwMode="auto">
            <a:xfrm>
              <a:off x="5511" y="2024"/>
              <a:ext cx="136" cy="2177"/>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 name="Rectangle 4"/>
            <p:cNvSpPr>
              <a:spLocks noChangeArrowheads="1"/>
            </p:cNvSpPr>
            <p:nvPr userDrawn="1"/>
          </p:nvSpPr>
          <p:spPr bwMode="auto">
            <a:xfrm>
              <a:off x="5024" y="2205"/>
              <a:ext cx="136" cy="1996"/>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 name="Rectangle 5"/>
            <p:cNvSpPr>
              <a:spLocks noChangeArrowheads="1"/>
            </p:cNvSpPr>
            <p:nvPr userDrawn="1"/>
          </p:nvSpPr>
          <p:spPr bwMode="auto">
            <a:xfrm>
              <a:off x="4537" y="2387"/>
              <a:ext cx="136" cy="1814"/>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 name="Rectangle 6"/>
            <p:cNvSpPr>
              <a:spLocks noChangeArrowheads="1"/>
            </p:cNvSpPr>
            <p:nvPr userDrawn="1"/>
          </p:nvSpPr>
          <p:spPr bwMode="auto">
            <a:xfrm>
              <a:off x="4051" y="2523"/>
              <a:ext cx="136" cy="1678"/>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 name="Rectangle 7"/>
            <p:cNvSpPr>
              <a:spLocks noChangeArrowheads="1"/>
            </p:cNvSpPr>
            <p:nvPr userDrawn="1"/>
          </p:nvSpPr>
          <p:spPr bwMode="auto">
            <a:xfrm>
              <a:off x="3564" y="2705"/>
              <a:ext cx="136" cy="1496"/>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 name="Rectangle 8"/>
            <p:cNvSpPr>
              <a:spLocks noChangeArrowheads="1"/>
            </p:cNvSpPr>
            <p:nvPr userDrawn="1"/>
          </p:nvSpPr>
          <p:spPr bwMode="auto">
            <a:xfrm>
              <a:off x="3077" y="2886"/>
              <a:ext cx="136" cy="1315"/>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 name="Rectangle 9"/>
            <p:cNvSpPr>
              <a:spLocks noChangeArrowheads="1"/>
            </p:cNvSpPr>
            <p:nvPr userDrawn="1"/>
          </p:nvSpPr>
          <p:spPr bwMode="auto">
            <a:xfrm>
              <a:off x="2591" y="3067"/>
              <a:ext cx="136" cy="1134"/>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 name="Rectangle 10"/>
            <p:cNvSpPr>
              <a:spLocks noChangeArrowheads="1"/>
            </p:cNvSpPr>
            <p:nvPr userDrawn="1"/>
          </p:nvSpPr>
          <p:spPr bwMode="auto">
            <a:xfrm>
              <a:off x="2104" y="3249"/>
              <a:ext cx="136" cy="952"/>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 name="Rectangle 11"/>
            <p:cNvSpPr>
              <a:spLocks noChangeArrowheads="1"/>
            </p:cNvSpPr>
            <p:nvPr userDrawn="1"/>
          </p:nvSpPr>
          <p:spPr bwMode="auto">
            <a:xfrm>
              <a:off x="1617" y="3430"/>
              <a:ext cx="136" cy="771"/>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 name="Rectangle 12"/>
            <p:cNvSpPr>
              <a:spLocks noChangeArrowheads="1"/>
            </p:cNvSpPr>
            <p:nvPr userDrawn="1"/>
          </p:nvSpPr>
          <p:spPr bwMode="auto">
            <a:xfrm>
              <a:off x="1131" y="3612"/>
              <a:ext cx="136" cy="589"/>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 name="Rectangle 13"/>
            <p:cNvSpPr>
              <a:spLocks noChangeArrowheads="1"/>
            </p:cNvSpPr>
            <p:nvPr userDrawn="1"/>
          </p:nvSpPr>
          <p:spPr bwMode="auto">
            <a:xfrm>
              <a:off x="158" y="3974"/>
              <a:ext cx="136" cy="227"/>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6" name="Rectangle 14"/>
            <p:cNvSpPr>
              <a:spLocks noChangeArrowheads="1"/>
            </p:cNvSpPr>
            <p:nvPr userDrawn="1"/>
          </p:nvSpPr>
          <p:spPr bwMode="auto">
            <a:xfrm>
              <a:off x="644" y="3793"/>
              <a:ext cx="136" cy="408"/>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7" name="Rectangle 15"/>
            <p:cNvSpPr>
              <a:spLocks noChangeArrowheads="1"/>
            </p:cNvSpPr>
            <p:nvPr userDrawn="1"/>
          </p:nvSpPr>
          <p:spPr bwMode="auto">
            <a:xfrm flipH="1">
              <a:off x="5601" y="3521"/>
              <a:ext cx="46" cy="680"/>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8" name="Rectangle 16"/>
            <p:cNvSpPr>
              <a:spLocks noChangeArrowheads="1"/>
            </p:cNvSpPr>
            <p:nvPr userDrawn="1"/>
          </p:nvSpPr>
          <p:spPr bwMode="auto">
            <a:xfrm flipH="1">
              <a:off x="5468" y="3577"/>
              <a:ext cx="44" cy="624"/>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9" name="Rectangle 17"/>
            <p:cNvSpPr>
              <a:spLocks noChangeArrowheads="1"/>
            </p:cNvSpPr>
            <p:nvPr userDrawn="1"/>
          </p:nvSpPr>
          <p:spPr bwMode="auto">
            <a:xfrm flipH="1">
              <a:off x="5335" y="3633"/>
              <a:ext cx="44" cy="56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 name="Rectangle 18"/>
            <p:cNvSpPr>
              <a:spLocks noChangeArrowheads="1"/>
            </p:cNvSpPr>
            <p:nvPr userDrawn="1"/>
          </p:nvSpPr>
          <p:spPr bwMode="auto">
            <a:xfrm flipH="1">
              <a:off x="5203" y="3676"/>
              <a:ext cx="44" cy="52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 name="Rectangle 19"/>
            <p:cNvSpPr>
              <a:spLocks noChangeArrowheads="1"/>
            </p:cNvSpPr>
            <p:nvPr userDrawn="1"/>
          </p:nvSpPr>
          <p:spPr bwMode="auto">
            <a:xfrm flipH="1">
              <a:off x="5070" y="3733"/>
              <a:ext cx="44" cy="46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2" name="Rectangle 20"/>
            <p:cNvSpPr>
              <a:spLocks noChangeArrowheads="1"/>
            </p:cNvSpPr>
            <p:nvPr userDrawn="1"/>
          </p:nvSpPr>
          <p:spPr bwMode="auto">
            <a:xfrm flipH="1">
              <a:off x="4938" y="3790"/>
              <a:ext cx="44" cy="41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3" name="Rectangle 21"/>
            <p:cNvSpPr>
              <a:spLocks noChangeArrowheads="1"/>
            </p:cNvSpPr>
            <p:nvPr userDrawn="1"/>
          </p:nvSpPr>
          <p:spPr bwMode="auto">
            <a:xfrm flipH="1">
              <a:off x="4805" y="3846"/>
              <a:ext cx="44" cy="35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4" name="Rectangle 22"/>
            <p:cNvSpPr>
              <a:spLocks noChangeArrowheads="1"/>
            </p:cNvSpPr>
            <p:nvPr userDrawn="1"/>
          </p:nvSpPr>
          <p:spPr bwMode="auto">
            <a:xfrm flipH="1">
              <a:off x="4673" y="3903"/>
              <a:ext cx="44" cy="29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5" name="Rectangle 23"/>
            <p:cNvSpPr>
              <a:spLocks noChangeArrowheads="1"/>
            </p:cNvSpPr>
            <p:nvPr userDrawn="1"/>
          </p:nvSpPr>
          <p:spPr bwMode="auto">
            <a:xfrm flipH="1">
              <a:off x="4540" y="3960"/>
              <a:ext cx="44" cy="24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6" name="Rectangle 24"/>
            <p:cNvSpPr>
              <a:spLocks noChangeArrowheads="1"/>
            </p:cNvSpPr>
            <p:nvPr userDrawn="1"/>
          </p:nvSpPr>
          <p:spPr bwMode="auto">
            <a:xfrm flipH="1">
              <a:off x="4408" y="4017"/>
              <a:ext cx="44" cy="184"/>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7" name="Rectangle 25"/>
            <p:cNvSpPr>
              <a:spLocks noChangeArrowheads="1"/>
            </p:cNvSpPr>
            <p:nvPr userDrawn="1"/>
          </p:nvSpPr>
          <p:spPr bwMode="auto">
            <a:xfrm flipH="1">
              <a:off x="4143" y="4130"/>
              <a:ext cx="44" cy="7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8" name="Rectangle 26"/>
            <p:cNvSpPr>
              <a:spLocks noChangeArrowheads="1"/>
            </p:cNvSpPr>
            <p:nvPr userDrawn="1"/>
          </p:nvSpPr>
          <p:spPr bwMode="auto">
            <a:xfrm flipH="1">
              <a:off x="4275" y="4073"/>
              <a:ext cx="44" cy="12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pSp>
      <p:sp>
        <p:nvSpPr>
          <p:cNvPr id="29" name="Text Box 32"/>
          <p:cNvSpPr txBox="1">
            <a:spLocks noChangeArrowheads="1"/>
          </p:cNvSpPr>
          <p:nvPr userDrawn="1"/>
        </p:nvSpPr>
        <p:spPr bwMode="auto">
          <a:xfrm>
            <a:off x="6196013" y="0"/>
            <a:ext cx="2947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chemeClr val="tx2"/>
                </a:solidFill>
              </a:rPr>
              <a:t>your company name</a:t>
            </a:r>
            <a:endParaRPr lang="en-US" altLang="en-US" sz="2400">
              <a:solidFill>
                <a:schemeClr val="tx2"/>
              </a:solidFill>
            </a:endParaRPr>
          </a:p>
        </p:txBody>
      </p:sp>
      <p:pic>
        <p:nvPicPr>
          <p:cNvPr id="30" name="Picture 33" descr="silhouetteinv"/>
          <p:cNvPicPr>
            <a:picLocks noChangeAspect="1" noChangeArrowheads="1"/>
          </p:cNvPicPr>
          <p:nvPr userDrawn="1"/>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t="5254" b="8884"/>
          <a:stretch>
            <a:fillRect/>
          </a:stretch>
        </p:blipFill>
        <p:spPr bwMode="auto">
          <a:xfrm>
            <a:off x="1908175" y="2420938"/>
            <a:ext cx="6248400"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7" name="Rectangle 27"/>
          <p:cNvSpPr>
            <a:spLocks noGrp="1" noChangeArrowheads="1"/>
          </p:cNvSpPr>
          <p:nvPr>
            <p:ph type="ctrTitle"/>
          </p:nvPr>
        </p:nvSpPr>
        <p:spPr>
          <a:xfrm>
            <a:off x="685800" y="950913"/>
            <a:ext cx="7772400" cy="1470025"/>
          </a:xfrm>
        </p:spPr>
        <p:txBody>
          <a:bodyPr/>
          <a:lstStyle>
            <a:lvl1pPr>
              <a:defRPr/>
            </a:lvl1pPr>
          </a:lstStyle>
          <a:p>
            <a:pPr lvl="0"/>
            <a:r>
              <a:rPr lang="en-US" altLang="en-US" noProof="0" smtClean="0"/>
              <a:t>Click to edit Master title style</a:t>
            </a:r>
          </a:p>
        </p:txBody>
      </p:sp>
      <p:sp>
        <p:nvSpPr>
          <p:cNvPr id="10268" name="Rectangle 28"/>
          <p:cNvSpPr>
            <a:spLocks noGrp="1" noChangeArrowheads="1"/>
          </p:cNvSpPr>
          <p:nvPr>
            <p:ph type="subTitle" idx="1"/>
          </p:nvPr>
        </p:nvSpPr>
        <p:spPr>
          <a:xfrm>
            <a:off x="1943100" y="2420938"/>
            <a:ext cx="5256213"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31" name="Rectangle 29"/>
          <p:cNvSpPr>
            <a:spLocks noGrp="1" noChangeArrowheads="1"/>
          </p:cNvSpPr>
          <p:nvPr>
            <p:ph type="dt" sz="half" idx="10"/>
          </p:nvPr>
        </p:nvSpPr>
        <p:spPr/>
        <p:txBody>
          <a:bodyPr/>
          <a:lstStyle>
            <a:lvl1pPr>
              <a:defRPr smtClean="0"/>
            </a:lvl1pPr>
          </a:lstStyle>
          <a:p>
            <a:pPr>
              <a:defRPr/>
            </a:pPr>
            <a:endParaRPr lang="en-US" altLang="en-US"/>
          </a:p>
        </p:txBody>
      </p:sp>
      <p:sp>
        <p:nvSpPr>
          <p:cNvPr id="32" name="Rectangle 30"/>
          <p:cNvSpPr>
            <a:spLocks noGrp="1" noChangeArrowheads="1"/>
          </p:cNvSpPr>
          <p:nvPr>
            <p:ph type="ftr" sz="quarter" idx="11"/>
          </p:nvPr>
        </p:nvSpPr>
        <p:spPr/>
        <p:txBody>
          <a:bodyPr/>
          <a:lstStyle>
            <a:lvl1pPr>
              <a:defRPr smtClean="0"/>
            </a:lvl1pPr>
          </a:lstStyle>
          <a:p>
            <a:pPr>
              <a:defRPr/>
            </a:pPr>
            <a:endParaRPr lang="en-US" altLang="en-US"/>
          </a:p>
        </p:txBody>
      </p:sp>
      <p:sp>
        <p:nvSpPr>
          <p:cNvPr id="33" name="Rectangle 31"/>
          <p:cNvSpPr>
            <a:spLocks noGrp="1" noChangeArrowheads="1"/>
          </p:cNvSpPr>
          <p:nvPr>
            <p:ph type="sldNum" sz="quarter" idx="12"/>
          </p:nvPr>
        </p:nvSpPr>
        <p:spPr/>
        <p:txBody>
          <a:bodyPr/>
          <a:lstStyle>
            <a:lvl1pPr>
              <a:defRPr smtClean="0"/>
            </a:lvl1pPr>
          </a:lstStyle>
          <a:p>
            <a:pPr>
              <a:defRPr/>
            </a:pPr>
            <a:fld id="{442F2A86-3F9E-4DAC-A0E7-51FAEF8471A8}" type="slidenum">
              <a:rPr lang="en-US" altLang="en-US"/>
              <a:pPr>
                <a:defRPr/>
              </a:pPr>
              <a:t>‹#›</a:t>
            </a:fld>
            <a:endParaRPr lang="en-US" altLang="en-US"/>
          </a:p>
        </p:txBody>
      </p:sp>
    </p:spTree>
    <p:extLst>
      <p:ext uri="{BB962C8B-B14F-4D97-AF65-F5344CB8AC3E}">
        <p14:creationId xmlns:p14="http://schemas.microsoft.com/office/powerpoint/2010/main" val="926581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6FBDE0-7D1A-43BD-801B-5F72372A0CF3}" type="slidenum">
              <a:rPr lang="en-US" altLang="en-US"/>
              <a:pPr>
                <a:defRPr/>
              </a:pPr>
              <a:t>‹#›</a:t>
            </a:fld>
            <a:endParaRPr lang="en-US" altLang="en-US"/>
          </a:p>
        </p:txBody>
      </p:sp>
    </p:spTree>
    <p:extLst>
      <p:ext uri="{BB962C8B-B14F-4D97-AF65-F5344CB8AC3E}">
        <p14:creationId xmlns:p14="http://schemas.microsoft.com/office/powerpoint/2010/main" val="245502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85775"/>
            <a:ext cx="20574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85775"/>
            <a:ext cx="60198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7D0B14-A3BD-4095-8279-F8BB073A56BF}" type="slidenum">
              <a:rPr lang="en-US" altLang="en-US"/>
              <a:pPr>
                <a:defRPr/>
              </a:pPr>
              <a:t>‹#›</a:t>
            </a:fld>
            <a:endParaRPr lang="en-US" altLang="en-US"/>
          </a:p>
        </p:txBody>
      </p:sp>
    </p:spTree>
    <p:extLst>
      <p:ext uri="{BB962C8B-B14F-4D97-AF65-F5344CB8AC3E}">
        <p14:creationId xmlns:p14="http://schemas.microsoft.com/office/powerpoint/2010/main" val="3556550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827088" y="1628775"/>
            <a:ext cx="7859712" cy="4497388"/>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573587-269E-463F-B2BC-322598106297}" type="slidenum">
              <a:rPr lang="en-US" altLang="en-US"/>
              <a:pPr>
                <a:defRPr/>
              </a:pPr>
              <a:t>‹#›</a:t>
            </a:fld>
            <a:endParaRPr lang="en-US" altLang="en-US"/>
          </a:p>
        </p:txBody>
      </p:sp>
    </p:spTree>
    <p:extLst>
      <p:ext uri="{BB962C8B-B14F-4D97-AF65-F5344CB8AC3E}">
        <p14:creationId xmlns:p14="http://schemas.microsoft.com/office/powerpoint/2010/main" val="2261259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827088" y="1628775"/>
            <a:ext cx="3852862" cy="4497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32350" y="1628775"/>
            <a:ext cx="3854450" cy="4497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DBB372-39E2-4A23-B852-626BF632602D}" type="slidenum">
              <a:rPr lang="en-US" altLang="en-US"/>
              <a:pPr>
                <a:defRPr/>
              </a:pPr>
              <a:t>‹#›</a:t>
            </a:fld>
            <a:endParaRPr lang="en-US" altLang="en-US"/>
          </a:p>
        </p:txBody>
      </p:sp>
    </p:spTree>
    <p:extLst>
      <p:ext uri="{BB962C8B-B14F-4D97-AF65-F5344CB8AC3E}">
        <p14:creationId xmlns:p14="http://schemas.microsoft.com/office/powerpoint/2010/main" val="55972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BA0CA5-BFDB-42FB-B858-AC9CDD0798DF}" type="slidenum">
              <a:rPr lang="en-US" altLang="en-US"/>
              <a:pPr>
                <a:defRPr/>
              </a:pPr>
              <a:t>‹#›</a:t>
            </a:fld>
            <a:endParaRPr lang="en-US" altLang="en-US"/>
          </a:p>
        </p:txBody>
      </p:sp>
    </p:spTree>
    <p:extLst>
      <p:ext uri="{BB962C8B-B14F-4D97-AF65-F5344CB8AC3E}">
        <p14:creationId xmlns:p14="http://schemas.microsoft.com/office/powerpoint/2010/main" val="335206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F2A7D1-0BA1-4EA0-A51E-EAC5B894D8EF}" type="slidenum">
              <a:rPr lang="en-US" altLang="en-US"/>
              <a:pPr>
                <a:defRPr/>
              </a:pPr>
              <a:t>‹#›</a:t>
            </a:fld>
            <a:endParaRPr lang="en-US" altLang="en-US"/>
          </a:p>
        </p:txBody>
      </p:sp>
    </p:spTree>
    <p:extLst>
      <p:ext uri="{BB962C8B-B14F-4D97-AF65-F5344CB8AC3E}">
        <p14:creationId xmlns:p14="http://schemas.microsoft.com/office/powerpoint/2010/main" val="28363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27088" y="1628775"/>
            <a:ext cx="3852862" cy="4497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32350" y="1628775"/>
            <a:ext cx="3854450" cy="4497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11092F-B2B2-45F2-882F-4C7D9BBC2524}" type="slidenum">
              <a:rPr lang="en-US" altLang="en-US"/>
              <a:pPr>
                <a:defRPr/>
              </a:pPr>
              <a:t>‹#›</a:t>
            </a:fld>
            <a:endParaRPr lang="en-US" altLang="en-US"/>
          </a:p>
        </p:txBody>
      </p:sp>
    </p:spTree>
    <p:extLst>
      <p:ext uri="{BB962C8B-B14F-4D97-AF65-F5344CB8AC3E}">
        <p14:creationId xmlns:p14="http://schemas.microsoft.com/office/powerpoint/2010/main" val="314925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2E0EB4B-F519-467D-BF01-8FC8E52F477A}" type="slidenum">
              <a:rPr lang="en-US" altLang="en-US"/>
              <a:pPr>
                <a:defRPr/>
              </a:pPr>
              <a:t>‹#›</a:t>
            </a:fld>
            <a:endParaRPr lang="en-US" altLang="en-US"/>
          </a:p>
        </p:txBody>
      </p:sp>
    </p:spTree>
    <p:extLst>
      <p:ext uri="{BB962C8B-B14F-4D97-AF65-F5344CB8AC3E}">
        <p14:creationId xmlns:p14="http://schemas.microsoft.com/office/powerpoint/2010/main" val="2780843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41D446A-9F42-4B27-B5AC-054DFF7BD872}" type="slidenum">
              <a:rPr lang="en-US" altLang="en-US"/>
              <a:pPr>
                <a:defRPr/>
              </a:pPr>
              <a:t>‹#›</a:t>
            </a:fld>
            <a:endParaRPr lang="en-US" altLang="en-US"/>
          </a:p>
        </p:txBody>
      </p:sp>
    </p:spTree>
    <p:extLst>
      <p:ext uri="{BB962C8B-B14F-4D97-AF65-F5344CB8AC3E}">
        <p14:creationId xmlns:p14="http://schemas.microsoft.com/office/powerpoint/2010/main" val="335105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3415584-8463-49B4-9E48-CB1E6D218DC7}" type="slidenum">
              <a:rPr lang="en-US" altLang="en-US"/>
              <a:pPr>
                <a:defRPr/>
              </a:pPr>
              <a:t>‹#›</a:t>
            </a:fld>
            <a:endParaRPr lang="en-US" altLang="en-US"/>
          </a:p>
        </p:txBody>
      </p:sp>
    </p:spTree>
    <p:extLst>
      <p:ext uri="{BB962C8B-B14F-4D97-AF65-F5344CB8AC3E}">
        <p14:creationId xmlns:p14="http://schemas.microsoft.com/office/powerpoint/2010/main" val="406327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58E17D-F729-4424-9FB9-EFF37F11AC06}" type="slidenum">
              <a:rPr lang="en-US" altLang="en-US"/>
              <a:pPr>
                <a:defRPr/>
              </a:pPr>
              <a:t>‹#›</a:t>
            </a:fld>
            <a:endParaRPr lang="en-US" altLang="en-US"/>
          </a:p>
        </p:txBody>
      </p:sp>
    </p:spTree>
    <p:extLst>
      <p:ext uri="{BB962C8B-B14F-4D97-AF65-F5344CB8AC3E}">
        <p14:creationId xmlns:p14="http://schemas.microsoft.com/office/powerpoint/2010/main" val="128972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134F45-B24A-4D82-9479-43D0C107FC48}" type="slidenum">
              <a:rPr lang="en-US" altLang="en-US"/>
              <a:pPr>
                <a:defRPr/>
              </a:pPr>
              <a:t>‹#›</a:t>
            </a:fld>
            <a:endParaRPr lang="en-US" altLang="en-US"/>
          </a:p>
        </p:txBody>
      </p:sp>
    </p:spTree>
    <p:extLst>
      <p:ext uri="{BB962C8B-B14F-4D97-AF65-F5344CB8AC3E}">
        <p14:creationId xmlns:p14="http://schemas.microsoft.com/office/powerpoint/2010/main" val="518799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31"/>
          <p:cNvGrpSpPr>
            <a:grpSpLocks/>
          </p:cNvGrpSpPr>
          <p:nvPr userDrawn="1"/>
        </p:nvGrpSpPr>
        <p:grpSpPr bwMode="auto">
          <a:xfrm>
            <a:off x="250825" y="3213100"/>
            <a:ext cx="8713788" cy="3455988"/>
            <a:chOff x="158" y="2024"/>
            <a:chExt cx="5489" cy="2177"/>
          </a:xfrm>
        </p:grpSpPr>
        <p:sp>
          <p:nvSpPr>
            <p:cNvPr id="1033" name="Rectangle 7"/>
            <p:cNvSpPr>
              <a:spLocks noChangeArrowheads="1"/>
            </p:cNvSpPr>
            <p:nvPr userDrawn="1"/>
          </p:nvSpPr>
          <p:spPr bwMode="auto">
            <a:xfrm>
              <a:off x="5511" y="2024"/>
              <a:ext cx="136" cy="2177"/>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4" name="Rectangle 8"/>
            <p:cNvSpPr>
              <a:spLocks noChangeArrowheads="1"/>
            </p:cNvSpPr>
            <p:nvPr userDrawn="1"/>
          </p:nvSpPr>
          <p:spPr bwMode="auto">
            <a:xfrm>
              <a:off x="5024" y="2205"/>
              <a:ext cx="136" cy="1996"/>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5" name="Rectangle 9"/>
            <p:cNvSpPr>
              <a:spLocks noChangeArrowheads="1"/>
            </p:cNvSpPr>
            <p:nvPr userDrawn="1"/>
          </p:nvSpPr>
          <p:spPr bwMode="auto">
            <a:xfrm>
              <a:off x="4537" y="2387"/>
              <a:ext cx="136" cy="1814"/>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6" name="Rectangle 10"/>
            <p:cNvSpPr>
              <a:spLocks noChangeArrowheads="1"/>
            </p:cNvSpPr>
            <p:nvPr userDrawn="1"/>
          </p:nvSpPr>
          <p:spPr bwMode="auto">
            <a:xfrm>
              <a:off x="4051" y="2523"/>
              <a:ext cx="136" cy="1678"/>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7" name="Rectangle 11"/>
            <p:cNvSpPr>
              <a:spLocks noChangeArrowheads="1"/>
            </p:cNvSpPr>
            <p:nvPr userDrawn="1"/>
          </p:nvSpPr>
          <p:spPr bwMode="auto">
            <a:xfrm>
              <a:off x="3564" y="2705"/>
              <a:ext cx="136" cy="1496"/>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8" name="Rectangle 12"/>
            <p:cNvSpPr>
              <a:spLocks noChangeArrowheads="1"/>
            </p:cNvSpPr>
            <p:nvPr userDrawn="1"/>
          </p:nvSpPr>
          <p:spPr bwMode="auto">
            <a:xfrm>
              <a:off x="3077" y="2886"/>
              <a:ext cx="136" cy="1315"/>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9" name="Rectangle 13"/>
            <p:cNvSpPr>
              <a:spLocks noChangeArrowheads="1"/>
            </p:cNvSpPr>
            <p:nvPr userDrawn="1"/>
          </p:nvSpPr>
          <p:spPr bwMode="auto">
            <a:xfrm>
              <a:off x="2591" y="3067"/>
              <a:ext cx="136" cy="1134"/>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0" name="Rectangle 14"/>
            <p:cNvSpPr>
              <a:spLocks noChangeArrowheads="1"/>
            </p:cNvSpPr>
            <p:nvPr userDrawn="1"/>
          </p:nvSpPr>
          <p:spPr bwMode="auto">
            <a:xfrm>
              <a:off x="2104" y="3249"/>
              <a:ext cx="136" cy="952"/>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1" name="Rectangle 15"/>
            <p:cNvSpPr>
              <a:spLocks noChangeArrowheads="1"/>
            </p:cNvSpPr>
            <p:nvPr userDrawn="1"/>
          </p:nvSpPr>
          <p:spPr bwMode="auto">
            <a:xfrm>
              <a:off x="1617" y="3430"/>
              <a:ext cx="136" cy="771"/>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2" name="Rectangle 16"/>
            <p:cNvSpPr>
              <a:spLocks noChangeArrowheads="1"/>
            </p:cNvSpPr>
            <p:nvPr userDrawn="1"/>
          </p:nvSpPr>
          <p:spPr bwMode="auto">
            <a:xfrm>
              <a:off x="1131" y="3612"/>
              <a:ext cx="136" cy="589"/>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3" name="Rectangle 17"/>
            <p:cNvSpPr>
              <a:spLocks noChangeArrowheads="1"/>
            </p:cNvSpPr>
            <p:nvPr userDrawn="1"/>
          </p:nvSpPr>
          <p:spPr bwMode="auto">
            <a:xfrm>
              <a:off x="158" y="3974"/>
              <a:ext cx="136" cy="227"/>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4" name="Rectangle 18"/>
            <p:cNvSpPr>
              <a:spLocks noChangeArrowheads="1"/>
            </p:cNvSpPr>
            <p:nvPr userDrawn="1"/>
          </p:nvSpPr>
          <p:spPr bwMode="auto">
            <a:xfrm>
              <a:off x="644" y="3793"/>
              <a:ext cx="136" cy="408"/>
            </a:xfrm>
            <a:prstGeom prst="rect">
              <a:avLst/>
            </a:prstGeom>
            <a:solidFill>
              <a:srgbClr val="3D43B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5" name="Rectangle 19"/>
            <p:cNvSpPr>
              <a:spLocks noChangeArrowheads="1"/>
            </p:cNvSpPr>
            <p:nvPr userDrawn="1"/>
          </p:nvSpPr>
          <p:spPr bwMode="auto">
            <a:xfrm flipH="1">
              <a:off x="5601" y="3521"/>
              <a:ext cx="46" cy="680"/>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6" name="Rectangle 20"/>
            <p:cNvSpPr>
              <a:spLocks noChangeArrowheads="1"/>
            </p:cNvSpPr>
            <p:nvPr userDrawn="1"/>
          </p:nvSpPr>
          <p:spPr bwMode="auto">
            <a:xfrm flipH="1">
              <a:off x="5468" y="3577"/>
              <a:ext cx="44" cy="624"/>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7" name="Rectangle 21"/>
            <p:cNvSpPr>
              <a:spLocks noChangeArrowheads="1"/>
            </p:cNvSpPr>
            <p:nvPr userDrawn="1"/>
          </p:nvSpPr>
          <p:spPr bwMode="auto">
            <a:xfrm flipH="1">
              <a:off x="5335" y="3633"/>
              <a:ext cx="44" cy="56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8" name="Rectangle 22"/>
            <p:cNvSpPr>
              <a:spLocks noChangeArrowheads="1"/>
            </p:cNvSpPr>
            <p:nvPr userDrawn="1"/>
          </p:nvSpPr>
          <p:spPr bwMode="auto">
            <a:xfrm flipH="1">
              <a:off x="5203" y="3676"/>
              <a:ext cx="44" cy="52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49" name="Rectangle 23"/>
            <p:cNvSpPr>
              <a:spLocks noChangeArrowheads="1"/>
            </p:cNvSpPr>
            <p:nvPr userDrawn="1"/>
          </p:nvSpPr>
          <p:spPr bwMode="auto">
            <a:xfrm flipH="1">
              <a:off x="5070" y="3733"/>
              <a:ext cx="44" cy="46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0" name="Rectangle 24"/>
            <p:cNvSpPr>
              <a:spLocks noChangeArrowheads="1"/>
            </p:cNvSpPr>
            <p:nvPr userDrawn="1"/>
          </p:nvSpPr>
          <p:spPr bwMode="auto">
            <a:xfrm flipH="1">
              <a:off x="4938" y="3790"/>
              <a:ext cx="44" cy="41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1" name="Rectangle 25"/>
            <p:cNvSpPr>
              <a:spLocks noChangeArrowheads="1"/>
            </p:cNvSpPr>
            <p:nvPr userDrawn="1"/>
          </p:nvSpPr>
          <p:spPr bwMode="auto">
            <a:xfrm flipH="1">
              <a:off x="4805" y="3846"/>
              <a:ext cx="44" cy="35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2" name="Rectangle 26"/>
            <p:cNvSpPr>
              <a:spLocks noChangeArrowheads="1"/>
            </p:cNvSpPr>
            <p:nvPr userDrawn="1"/>
          </p:nvSpPr>
          <p:spPr bwMode="auto">
            <a:xfrm flipH="1">
              <a:off x="4673" y="3903"/>
              <a:ext cx="44" cy="29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3" name="Rectangle 27"/>
            <p:cNvSpPr>
              <a:spLocks noChangeArrowheads="1"/>
            </p:cNvSpPr>
            <p:nvPr userDrawn="1"/>
          </p:nvSpPr>
          <p:spPr bwMode="auto">
            <a:xfrm flipH="1">
              <a:off x="4540" y="3960"/>
              <a:ext cx="44" cy="24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4" name="Rectangle 28"/>
            <p:cNvSpPr>
              <a:spLocks noChangeArrowheads="1"/>
            </p:cNvSpPr>
            <p:nvPr userDrawn="1"/>
          </p:nvSpPr>
          <p:spPr bwMode="auto">
            <a:xfrm flipH="1">
              <a:off x="4408" y="4017"/>
              <a:ext cx="44" cy="184"/>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5" name="Rectangle 29"/>
            <p:cNvSpPr>
              <a:spLocks noChangeArrowheads="1"/>
            </p:cNvSpPr>
            <p:nvPr userDrawn="1"/>
          </p:nvSpPr>
          <p:spPr bwMode="auto">
            <a:xfrm flipH="1">
              <a:off x="4143" y="4130"/>
              <a:ext cx="44" cy="71"/>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6" name="Rectangle 30"/>
            <p:cNvSpPr>
              <a:spLocks noChangeArrowheads="1"/>
            </p:cNvSpPr>
            <p:nvPr userDrawn="1"/>
          </p:nvSpPr>
          <p:spPr bwMode="auto">
            <a:xfrm flipH="1">
              <a:off x="4275" y="4073"/>
              <a:ext cx="44" cy="128"/>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pSp>
      <p:sp>
        <p:nvSpPr>
          <p:cNvPr id="1027" name="Rectangle 2"/>
          <p:cNvSpPr>
            <a:spLocks noGrp="1" noChangeArrowheads="1"/>
          </p:cNvSpPr>
          <p:nvPr>
            <p:ph type="title"/>
          </p:nvPr>
        </p:nvSpPr>
        <p:spPr bwMode="auto">
          <a:xfrm>
            <a:off x="457200" y="4857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827088" y="1628775"/>
            <a:ext cx="7859712" cy="449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5C75190-90D8-4530-8823-85DBC1164427}" type="slidenum">
              <a:rPr lang="en-US" altLang="en-US"/>
              <a:pPr>
                <a:defRPr/>
              </a:pPr>
              <a:t>‹#›</a:t>
            </a:fld>
            <a:endParaRPr lang="en-US" altLang="en-US"/>
          </a:p>
        </p:txBody>
      </p:sp>
      <p:sp>
        <p:nvSpPr>
          <p:cNvPr id="1032" name="Text Box 32"/>
          <p:cNvSpPr txBox="1">
            <a:spLocks noChangeArrowheads="1"/>
          </p:cNvSpPr>
          <p:nvPr userDrawn="1"/>
        </p:nvSpPr>
        <p:spPr bwMode="auto">
          <a:xfrm>
            <a:off x="6196013" y="0"/>
            <a:ext cx="2947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chemeClr val="tx2"/>
                </a:solidFill>
              </a:rPr>
              <a:t>your company name</a:t>
            </a:r>
            <a:endParaRPr lang="en-US" altLang="en-US" sz="2400">
              <a:solidFill>
                <a:schemeClr val="tx2"/>
              </a:solidFill>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Growing Business</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816100" y="2068513"/>
          <a:ext cx="6811963" cy="3908425"/>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6100" y="2068513"/>
                        <a:ext cx="6811963" cy="390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827088" y="1628775"/>
            <a:ext cx="3851275" cy="4497388"/>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chemeClr val="tx2"/>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827088" y="1628775"/>
            <a:ext cx="3857625" cy="4497388"/>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234" name="Group 18"/>
          <p:cNvGraphicFramePr>
            <a:graphicFrameLocks noGrp="1"/>
          </p:cNvGraphicFramePr>
          <p:nvPr>
            <p:ph sz="half" idx="2"/>
          </p:nvPr>
        </p:nvGraphicFramePr>
        <p:xfrm>
          <a:off x="5160963" y="1978025"/>
          <a:ext cx="3467100" cy="1935163"/>
        </p:xfrm>
        <a:graphic>
          <a:graphicData uri="http://schemas.openxmlformats.org/drawingml/2006/table">
            <a:tbl>
              <a:tblPr/>
              <a:tblGrid>
                <a:gridCol w="1733550"/>
                <a:gridCol w="1733550"/>
              </a:tblGrid>
              <a:tr h="968375">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6788">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6">
      <a:dk1>
        <a:srgbClr val="003366"/>
      </a:dk1>
      <a:lt1>
        <a:srgbClr val="FFFFFF"/>
      </a:lt1>
      <a:dk2>
        <a:srgbClr val="2F33B0"/>
      </a:dk2>
      <a:lt2>
        <a:srgbClr val="F2F329"/>
      </a:lt2>
      <a:accent1>
        <a:srgbClr val="5F62C2"/>
      </a:accent1>
      <a:accent2>
        <a:srgbClr val="9FA1DB"/>
      </a:accent2>
      <a:accent3>
        <a:srgbClr val="ADADD4"/>
      </a:accent3>
      <a:accent4>
        <a:srgbClr val="DADADA"/>
      </a:accent4>
      <a:accent5>
        <a:srgbClr val="B6B7DD"/>
      </a:accent5>
      <a:accent6>
        <a:srgbClr val="9091C6"/>
      </a:accent6>
      <a:hlink>
        <a:srgbClr val="BFC0E7"/>
      </a:hlink>
      <a:folHlink>
        <a:srgbClr val="8F91D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3366"/>
        </a:dk1>
        <a:lt1>
          <a:srgbClr val="FFFFFF"/>
        </a:lt1>
        <a:dk2>
          <a:srgbClr val="2F33B0"/>
        </a:dk2>
        <a:lt2>
          <a:srgbClr val="F2F329"/>
        </a:lt2>
        <a:accent1>
          <a:srgbClr val="3366CC"/>
        </a:accent1>
        <a:accent2>
          <a:srgbClr val="00B000"/>
        </a:accent2>
        <a:accent3>
          <a:srgbClr val="ADADD4"/>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14">
        <a:dk1>
          <a:srgbClr val="003366"/>
        </a:dk1>
        <a:lt1>
          <a:srgbClr val="FFFFFF"/>
        </a:lt1>
        <a:dk2>
          <a:srgbClr val="2F33B0"/>
        </a:dk2>
        <a:lt2>
          <a:srgbClr val="F2F329"/>
        </a:lt2>
        <a:accent1>
          <a:srgbClr val="3366CC"/>
        </a:accent1>
        <a:accent2>
          <a:srgbClr val="00B000"/>
        </a:accent2>
        <a:accent3>
          <a:srgbClr val="ADADD4"/>
        </a:accent3>
        <a:accent4>
          <a:srgbClr val="DADADA"/>
        </a:accent4>
        <a:accent5>
          <a:srgbClr val="ADB8E2"/>
        </a:accent5>
        <a:accent6>
          <a:srgbClr val="009F00"/>
        </a:accent6>
        <a:hlink>
          <a:srgbClr val="8F91D4"/>
        </a:hlink>
        <a:folHlink>
          <a:srgbClr val="BFC0E7"/>
        </a:folHlink>
      </a:clrScheme>
      <a:clrMap bg1="dk2" tx1="lt1" bg2="dk1" tx2="lt2" accent1="accent1" accent2="accent2" accent3="accent3" accent4="accent4" accent5="accent5" accent6="accent6" hlink="hlink" folHlink="folHlink"/>
    </a:extraClrScheme>
    <a:extraClrScheme>
      <a:clrScheme name="Default Design 15">
        <a:dk1>
          <a:srgbClr val="003366"/>
        </a:dk1>
        <a:lt1>
          <a:srgbClr val="FFFFFF"/>
        </a:lt1>
        <a:dk2>
          <a:srgbClr val="2F33B0"/>
        </a:dk2>
        <a:lt2>
          <a:srgbClr val="F2F329"/>
        </a:lt2>
        <a:accent1>
          <a:srgbClr val="5F62C2"/>
        </a:accent1>
        <a:accent2>
          <a:srgbClr val="FFFF66"/>
        </a:accent2>
        <a:accent3>
          <a:srgbClr val="ADADD4"/>
        </a:accent3>
        <a:accent4>
          <a:srgbClr val="DADADA"/>
        </a:accent4>
        <a:accent5>
          <a:srgbClr val="B6B7DD"/>
        </a:accent5>
        <a:accent6>
          <a:srgbClr val="E7E75C"/>
        </a:accent6>
        <a:hlink>
          <a:srgbClr val="BFC0E7"/>
        </a:hlink>
        <a:folHlink>
          <a:srgbClr val="8F91D4"/>
        </a:folHlink>
      </a:clrScheme>
      <a:clrMap bg1="dk2" tx1="lt1" bg2="dk1" tx2="lt2" accent1="accent1" accent2="accent2" accent3="accent3" accent4="accent4" accent5="accent5" accent6="accent6" hlink="hlink" folHlink="folHlink"/>
    </a:extraClrScheme>
    <a:extraClrScheme>
      <a:clrScheme name="Default Design 16">
        <a:dk1>
          <a:srgbClr val="003366"/>
        </a:dk1>
        <a:lt1>
          <a:srgbClr val="FFFFFF"/>
        </a:lt1>
        <a:dk2>
          <a:srgbClr val="2F33B0"/>
        </a:dk2>
        <a:lt2>
          <a:srgbClr val="F2F329"/>
        </a:lt2>
        <a:accent1>
          <a:srgbClr val="5F62C2"/>
        </a:accent1>
        <a:accent2>
          <a:srgbClr val="9FA1DB"/>
        </a:accent2>
        <a:accent3>
          <a:srgbClr val="ADADD4"/>
        </a:accent3>
        <a:accent4>
          <a:srgbClr val="DADADA"/>
        </a:accent4>
        <a:accent5>
          <a:srgbClr val="B6B7DD"/>
        </a:accent5>
        <a:accent6>
          <a:srgbClr val="9091C6"/>
        </a:accent6>
        <a:hlink>
          <a:srgbClr val="BFC0E7"/>
        </a:hlink>
        <a:folHlink>
          <a:srgbClr val="8F91D4"/>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218</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Growing Business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Business Template</dc:title>
  <dc:creator>Presentation Magazine</dc:creator>
  <cp:lastModifiedBy>Jonty Pearce</cp:lastModifiedBy>
  <cp:revision>5</cp:revision>
  <dcterms:created xsi:type="dcterms:W3CDTF">2005-04-01T15:21:08Z</dcterms:created>
  <dcterms:modified xsi:type="dcterms:W3CDTF">2015-02-22T11:10:27Z</dcterms:modified>
</cp:coreProperties>
</file>