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0" r:id="rId2"/>
    <p:sldId id="261" r:id="rId3"/>
    <p:sldId id="262" r:id="rId4"/>
    <p:sldId id="263" r:id="rId5"/>
    <p:sldId id="264" r:id="rId6"/>
    <p:sldId id="265" r:id="rId7"/>
    <p:sldId id="266" r:id="rId8"/>
    <p:sldId id="267" r:id="rId9"/>
    <p:sldId id="269" r:id="rId1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550080"/>
    <a:srgbClr val="460046"/>
    <a:srgbClr val="6600C7"/>
    <a:srgbClr val="660066"/>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8" d="100"/>
          <a:sy n="118" d="100"/>
        </p:scale>
        <p:origin x="-1350"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27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7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7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27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F25C29B7-46A1-4CAE-A9DF-DC5C09C05F23}" type="slidenum">
              <a:rPr lang="en-US" altLang="en-US"/>
              <a:pPr>
                <a:defRPr/>
              </a:pPr>
              <a:t>‹#›</a:t>
            </a:fld>
            <a:endParaRPr lang="en-US" altLang="en-US"/>
          </a:p>
        </p:txBody>
      </p:sp>
    </p:spTree>
    <p:extLst>
      <p:ext uri="{BB962C8B-B14F-4D97-AF65-F5344CB8AC3E}">
        <p14:creationId xmlns:p14="http://schemas.microsoft.com/office/powerpoint/2010/main" val="37904245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47258E3-188A-4BA7-8264-FCF3C4A9EA98}" type="slidenum">
              <a:rPr lang="en-US" altLang="en-US"/>
              <a:pPr/>
              <a:t>1</a:t>
            </a:fld>
            <a:endParaRPr lang="en-US" altLang="en-US"/>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4409721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1F56517-63FB-4D63-8A3B-A5CFF3FA3445}" type="slidenum">
              <a:rPr lang="en-US" altLang="en-US"/>
              <a:pPr/>
              <a:t>2</a:t>
            </a:fld>
            <a:endParaRPr lang="en-US" altLang="en-US"/>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7536101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8B2806C-9C72-4DC6-AF7E-94508AC5D9FB}" type="slidenum">
              <a:rPr lang="en-US" altLang="en-US"/>
              <a:pPr/>
              <a:t>3</a:t>
            </a:fld>
            <a:endParaRPr lang="en-US" altLang="en-US"/>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4622692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E9BD265-CDDB-43F8-9C29-E0CCF820EC9E}" type="slidenum">
              <a:rPr lang="en-US" altLang="en-US"/>
              <a:pPr/>
              <a:t>4</a:t>
            </a:fld>
            <a:endParaRPr lang="en-US" altLang="en-US"/>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773344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27B7148-DBA1-49A3-BC8F-6E785FFAEB8F}" type="slidenum">
              <a:rPr lang="en-US" altLang="en-US"/>
              <a:pPr/>
              <a:t>5</a:t>
            </a:fld>
            <a:endParaRPr lang="en-US" altLang="en-US"/>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1533389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F7B8C47-FF4B-4647-80D8-43DD1811B773}" type="slidenum">
              <a:rPr lang="en-US" altLang="en-US"/>
              <a:pPr/>
              <a:t>6</a:t>
            </a:fld>
            <a:endParaRPr lang="en-US" altLang="en-US"/>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6660671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3A71489-37FD-4678-934E-F88539D5906B}" type="slidenum">
              <a:rPr lang="en-US" altLang="en-US"/>
              <a:pPr/>
              <a:t>7</a:t>
            </a:fld>
            <a:endParaRPr lang="en-US" altLang="en-US"/>
          </a:p>
        </p:txBody>
      </p:sp>
      <p:sp>
        <p:nvSpPr>
          <p:cNvPr id="17411" name="Rectangle 2"/>
          <p:cNvSpPr>
            <a:spLocks noRo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0737889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7DA3BBF-F55D-4A2C-AD49-CC642A2D727F}" type="slidenum">
              <a:rPr lang="en-US" altLang="en-US"/>
              <a:pPr/>
              <a:t>8</a:t>
            </a:fld>
            <a:endParaRPr lang="en-US" altLang="en-US"/>
          </a:p>
        </p:txBody>
      </p:sp>
      <p:sp>
        <p:nvSpPr>
          <p:cNvPr id="19459" name="Rectangle 2"/>
          <p:cNvSpPr>
            <a:spLocks noRo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682697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3DA2419-1611-47FA-97CB-B15E6F6C9CA6}" type="slidenum">
              <a:rPr lang="en-US" altLang="en-US"/>
              <a:pPr/>
              <a:t>9</a:t>
            </a:fld>
            <a:endParaRPr lang="en-US" altLang="en-US"/>
          </a:p>
        </p:txBody>
      </p:sp>
      <p:sp>
        <p:nvSpPr>
          <p:cNvPr id="21507" name="Rectangle 2"/>
          <p:cNvSpPr>
            <a:spLocks noRo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5993397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277813"/>
            <a:ext cx="9144000" cy="1963737"/>
          </a:xfrm>
          <a:prstGeom prst="rect">
            <a:avLst/>
          </a:prstGeom>
          <a:solidFill>
            <a:srgbClr val="6600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GB" altLang="en-US"/>
          </a:p>
        </p:txBody>
      </p:sp>
      <p:pic>
        <p:nvPicPr>
          <p:cNvPr id="5" name="Picture 8" descr="green_grass"/>
          <p:cNvPicPr>
            <a:picLocks noChangeAspect="1" noChangeArrowheads="1"/>
          </p:cNvPicPr>
          <p:nvPr/>
        </p:nvPicPr>
        <p:blipFill>
          <a:blip r:embed="rId2">
            <a:extLst>
              <a:ext uri="{28A0092B-C50C-407E-A947-70E740481C1C}">
                <a14:useLocalDpi xmlns:a14="http://schemas.microsoft.com/office/drawing/2010/main" val="0"/>
              </a:ext>
            </a:extLst>
          </a:blip>
          <a:srcRect b="12975"/>
          <a:stretch>
            <a:fillRect/>
          </a:stretch>
        </p:blipFill>
        <p:spPr bwMode="auto">
          <a:xfrm>
            <a:off x="0" y="5548313"/>
            <a:ext cx="9144000" cy="1309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Rectangle 3"/>
          <p:cNvSpPr>
            <a:spLocks noGrp="1" noChangeArrowheads="1"/>
          </p:cNvSpPr>
          <p:nvPr>
            <p:ph type="ctrTitle"/>
          </p:nvPr>
        </p:nvSpPr>
        <p:spPr>
          <a:xfrm>
            <a:off x="685800" y="525463"/>
            <a:ext cx="7772400" cy="1470025"/>
          </a:xfrm>
        </p:spPr>
        <p:txBody>
          <a:bodyPr/>
          <a:lstStyle>
            <a:lvl1pPr>
              <a:defRPr/>
            </a:lvl1pPr>
          </a:lstStyle>
          <a:p>
            <a:pPr lvl="0"/>
            <a:r>
              <a:rPr lang="en-US" altLang="en-US" noProof="0" smtClean="0"/>
              <a:t>Click to edit Master title style</a:t>
            </a:r>
          </a:p>
        </p:txBody>
      </p:sp>
      <p:sp>
        <p:nvSpPr>
          <p:cNvPr id="16388" name="Rectangle 4"/>
          <p:cNvSpPr>
            <a:spLocks noGrp="1" noChangeArrowheads="1"/>
          </p:cNvSpPr>
          <p:nvPr>
            <p:ph type="subTitle" idx="1"/>
          </p:nvPr>
        </p:nvSpPr>
        <p:spPr>
          <a:xfrm>
            <a:off x="1371600" y="339090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6" name="Rectangle 5"/>
          <p:cNvSpPr>
            <a:spLocks noGrp="1" noChangeArrowheads="1"/>
          </p:cNvSpPr>
          <p:nvPr>
            <p:ph type="dt" sz="half" idx="10"/>
          </p:nvPr>
        </p:nvSpPr>
        <p:spPr/>
        <p:txBody>
          <a:bodyPr/>
          <a:lstStyle>
            <a:lvl1pPr>
              <a:defRPr smtClean="0"/>
            </a:lvl1pPr>
          </a:lstStyle>
          <a:p>
            <a:pPr>
              <a:defRPr/>
            </a:pPr>
            <a:endParaRPr lang="en-US" altLang="en-US"/>
          </a:p>
        </p:txBody>
      </p:sp>
      <p:sp>
        <p:nvSpPr>
          <p:cNvPr id="7" name="Rectangle 6"/>
          <p:cNvSpPr>
            <a:spLocks noGrp="1" noChangeArrowheads="1"/>
          </p:cNvSpPr>
          <p:nvPr>
            <p:ph type="ftr" sz="quarter" idx="11"/>
          </p:nvPr>
        </p:nvSpPr>
        <p:spPr/>
        <p:txBody>
          <a:bodyPr/>
          <a:lstStyle>
            <a:lvl1pPr>
              <a:defRPr smtClean="0"/>
            </a:lvl1pPr>
          </a:lstStyle>
          <a:p>
            <a:pPr>
              <a:defRPr/>
            </a:pPr>
            <a:endParaRPr lang="en-US" altLang="en-US"/>
          </a:p>
        </p:txBody>
      </p:sp>
      <p:sp>
        <p:nvSpPr>
          <p:cNvPr id="8" name="Rectangle 7"/>
          <p:cNvSpPr>
            <a:spLocks noGrp="1" noChangeArrowheads="1"/>
          </p:cNvSpPr>
          <p:nvPr>
            <p:ph type="sldNum" sz="quarter" idx="12"/>
          </p:nvPr>
        </p:nvSpPr>
        <p:spPr/>
        <p:txBody>
          <a:bodyPr/>
          <a:lstStyle>
            <a:lvl1pPr>
              <a:defRPr smtClean="0"/>
            </a:lvl1pPr>
          </a:lstStyle>
          <a:p>
            <a:pPr>
              <a:defRPr/>
            </a:pPr>
            <a:fld id="{C0F9625B-0217-4621-9BB9-A49902AE1A7B}" type="slidenum">
              <a:rPr lang="en-US" altLang="en-US"/>
              <a:pPr>
                <a:defRPr/>
              </a:pPr>
              <a:t>‹#›</a:t>
            </a:fld>
            <a:endParaRPr lang="en-US" altLang="en-US"/>
          </a:p>
        </p:txBody>
      </p:sp>
    </p:spTree>
    <p:extLst>
      <p:ext uri="{BB962C8B-B14F-4D97-AF65-F5344CB8AC3E}">
        <p14:creationId xmlns:p14="http://schemas.microsoft.com/office/powerpoint/2010/main" val="3922916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97668837-29BC-4F4B-BA7F-39F992F07C55}" type="slidenum">
              <a:rPr lang="en-US" altLang="en-US"/>
              <a:pPr>
                <a:defRPr/>
              </a:pPr>
              <a:t>‹#›</a:t>
            </a:fld>
            <a:endParaRPr lang="en-US" altLang="en-US"/>
          </a:p>
        </p:txBody>
      </p:sp>
    </p:spTree>
    <p:extLst>
      <p:ext uri="{BB962C8B-B14F-4D97-AF65-F5344CB8AC3E}">
        <p14:creationId xmlns:p14="http://schemas.microsoft.com/office/powerpoint/2010/main" val="24872607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DF77775-C7F4-4A25-93FE-4593012930BD}" type="slidenum">
              <a:rPr lang="en-US" altLang="en-US"/>
              <a:pPr>
                <a:defRPr/>
              </a:pPr>
              <a:t>‹#›</a:t>
            </a:fld>
            <a:endParaRPr lang="en-US" altLang="en-US"/>
          </a:p>
        </p:txBody>
      </p:sp>
    </p:spTree>
    <p:extLst>
      <p:ext uri="{BB962C8B-B14F-4D97-AF65-F5344CB8AC3E}">
        <p14:creationId xmlns:p14="http://schemas.microsoft.com/office/powerpoint/2010/main" val="41975748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600200"/>
            <a:ext cx="8229600" cy="45259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B089CF4-BB39-48F0-942D-A6D3A49EC1A7}" type="slidenum">
              <a:rPr lang="en-US" altLang="en-US"/>
              <a:pPr>
                <a:defRPr/>
              </a:pPr>
              <a:t>‹#›</a:t>
            </a:fld>
            <a:endParaRPr lang="en-US" altLang="en-US"/>
          </a:p>
        </p:txBody>
      </p:sp>
    </p:spTree>
    <p:extLst>
      <p:ext uri="{BB962C8B-B14F-4D97-AF65-F5344CB8AC3E}">
        <p14:creationId xmlns:p14="http://schemas.microsoft.com/office/powerpoint/2010/main" val="27316350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DD9A7246-00E0-4942-977A-A1E7FA3C43A4}" type="slidenum">
              <a:rPr lang="en-US" altLang="en-US"/>
              <a:pPr>
                <a:defRPr/>
              </a:pPr>
              <a:t>‹#›</a:t>
            </a:fld>
            <a:endParaRPr lang="en-US" altLang="en-US"/>
          </a:p>
        </p:txBody>
      </p:sp>
    </p:spTree>
    <p:extLst>
      <p:ext uri="{BB962C8B-B14F-4D97-AF65-F5344CB8AC3E}">
        <p14:creationId xmlns:p14="http://schemas.microsoft.com/office/powerpoint/2010/main" val="2587384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8C2A54A-96D8-4B08-ACBE-93B797206852}" type="slidenum">
              <a:rPr lang="en-US" altLang="en-US"/>
              <a:pPr>
                <a:defRPr/>
              </a:pPr>
              <a:t>‹#›</a:t>
            </a:fld>
            <a:endParaRPr lang="en-US" altLang="en-US"/>
          </a:p>
        </p:txBody>
      </p:sp>
    </p:spTree>
    <p:extLst>
      <p:ext uri="{BB962C8B-B14F-4D97-AF65-F5344CB8AC3E}">
        <p14:creationId xmlns:p14="http://schemas.microsoft.com/office/powerpoint/2010/main" val="3074535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980F67E-2605-4FDE-93EC-E8A93B21F8FF}" type="slidenum">
              <a:rPr lang="en-US" altLang="en-US"/>
              <a:pPr>
                <a:defRPr/>
              </a:pPr>
              <a:t>‹#›</a:t>
            </a:fld>
            <a:endParaRPr lang="en-US" altLang="en-US"/>
          </a:p>
        </p:txBody>
      </p:sp>
    </p:spTree>
    <p:extLst>
      <p:ext uri="{BB962C8B-B14F-4D97-AF65-F5344CB8AC3E}">
        <p14:creationId xmlns:p14="http://schemas.microsoft.com/office/powerpoint/2010/main" val="2217873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5F94617B-6E51-42DF-BEF7-73F5FFB826AD}" type="slidenum">
              <a:rPr lang="en-US" altLang="en-US"/>
              <a:pPr>
                <a:defRPr/>
              </a:pPr>
              <a:t>‹#›</a:t>
            </a:fld>
            <a:endParaRPr lang="en-US" altLang="en-US"/>
          </a:p>
        </p:txBody>
      </p:sp>
    </p:spTree>
    <p:extLst>
      <p:ext uri="{BB962C8B-B14F-4D97-AF65-F5344CB8AC3E}">
        <p14:creationId xmlns:p14="http://schemas.microsoft.com/office/powerpoint/2010/main" val="3669331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DC2E36CD-6E36-4446-975F-123967764D19}" type="slidenum">
              <a:rPr lang="en-US" altLang="en-US"/>
              <a:pPr>
                <a:defRPr/>
              </a:pPr>
              <a:t>‹#›</a:t>
            </a:fld>
            <a:endParaRPr lang="en-US" altLang="en-US"/>
          </a:p>
        </p:txBody>
      </p:sp>
    </p:spTree>
    <p:extLst>
      <p:ext uri="{BB962C8B-B14F-4D97-AF65-F5344CB8AC3E}">
        <p14:creationId xmlns:p14="http://schemas.microsoft.com/office/powerpoint/2010/main" val="222922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BF08B44A-41C6-4EF3-93F5-8977B7617CB7}" type="slidenum">
              <a:rPr lang="en-US" altLang="en-US"/>
              <a:pPr>
                <a:defRPr/>
              </a:pPr>
              <a:t>‹#›</a:t>
            </a:fld>
            <a:endParaRPr lang="en-US" altLang="en-US"/>
          </a:p>
        </p:txBody>
      </p:sp>
    </p:spTree>
    <p:extLst>
      <p:ext uri="{BB962C8B-B14F-4D97-AF65-F5344CB8AC3E}">
        <p14:creationId xmlns:p14="http://schemas.microsoft.com/office/powerpoint/2010/main" val="3950829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2781A2B1-E58B-4105-9E6C-EA034C917353}" type="slidenum">
              <a:rPr lang="en-US" altLang="en-US"/>
              <a:pPr>
                <a:defRPr/>
              </a:pPr>
              <a:t>‹#›</a:t>
            </a:fld>
            <a:endParaRPr lang="en-US" altLang="en-US"/>
          </a:p>
        </p:txBody>
      </p:sp>
    </p:spTree>
    <p:extLst>
      <p:ext uri="{BB962C8B-B14F-4D97-AF65-F5344CB8AC3E}">
        <p14:creationId xmlns:p14="http://schemas.microsoft.com/office/powerpoint/2010/main" val="3629504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A238CA2C-5644-4D5A-88DB-CDF0A6761D65}" type="slidenum">
              <a:rPr lang="en-US" altLang="en-US"/>
              <a:pPr>
                <a:defRPr/>
              </a:pPr>
              <a:t>‹#›</a:t>
            </a:fld>
            <a:endParaRPr lang="en-US" altLang="en-US"/>
          </a:p>
        </p:txBody>
      </p:sp>
    </p:spTree>
    <p:extLst>
      <p:ext uri="{BB962C8B-B14F-4D97-AF65-F5344CB8AC3E}">
        <p14:creationId xmlns:p14="http://schemas.microsoft.com/office/powerpoint/2010/main" val="2881885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0A973EF7-AF57-49AE-AC05-D567A70D7BC8}" type="slidenum">
              <a:rPr lang="en-US" altLang="en-US"/>
              <a:pPr>
                <a:defRPr/>
              </a:pPr>
              <a:t>‹#›</a:t>
            </a:fld>
            <a:endParaRPr lang="en-US" altLang="en-US"/>
          </a:p>
        </p:txBody>
      </p:sp>
    </p:spTree>
    <p:extLst>
      <p:ext uri="{BB962C8B-B14F-4D97-AF65-F5344CB8AC3E}">
        <p14:creationId xmlns:p14="http://schemas.microsoft.com/office/powerpoint/2010/main" val="34227003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9"/>
          <p:cNvSpPr>
            <a:spLocks noChangeArrowheads="1"/>
          </p:cNvSpPr>
          <p:nvPr/>
        </p:nvSpPr>
        <p:spPr bwMode="auto">
          <a:xfrm>
            <a:off x="0" y="277813"/>
            <a:ext cx="9144000" cy="1136650"/>
          </a:xfrm>
          <a:prstGeom prst="rect">
            <a:avLst/>
          </a:prstGeom>
          <a:solidFill>
            <a:srgbClr val="6600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GB" altLang="en-US"/>
          </a:p>
        </p:txBody>
      </p:sp>
      <p:sp>
        <p:nvSpPr>
          <p:cNvPr id="1027"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FC535038-19B7-4122-ACA3-FEE61865BC6B}" type="slidenum">
              <a:rPr lang="en-US" altLang="en-US"/>
              <a:pPr>
                <a:defRPr/>
              </a:pPr>
              <a:t>‹#›</a:t>
            </a:fld>
            <a:endParaRPr lang="en-US" altLang="en-US"/>
          </a:p>
        </p:txBody>
      </p:sp>
      <p:pic>
        <p:nvPicPr>
          <p:cNvPr id="1032" name="Picture 8" descr="green_grass"/>
          <p:cNvPicPr>
            <a:picLocks noChangeAspect="1" noChangeArrowheads="1"/>
          </p:cNvPicPr>
          <p:nvPr/>
        </p:nvPicPr>
        <p:blipFill>
          <a:blip r:embed="rId15">
            <a:extLst>
              <a:ext uri="{28A0092B-C50C-407E-A947-70E740481C1C}">
                <a14:useLocalDpi xmlns:a14="http://schemas.microsoft.com/office/drawing/2010/main" val="0"/>
              </a:ext>
            </a:extLst>
          </a:blip>
          <a:srcRect b="12975"/>
          <a:stretch>
            <a:fillRect/>
          </a:stretch>
        </p:blipFill>
        <p:spPr bwMode="auto">
          <a:xfrm>
            <a:off x="0" y="5548313"/>
            <a:ext cx="9144000" cy="1309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en-US" altLang="en-US" smtClean="0"/>
              <a:t>Green Grass Template</a:t>
            </a:r>
          </a:p>
        </p:txBody>
      </p:sp>
      <p:sp>
        <p:nvSpPr>
          <p:cNvPr id="4099" name="Rectangle 3"/>
          <p:cNvSpPr>
            <a:spLocks noGrp="1" noChangeArrowheads="1"/>
          </p:cNvSpPr>
          <p:nvPr>
            <p:ph type="subTitle" idx="1"/>
          </p:nvPr>
        </p:nvSpPr>
        <p:spPr/>
        <p:txBody>
          <a:bodyPr/>
          <a:lstStyle/>
          <a:p>
            <a:pPr eaLnBrk="1" hangingPunct="1"/>
            <a:r>
              <a:rPr lang="en-GB" altLang="en-US" smtClean="0"/>
              <a:t>Presenter Name</a:t>
            </a:r>
            <a:endParaRPr lang="en-US" altLang="en-US"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6147" name="Rectangle 3"/>
          <p:cNvSpPr>
            <a:spLocks noGrp="1" noChangeArrowheads="1"/>
          </p:cNvSpPr>
          <p:nvPr>
            <p:ph type="body" idx="1"/>
          </p:nvPr>
        </p:nvSpPr>
        <p:spPr/>
        <p:txBody>
          <a:bodyPr/>
          <a:lstStyle/>
          <a:p>
            <a:pPr eaLnBrk="1" hangingPunct="1"/>
            <a:r>
              <a:rPr lang="en-US" altLang="en-US" smtClean="0"/>
              <a:t>Bullet point</a:t>
            </a:r>
          </a:p>
          <a:p>
            <a:pPr eaLnBrk="1" hangingPunct="1"/>
            <a:r>
              <a:rPr lang="en-US" altLang="en-US" smtClean="0"/>
              <a:t>Bullet point</a:t>
            </a:r>
          </a:p>
          <a:p>
            <a:pPr lvl="1" eaLnBrk="1" hangingPunct="1"/>
            <a:r>
              <a:rPr lang="en-US" altLang="en-US" smtClean="0"/>
              <a:t>Sub Bullet</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altLang="en-US" smtClean="0"/>
              <a:t>Colour scheme</a:t>
            </a:r>
            <a:endParaRPr lang="en-US" altLang="en-US" smtClean="0"/>
          </a:p>
        </p:txBody>
      </p:sp>
      <p:sp>
        <p:nvSpPr>
          <p:cNvPr id="8195" name="Rectangle 3"/>
          <p:cNvSpPr>
            <a:spLocks noChangeArrowheads="1"/>
          </p:cNvSpPr>
          <p:nvPr/>
        </p:nvSpPr>
        <p:spPr bwMode="auto">
          <a:xfrm>
            <a:off x="1558925" y="3471863"/>
            <a:ext cx="827088" cy="611187"/>
          </a:xfrm>
          <a:prstGeom prst="rect">
            <a:avLst/>
          </a:prstGeom>
          <a:solidFill>
            <a:schemeClr val="tx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96" name="Rectangle 4"/>
          <p:cNvSpPr>
            <a:spLocks noChangeArrowheads="1"/>
          </p:cNvSpPr>
          <p:nvPr/>
        </p:nvSpPr>
        <p:spPr bwMode="auto">
          <a:xfrm>
            <a:off x="2635250" y="3471863"/>
            <a:ext cx="827088" cy="611187"/>
          </a:xfrm>
          <a:prstGeom prst="rect">
            <a:avLst/>
          </a:prstGeom>
          <a:solidFill>
            <a:schemeClr val="bg2"/>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97" name="Rectangle 5"/>
          <p:cNvSpPr>
            <a:spLocks noChangeArrowheads="1"/>
          </p:cNvSpPr>
          <p:nvPr/>
        </p:nvSpPr>
        <p:spPr bwMode="auto">
          <a:xfrm>
            <a:off x="4764088" y="3471863"/>
            <a:ext cx="827087" cy="611187"/>
          </a:xfrm>
          <a:prstGeom prst="rect">
            <a:avLst/>
          </a:prstGeom>
          <a:solidFill>
            <a:schemeClr val="accent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98" name="Rectangle 6"/>
          <p:cNvSpPr>
            <a:spLocks noChangeArrowheads="1"/>
          </p:cNvSpPr>
          <p:nvPr/>
        </p:nvSpPr>
        <p:spPr bwMode="auto">
          <a:xfrm>
            <a:off x="5832475" y="3471863"/>
            <a:ext cx="827088" cy="611187"/>
          </a:xfrm>
          <a:prstGeom prst="rect">
            <a:avLst/>
          </a:prstGeom>
          <a:solidFill>
            <a:schemeClr val="accent2"/>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199" name="Rectangle 7"/>
          <p:cNvSpPr>
            <a:spLocks noChangeArrowheads="1"/>
          </p:cNvSpPr>
          <p:nvPr/>
        </p:nvSpPr>
        <p:spPr bwMode="auto">
          <a:xfrm>
            <a:off x="6900863" y="3471863"/>
            <a:ext cx="827087" cy="611187"/>
          </a:xfrm>
          <a:prstGeom prst="rect">
            <a:avLst/>
          </a:prstGeom>
          <a:solidFill>
            <a:schemeClr val="hlink"/>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00" name="Rectangle 8"/>
          <p:cNvSpPr>
            <a:spLocks noChangeArrowheads="1"/>
          </p:cNvSpPr>
          <p:nvPr/>
        </p:nvSpPr>
        <p:spPr bwMode="auto">
          <a:xfrm>
            <a:off x="7970838" y="3471863"/>
            <a:ext cx="827087" cy="611187"/>
          </a:xfrm>
          <a:prstGeom prst="rect">
            <a:avLst/>
          </a:prstGeom>
          <a:solidFill>
            <a:schemeClr val="folHlink"/>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01" name="Rectangle 9"/>
          <p:cNvSpPr>
            <a:spLocks noChangeArrowheads="1"/>
          </p:cNvSpPr>
          <p:nvPr/>
        </p:nvSpPr>
        <p:spPr bwMode="auto">
          <a:xfrm>
            <a:off x="3695700" y="3471863"/>
            <a:ext cx="827088" cy="611187"/>
          </a:xfrm>
          <a:prstGeom prst="rect">
            <a:avLst/>
          </a:prstGeom>
          <a:solidFill>
            <a:schemeClr val="tx2"/>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02" name="Rectangle 10"/>
          <p:cNvSpPr>
            <a:spLocks noChangeArrowheads="1"/>
          </p:cNvSpPr>
          <p:nvPr/>
        </p:nvSpPr>
        <p:spPr bwMode="auto">
          <a:xfrm>
            <a:off x="490538" y="3471863"/>
            <a:ext cx="827087" cy="611187"/>
          </a:xfrm>
          <a:prstGeom prst="rect">
            <a:avLst/>
          </a:prstGeom>
          <a:solidFill>
            <a:schemeClr val="bg1"/>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8203" name="Text Box 11"/>
          <p:cNvSpPr txBox="1">
            <a:spLocks noChangeArrowheads="1"/>
          </p:cNvSpPr>
          <p:nvPr/>
        </p:nvSpPr>
        <p:spPr bwMode="auto">
          <a:xfrm>
            <a:off x="271463" y="2832100"/>
            <a:ext cx="12668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Background</a:t>
            </a:r>
            <a:endParaRPr lang="en-US" altLang="en-US" sz="1600">
              <a:cs typeface="Arial" panose="020B0604020202020204" pitchFamily="34" charset="0"/>
            </a:endParaRPr>
          </a:p>
        </p:txBody>
      </p:sp>
      <p:sp>
        <p:nvSpPr>
          <p:cNvPr id="8204" name="Text Box 12"/>
          <p:cNvSpPr txBox="1">
            <a:spLocks noChangeArrowheads="1"/>
          </p:cNvSpPr>
          <p:nvPr/>
        </p:nvSpPr>
        <p:spPr bwMode="auto">
          <a:xfrm>
            <a:off x="1589088" y="2709863"/>
            <a:ext cx="7715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Text &amp;</a:t>
            </a:r>
          </a:p>
          <a:p>
            <a:pPr algn="ctr" eaLnBrk="1" hangingPunct="1"/>
            <a:r>
              <a:rPr lang="en-GB" altLang="en-US" sz="1600">
                <a:cs typeface="Arial" panose="020B0604020202020204" pitchFamily="34" charset="0"/>
              </a:rPr>
              <a:t>Lines</a:t>
            </a:r>
            <a:endParaRPr lang="en-US" altLang="en-US" sz="1600">
              <a:cs typeface="Arial" panose="020B0604020202020204" pitchFamily="34" charset="0"/>
            </a:endParaRPr>
          </a:p>
        </p:txBody>
      </p:sp>
      <p:sp>
        <p:nvSpPr>
          <p:cNvPr id="8205" name="Text Box 13"/>
          <p:cNvSpPr txBox="1">
            <a:spLocks noChangeArrowheads="1"/>
          </p:cNvSpPr>
          <p:nvPr/>
        </p:nvSpPr>
        <p:spPr bwMode="auto">
          <a:xfrm>
            <a:off x="2540000" y="2832100"/>
            <a:ext cx="101758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Shadows</a:t>
            </a:r>
            <a:endParaRPr lang="en-US" altLang="en-US" sz="1600">
              <a:cs typeface="Arial" panose="020B0604020202020204" pitchFamily="34" charset="0"/>
            </a:endParaRPr>
          </a:p>
        </p:txBody>
      </p:sp>
      <p:sp>
        <p:nvSpPr>
          <p:cNvPr id="8206" name="Text Box 14"/>
          <p:cNvSpPr txBox="1">
            <a:spLocks noChangeArrowheads="1"/>
          </p:cNvSpPr>
          <p:nvPr/>
        </p:nvSpPr>
        <p:spPr bwMode="auto">
          <a:xfrm>
            <a:off x="3819525" y="2709863"/>
            <a:ext cx="579438"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Title</a:t>
            </a:r>
            <a:br>
              <a:rPr lang="en-GB" altLang="en-US" sz="1600">
                <a:cs typeface="Arial" panose="020B0604020202020204" pitchFamily="34" charset="0"/>
              </a:rPr>
            </a:br>
            <a:r>
              <a:rPr lang="en-GB" altLang="en-US" sz="1600">
                <a:cs typeface="Arial" panose="020B0604020202020204" pitchFamily="34" charset="0"/>
              </a:rPr>
              <a:t>Text</a:t>
            </a:r>
            <a:endParaRPr lang="en-US" altLang="en-US" sz="1600">
              <a:cs typeface="Arial" panose="020B0604020202020204" pitchFamily="34" charset="0"/>
            </a:endParaRPr>
          </a:p>
        </p:txBody>
      </p:sp>
      <p:sp>
        <p:nvSpPr>
          <p:cNvPr id="8207" name="Text Box 15"/>
          <p:cNvSpPr txBox="1">
            <a:spLocks noChangeArrowheads="1"/>
          </p:cNvSpPr>
          <p:nvPr/>
        </p:nvSpPr>
        <p:spPr bwMode="auto">
          <a:xfrm>
            <a:off x="4906963" y="2832100"/>
            <a:ext cx="5429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Fills</a:t>
            </a:r>
            <a:endParaRPr lang="en-US" altLang="en-US" sz="1600">
              <a:cs typeface="Arial" panose="020B0604020202020204" pitchFamily="34" charset="0"/>
            </a:endParaRPr>
          </a:p>
        </p:txBody>
      </p:sp>
      <p:sp>
        <p:nvSpPr>
          <p:cNvPr id="8208" name="Text Box 16"/>
          <p:cNvSpPr txBox="1">
            <a:spLocks noChangeArrowheads="1"/>
          </p:cNvSpPr>
          <p:nvPr/>
        </p:nvSpPr>
        <p:spPr bwMode="auto">
          <a:xfrm>
            <a:off x="5853113" y="2832100"/>
            <a:ext cx="8048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Accent</a:t>
            </a:r>
            <a:endParaRPr lang="en-US" altLang="en-US" sz="1600">
              <a:cs typeface="Arial" panose="020B0604020202020204" pitchFamily="34" charset="0"/>
            </a:endParaRPr>
          </a:p>
        </p:txBody>
      </p:sp>
      <p:sp>
        <p:nvSpPr>
          <p:cNvPr id="8209" name="Text Box 17"/>
          <p:cNvSpPr txBox="1">
            <a:spLocks noChangeArrowheads="1"/>
          </p:cNvSpPr>
          <p:nvPr/>
        </p:nvSpPr>
        <p:spPr bwMode="auto">
          <a:xfrm>
            <a:off x="6788150" y="2709863"/>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Accent &amp;</a:t>
            </a:r>
          </a:p>
          <a:p>
            <a:pPr algn="ctr" eaLnBrk="1" hangingPunct="1"/>
            <a:r>
              <a:rPr lang="en-GB" altLang="en-US" sz="1600">
                <a:cs typeface="Arial" panose="020B0604020202020204" pitchFamily="34" charset="0"/>
              </a:rPr>
              <a:t>Hyperlink</a:t>
            </a:r>
            <a:endParaRPr lang="en-US" altLang="en-US" sz="1600">
              <a:cs typeface="Arial" panose="020B0604020202020204" pitchFamily="34" charset="0"/>
            </a:endParaRPr>
          </a:p>
        </p:txBody>
      </p:sp>
      <p:sp>
        <p:nvSpPr>
          <p:cNvPr id="8210" name="Text Box 18"/>
          <p:cNvSpPr txBox="1">
            <a:spLocks noChangeArrowheads="1"/>
          </p:cNvSpPr>
          <p:nvPr/>
        </p:nvSpPr>
        <p:spPr bwMode="auto">
          <a:xfrm>
            <a:off x="7869238" y="2708275"/>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Followed</a:t>
            </a:r>
          </a:p>
          <a:p>
            <a:pPr algn="ctr" eaLnBrk="1" hangingPunct="1"/>
            <a:r>
              <a:rPr lang="en-GB" altLang="en-US" sz="1600">
                <a:cs typeface="Arial" panose="020B0604020202020204" pitchFamily="34" charset="0"/>
              </a:rPr>
              <a:t>Hyperlink</a:t>
            </a:r>
            <a:endParaRPr lang="en-US" altLang="en-US" sz="160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0243" name="Rectangle 3"/>
          <p:cNvSpPr>
            <a:spLocks noGrp="1" noChangeArrowheads="1"/>
          </p:cNvSpPr>
          <p:nvPr>
            <p:ph type="body" sz="half" idx="1"/>
          </p:nvPr>
        </p:nvSpPr>
        <p:spPr>
          <a:xfrm>
            <a:off x="457200" y="1600200"/>
            <a:ext cx="4027488" cy="4525963"/>
          </a:xfrm>
        </p:spPr>
        <p:txBody>
          <a:bodyPr/>
          <a:lstStyle/>
          <a:p>
            <a:pPr eaLnBrk="1" hangingPunct="1"/>
            <a:r>
              <a:rPr lang="en-GB" altLang="en-US" sz="2800" smtClean="0"/>
              <a:t>Bullet 1</a:t>
            </a:r>
          </a:p>
          <a:p>
            <a:pPr eaLnBrk="1" hangingPunct="1"/>
            <a:r>
              <a:rPr lang="en-GB" altLang="en-US" sz="2800" smtClean="0"/>
              <a:t>Bullet 2</a:t>
            </a:r>
            <a:endParaRPr lang="en-US" altLang="en-US" sz="2800" smtClean="0"/>
          </a:p>
        </p:txBody>
      </p:sp>
      <p:pic>
        <p:nvPicPr>
          <p:cNvPr id="10244" name="Picture 4" descr="park_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10250" y="2039938"/>
            <a:ext cx="2454275" cy="3273425"/>
          </a:xfrm>
          <a:prstGeom prst="rect">
            <a:avLst/>
          </a:prstGeom>
          <a:noFill/>
          <a:ln w="38100" algn="ctr">
            <a:solidFill>
              <a:srgbClr val="800080"/>
            </a:solidFill>
            <a:miter lim="800000"/>
            <a:headEnd/>
            <a:tailEnd/>
          </a:ln>
          <a:effectLst/>
          <a:extLst>
            <a:ext uri="{909E8E84-426E-40DD-AFC4-6F175D3DCCD1}">
              <a14:hiddenFill xmlns:a14="http://schemas.microsoft.com/office/drawing/2010/main">
                <a:solidFill>
                  <a:srgbClr val="550080"/>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2291" name="Object 3"/>
          <p:cNvGraphicFramePr>
            <a:graphicFrameLocks noChangeAspect="1"/>
          </p:cNvGraphicFramePr>
          <p:nvPr/>
        </p:nvGraphicFramePr>
        <p:xfrm>
          <a:off x="1374775" y="2019300"/>
          <a:ext cx="6732588" cy="3740150"/>
        </p:xfrm>
        <a:graphic>
          <a:graphicData uri="http://schemas.openxmlformats.org/presentationml/2006/ole">
            <mc:AlternateContent xmlns:mc="http://schemas.openxmlformats.org/markup-compatibility/2006">
              <mc:Choice xmlns:v="urn:schemas-microsoft-com:vml" Requires="v">
                <p:oleObj spid="_x0000_s12292" name="Chart" r:id="rId4" imgW="8296351" imgH="4610100" progId="MSGraph.Chart.8">
                  <p:embed followColorScheme="full"/>
                </p:oleObj>
              </mc:Choice>
              <mc:Fallback>
                <p:oleObj name="Chart" r:id="rId4" imgW="8296351" imgH="46101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74775" y="2019300"/>
                        <a:ext cx="6732588" cy="374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eaLnBrk="1" hangingPunct="1"/>
            <a:r>
              <a:rPr lang="en-GB" altLang="en-US" smtClean="0"/>
              <a:t>Example of a table</a:t>
            </a:r>
            <a:endParaRPr lang="en-US" altLang="en-US" smtClean="0"/>
          </a:p>
        </p:txBody>
      </p:sp>
      <p:graphicFrame>
        <p:nvGraphicFramePr>
          <p:cNvPr id="41987" name="Group 3"/>
          <p:cNvGraphicFramePr>
            <a:graphicFrameLocks noGrp="1"/>
          </p:cNvGraphicFramePr>
          <p:nvPr>
            <p:ph type="tbl" idx="1"/>
          </p:nvPr>
        </p:nvGraphicFramePr>
        <p:xfrm>
          <a:off x="1143000" y="1916113"/>
          <a:ext cx="7404100" cy="3208337"/>
        </p:xfrm>
        <a:graphic>
          <a:graphicData uri="http://schemas.openxmlformats.org/drawingml/2006/table">
            <a:tbl>
              <a:tblPr/>
              <a:tblGrid>
                <a:gridCol w="3702050"/>
                <a:gridCol w="3702050"/>
              </a:tblGrid>
              <a:tr h="452401">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smtClean="0">
                          <a:ln>
                            <a:noFill/>
                          </a:ln>
                          <a:solidFill>
                            <a:schemeClr val="bg1"/>
                          </a:solidFill>
                          <a:effectLst/>
                          <a:latin typeface="Arial" panose="020B0604020202020204" pitchFamily="34" charset="0"/>
                        </a:rPr>
                        <a:t>Title</a:t>
                      </a:r>
                      <a:endParaRPr kumimoji="0" lang="en-US" altLang="en-US" sz="1800" b="1" i="0" u="none" strike="noStrike" cap="none" normalizeH="0" baseline="0" smtClean="0">
                        <a:ln>
                          <a:noFill/>
                        </a:ln>
                        <a:solidFill>
                          <a:schemeClr val="bg1"/>
                        </a:solidFill>
                        <a:effectLst/>
                        <a:latin typeface="Arial" panose="020B0604020202020204" pitchFamily="34" charset="0"/>
                      </a:endParaRPr>
                    </a:p>
                  </a:txBody>
                  <a:tcPr marL="90000" marR="90000" marT="46796" marB="46796"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1" i="0" u="none" strike="noStrike" cap="none" normalizeH="0" baseline="0" smtClean="0">
                          <a:ln>
                            <a:noFill/>
                          </a:ln>
                          <a:solidFill>
                            <a:schemeClr val="bg1"/>
                          </a:solidFill>
                          <a:effectLst/>
                          <a:latin typeface="Arial" panose="020B0604020202020204" pitchFamily="34" charset="0"/>
                        </a:rPr>
                        <a:t>Title</a:t>
                      </a:r>
                      <a:endParaRPr kumimoji="0" lang="en-US" altLang="en-US" sz="1800" b="1" i="0" u="none" strike="noStrike" cap="none" normalizeH="0" baseline="0" smtClean="0">
                        <a:ln>
                          <a:noFill/>
                        </a:ln>
                        <a:solidFill>
                          <a:schemeClr val="bg1"/>
                        </a:solidFill>
                        <a:effectLst/>
                        <a:latin typeface="Arial" panose="020B0604020202020204" pitchFamily="34" charset="0"/>
                      </a:endParaRPr>
                    </a:p>
                  </a:txBody>
                  <a:tcPr marL="90000" marR="90000" marT="46796" marB="46796"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r>
              <a:tr h="459323">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9323">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9323">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9323">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9323">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9323">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endParaRPr>
                    </a:p>
                  </a:txBody>
                  <a:tcPr marL="90000" marR="90000" marT="46796" marB="46796"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4365" name="Text Box 29"/>
          <p:cNvSpPr txBox="1">
            <a:spLocks noChangeArrowheads="1"/>
          </p:cNvSpPr>
          <p:nvPr/>
        </p:nvSpPr>
        <p:spPr bwMode="auto">
          <a:xfrm>
            <a:off x="2630488" y="5397500"/>
            <a:ext cx="4110037" cy="915988"/>
          </a:xfrm>
          <a:prstGeom prst="rect">
            <a:avLst/>
          </a:prstGeom>
          <a:solidFill>
            <a:srgbClr val="FFFFFF">
              <a:alpha val="74901"/>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b="1">
                <a:cs typeface="Arial" panose="020B0604020202020204" pitchFamily="34" charset="0"/>
              </a:rPr>
              <a:t>Note:  </a:t>
            </a:r>
            <a:r>
              <a:rPr lang="en-GB" altLang="en-US">
                <a:cs typeface="Arial" panose="020B0604020202020204" pitchFamily="34" charset="0"/>
              </a:rPr>
              <a:t>PowerPoint does not allow </a:t>
            </a:r>
            <a:r>
              <a:rPr lang="en-GB" altLang="en-US"/>
              <a:t>you </a:t>
            </a:r>
            <a:r>
              <a:rPr lang="en-GB" altLang="en-US">
                <a:cs typeface="Arial" panose="020B0604020202020204" pitchFamily="34" charset="0"/>
              </a:rPr>
              <a:t>to have nice default tables - but you can cut and paste this one</a:t>
            </a:r>
            <a:endParaRPr lang="en-US" altLang="en-US">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GB" altLang="en-US" smtClean="0"/>
              <a:t>Two column bullet points</a:t>
            </a:r>
            <a:endParaRPr lang="en-US" altLang="en-US" smtClean="0"/>
          </a:p>
        </p:txBody>
      </p:sp>
      <p:sp>
        <p:nvSpPr>
          <p:cNvPr id="16387" name="Rectangle 3"/>
          <p:cNvSpPr>
            <a:spLocks noGrp="1" noChangeArrowheads="1"/>
          </p:cNvSpPr>
          <p:nvPr>
            <p:ph type="body" sz="half" idx="1"/>
          </p:nvPr>
        </p:nvSpPr>
        <p:spPr>
          <a:xfrm>
            <a:off x="457200" y="1600200"/>
            <a:ext cx="4037013" cy="4525963"/>
          </a:xfrm>
        </p:spPr>
        <p:txBody>
          <a:bodyPr/>
          <a:lstStyle/>
          <a:p>
            <a:pPr eaLnBrk="1" hangingPunct="1"/>
            <a:r>
              <a:rPr lang="en-GB" altLang="en-US" sz="2800" smtClean="0"/>
              <a:t>Bullets go in here</a:t>
            </a:r>
            <a:endParaRPr lang="en-US" altLang="en-US" sz="2800" smtClean="0"/>
          </a:p>
        </p:txBody>
      </p:sp>
      <p:sp>
        <p:nvSpPr>
          <p:cNvPr id="16388" name="Rectangle 4"/>
          <p:cNvSpPr>
            <a:spLocks noGrp="1" noChangeArrowheads="1"/>
          </p:cNvSpPr>
          <p:nvPr>
            <p:ph type="body" sz="half" idx="2"/>
          </p:nvPr>
        </p:nvSpPr>
        <p:spPr/>
        <p:txBody>
          <a:bodyPr/>
          <a:lstStyle/>
          <a:p>
            <a:pPr eaLnBrk="1" hangingPunct="1"/>
            <a:r>
              <a:rPr lang="en-GB" altLang="en-US" sz="2800" smtClean="0"/>
              <a:t>And also in here</a:t>
            </a:r>
            <a:endParaRPr lang="en-US" altLang="en-US" sz="280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8435" name="Rectangle 3"/>
          <p:cNvSpPr>
            <a:spLocks noGrp="1" noChangeArrowheads="1"/>
          </p:cNvSpPr>
          <p:nvPr>
            <p:ph type="body" sz="half" idx="1"/>
          </p:nvPr>
        </p:nvSpPr>
        <p:spPr>
          <a:xfrm>
            <a:off x="457200" y="1600200"/>
            <a:ext cx="4689475" cy="4525963"/>
          </a:xfrm>
          <a:noFill/>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46084" name="Group 4"/>
          <p:cNvGraphicFramePr>
            <a:graphicFrameLocks noGrp="1"/>
          </p:cNvGraphicFramePr>
          <p:nvPr>
            <p:ph sz="half" idx="2"/>
          </p:nvPr>
        </p:nvGraphicFramePr>
        <p:xfrm>
          <a:off x="5446713" y="1781175"/>
          <a:ext cx="3171825" cy="1614488"/>
        </p:xfrm>
        <a:graphic>
          <a:graphicData uri="http://schemas.openxmlformats.org/drawingml/2006/table">
            <a:tbl>
              <a:tblPr/>
              <a:tblGrid>
                <a:gridCol w="1585912"/>
                <a:gridCol w="1585913"/>
              </a:tblGrid>
              <a:tr h="808038">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Arial" panose="020B0604020202020204" pitchFamily="34" charset="0"/>
                        </a:rPr>
                        <a:t>Table</a:t>
                      </a:r>
                      <a:endParaRPr kumimoji="0" lang="en-US" altLang="en-US" sz="1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06450">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indent="165100">
                        <a:spcBef>
                          <a:spcPct val="20000"/>
                        </a:spcBef>
                        <a:defRPr sz="2400">
                          <a:solidFill>
                            <a:schemeClr val="tx1"/>
                          </a:solidFill>
                          <a:latin typeface="Arial" panose="020B0604020202020204" pitchFamily="34" charset="0"/>
                        </a:defRPr>
                      </a:lvl2pPr>
                      <a:lvl3pPr indent="165100">
                        <a:spcBef>
                          <a:spcPct val="20000"/>
                        </a:spcBef>
                        <a:defRPr sz="2000">
                          <a:solidFill>
                            <a:schemeClr val="tx1"/>
                          </a:solidFill>
                          <a:latin typeface="Arial" panose="020B0604020202020204" pitchFamily="34" charset="0"/>
                        </a:defRPr>
                      </a:lvl3pPr>
                      <a:lvl4pPr indent="149225">
                        <a:spcBef>
                          <a:spcPct val="20000"/>
                        </a:spcBef>
                        <a:defRPr>
                          <a:solidFill>
                            <a:schemeClr val="tx1"/>
                          </a:solidFill>
                          <a:latin typeface="Arial" panose="020B0604020202020204" pitchFamily="34" charset="0"/>
                        </a:defRPr>
                      </a:lvl4pPr>
                      <a:lvl5pPr indent="100013">
                        <a:spcBef>
                          <a:spcPct val="20000"/>
                        </a:spcBef>
                        <a:defRPr>
                          <a:solidFill>
                            <a:schemeClr val="tx1"/>
                          </a:solidFill>
                          <a:latin typeface="Arial" panose="020B0604020202020204" pitchFamily="34" charset="0"/>
                        </a:defRPr>
                      </a:lvl5pPr>
                      <a:lvl6pPr indent="100013" fontAlgn="base">
                        <a:spcBef>
                          <a:spcPct val="20000"/>
                        </a:spcBef>
                        <a:spcAft>
                          <a:spcPct val="0"/>
                        </a:spcAft>
                        <a:defRPr>
                          <a:solidFill>
                            <a:schemeClr val="tx1"/>
                          </a:solidFill>
                          <a:latin typeface="Arial" panose="020B0604020202020204" pitchFamily="34" charset="0"/>
                        </a:defRPr>
                      </a:lvl6pPr>
                      <a:lvl7pPr indent="100013" fontAlgn="base">
                        <a:spcBef>
                          <a:spcPct val="20000"/>
                        </a:spcBef>
                        <a:spcAft>
                          <a:spcPct val="0"/>
                        </a:spcAft>
                        <a:defRPr>
                          <a:solidFill>
                            <a:schemeClr val="tx1"/>
                          </a:solidFill>
                          <a:latin typeface="Arial" panose="020B0604020202020204" pitchFamily="34" charset="0"/>
                        </a:defRPr>
                      </a:lvl7pPr>
                      <a:lvl8pPr indent="100013" fontAlgn="base">
                        <a:spcBef>
                          <a:spcPct val="20000"/>
                        </a:spcBef>
                        <a:spcAft>
                          <a:spcPct val="0"/>
                        </a:spcAft>
                        <a:defRPr>
                          <a:solidFill>
                            <a:schemeClr val="tx1"/>
                          </a:solidFill>
                          <a:latin typeface="Arial" panose="020B0604020202020204" pitchFamily="34" charset="0"/>
                        </a:defRPr>
                      </a:lvl8pPr>
                      <a:lvl9pPr indent="100013"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altLang="en-US"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8447" name="Rectangle 15"/>
          <p:cNvSpPr>
            <a:spLocks noChangeArrowheads="1"/>
          </p:cNvSpPr>
          <p:nvPr/>
        </p:nvSpPr>
        <p:spPr bwMode="auto">
          <a:xfrm>
            <a:off x="792163" y="4125913"/>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cs typeface="Arial" panose="020B0604020202020204" pitchFamily="34" charset="0"/>
              </a:rPr>
              <a:t>Text box</a:t>
            </a:r>
            <a:endParaRPr lang="en-US" altLang="en-US">
              <a:cs typeface="Arial" panose="020B0604020202020204" pitchFamily="34" charset="0"/>
            </a:endParaRPr>
          </a:p>
        </p:txBody>
      </p:sp>
      <p:sp>
        <p:nvSpPr>
          <p:cNvPr id="18448" name="Rectangle 16"/>
          <p:cNvSpPr>
            <a:spLocks noChangeArrowheads="1"/>
          </p:cNvSpPr>
          <p:nvPr/>
        </p:nvSpPr>
        <p:spPr bwMode="auto">
          <a:xfrm>
            <a:off x="3671888" y="4125913"/>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cs typeface="Arial" panose="020B0604020202020204" pitchFamily="34" charset="0"/>
              </a:rPr>
              <a:t>Text box</a:t>
            </a:r>
          </a:p>
          <a:p>
            <a:pPr algn="ctr" eaLnBrk="1" hangingPunct="1"/>
            <a:r>
              <a:rPr lang="en-GB" altLang="en-US">
                <a:cs typeface="Arial" panose="020B0604020202020204" pitchFamily="34" charset="0"/>
              </a:rPr>
              <a:t>With shadow</a:t>
            </a:r>
            <a:endParaRPr lang="en-US" altLang="en-US">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2048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0484"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20485"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20486"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20487"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20488"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660066"/>
      </a:dk1>
      <a:lt1>
        <a:srgbClr val="FFFFFF"/>
      </a:lt1>
      <a:dk2>
        <a:srgbClr val="FFFFFF"/>
      </a:dk2>
      <a:lt2>
        <a:srgbClr val="808080"/>
      </a:lt2>
      <a:accent1>
        <a:srgbClr val="ABFFAB"/>
      </a:accent1>
      <a:accent2>
        <a:srgbClr val="008000"/>
      </a:accent2>
      <a:accent3>
        <a:srgbClr val="FFFFFF"/>
      </a:accent3>
      <a:accent4>
        <a:srgbClr val="560056"/>
      </a:accent4>
      <a:accent5>
        <a:srgbClr val="D2FFD2"/>
      </a:accent5>
      <a:accent6>
        <a:srgbClr val="007300"/>
      </a:accent6>
      <a:hlink>
        <a:srgbClr val="830BB9"/>
      </a:hlink>
      <a:folHlink>
        <a:srgbClr val="A30EE9"/>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660066"/>
        </a:dk1>
        <a:lt1>
          <a:srgbClr val="FFFFFF"/>
        </a:lt1>
        <a:dk2>
          <a:srgbClr val="FFFFFF"/>
        </a:dk2>
        <a:lt2>
          <a:srgbClr val="808080"/>
        </a:lt2>
        <a:accent1>
          <a:srgbClr val="BBE0E3"/>
        </a:accent1>
        <a:accent2>
          <a:srgbClr val="333399"/>
        </a:accent2>
        <a:accent3>
          <a:srgbClr val="FFFFFF"/>
        </a:accent3>
        <a:accent4>
          <a:srgbClr val="56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660066"/>
        </a:dk1>
        <a:lt1>
          <a:srgbClr val="FFFFFF"/>
        </a:lt1>
        <a:dk2>
          <a:srgbClr val="FFFFFF"/>
        </a:dk2>
        <a:lt2>
          <a:srgbClr val="808080"/>
        </a:lt2>
        <a:accent1>
          <a:srgbClr val="000078"/>
        </a:accent1>
        <a:accent2>
          <a:srgbClr val="333399"/>
        </a:accent2>
        <a:accent3>
          <a:srgbClr val="FFFFFF"/>
        </a:accent3>
        <a:accent4>
          <a:srgbClr val="560056"/>
        </a:accent4>
        <a:accent5>
          <a:srgbClr val="AAAABE"/>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5">
        <a:dk1>
          <a:srgbClr val="660066"/>
        </a:dk1>
        <a:lt1>
          <a:srgbClr val="FFFFFF"/>
        </a:lt1>
        <a:dk2>
          <a:srgbClr val="FFFFFF"/>
        </a:dk2>
        <a:lt2>
          <a:srgbClr val="808080"/>
        </a:lt2>
        <a:accent1>
          <a:srgbClr val="008000"/>
        </a:accent1>
        <a:accent2>
          <a:srgbClr val="333399"/>
        </a:accent2>
        <a:accent3>
          <a:srgbClr val="FFFFFF"/>
        </a:accent3>
        <a:accent4>
          <a:srgbClr val="560056"/>
        </a:accent4>
        <a:accent5>
          <a:srgbClr val="AAC0AA"/>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6">
        <a:dk1>
          <a:srgbClr val="660066"/>
        </a:dk1>
        <a:lt1>
          <a:srgbClr val="FFFFFF"/>
        </a:lt1>
        <a:dk2>
          <a:srgbClr val="FFFFFF"/>
        </a:dk2>
        <a:lt2>
          <a:srgbClr val="808080"/>
        </a:lt2>
        <a:accent1>
          <a:srgbClr val="008000"/>
        </a:accent1>
        <a:accent2>
          <a:srgbClr val="333399"/>
        </a:accent2>
        <a:accent3>
          <a:srgbClr val="FFFFFF"/>
        </a:accent3>
        <a:accent4>
          <a:srgbClr val="560056"/>
        </a:accent4>
        <a:accent5>
          <a:srgbClr val="AAC0AA"/>
        </a:accent5>
        <a:accent6>
          <a:srgbClr val="2D2D8A"/>
        </a:accent6>
        <a:hlink>
          <a:srgbClr val="4F0771"/>
        </a:hlink>
        <a:folHlink>
          <a:srgbClr val="78004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53</TotalTime>
  <Words>278</Words>
  <Application>Microsoft Office PowerPoint</Application>
  <PresentationFormat>On-screen Show (4:3)</PresentationFormat>
  <Paragraphs>60</Paragraphs>
  <Slides>9</Slides>
  <Notes>9</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3" baseType="lpstr">
      <vt:lpstr>Arial</vt:lpstr>
      <vt:lpstr>Wingdings</vt:lpstr>
      <vt:lpstr>Default Design</vt:lpstr>
      <vt:lpstr>Microsoft Graph Chart</vt:lpstr>
      <vt:lpstr>Green Grass Template</vt:lpstr>
      <vt:lpstr>Example Bullet Point Slide</vt:lpstr>
      <vt:lpstr>Colour scheme</vt:lpstr>
      <vt:lpstr>Picture slide</vt:lpstr>
      <vt:lpstr>Sample Graph (3 colours)</vt:lpstr>
      <vt:lpstr>Example of a table</vt:lpstr>
      <vt:lpstr>Two column bullet points</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Green Grass Template</dc:title>
  <dc:creator>Presentation Magazine</dc:creator>
  <cp:lastModifiedBy>Jonty Pearce</cp:lastModifiedBy>
  <cp:revision>5</cp:revision>
  <dcterms:created xsi:type="dcterms:W3CDTF">2005-02-11T09:43:07Z</dcterms:created>
  <dcterms:modified xsi:type="dcterms:W3CDTF">2015-02-22T11:10:27Z</dcterms:modified>
</cp:coreProperties>
</file>