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0" r:id="rId2"/>
    <p:sldId id="261" r:id="rId3"/>
    <p:sldId id="262" r:id="rId4"/>
    <p:sldId id="263" r:id="rId5"/>
    <p:sldId id="264" r:id="rId6"/>
    <p:sldId id="265" r:id="rId7"/>
    <p:sldId id="266" r:id="rId8"/>
    <p:sldId id="267" r:id="rId9"/>
    <p:sldId id="269"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550080"/>
    <a:srgbClr val="460046"/>
    <a:srgbClr val="6600C7"/>
    <a:srgbClr val="660066"/>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7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5C29B7-46A1-4CAE-A9DF-DC5C09C05F23}" type="slidenum">
              <a:rPr lang="en-US" altLang="en-US"/>
              <a:pPr>
                <a:defRPr/>
              </a:pPr>
              <a:t>‹#›</a:t>
            </a:fld>
            <a:endParaRPr lang="en-US" altLang="en-US"/>
          </a:p>
        </p:txBody>
      </p:sp>
    </p:spTree>
    <p:extLst>
      <p:ext uri="{BB962C8B-B14F-4D97-AF65-F5344CB8AC3E}">
        <p14:creationId xmlns:p14="http://schemas.microsoft.com/office/powerpoint/2010/main" val="3790424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7258E3-188A-4BA7-8264-FCF3C4A9EA98}"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0972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F56517-63FB-4D63-8A3B-A5CFF3FA3445}"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53610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B2806C-9C72-4DC6-AF7E-94508AC5D9FB}"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226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9BD265-CDDB-43F8-9C29-E0CCF820EC9E}"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33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7B7148-DBA1-49A3-BC8F-6E785FFAEB8F}"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5333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7B8C47-FF4B-4647-80D8-43DD1811B773}"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66067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A71489-37FD-4678-934E-F88539D5906B}"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3788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DA3BBF-F55D-4A2C-AD49-CC642A2D727F}"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2697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DA2419-1611-47FA-97CB-B15E6F6C9CA6}"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99339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77813"/>
            <a:ext cx="9144000" cy="1963737"/>
          </a:xfrm>
          <a:prstGeom prst="rect">
            <a:avLst/>
          </a:prstGeom>
          <a:solidFill>
            <a:srgbClr val="66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pic>
        <p:nvPicPr>
          <p:cNvPr id="5" name="Picture 8" descr="green_grass"/>
          <p:cNvPicPr>
            <a:picLocks noChangeAspect="1" noChangeArrowheads="1"/>
          </p:cNvPicPr>
          <p:nvPr/>
        </p:nvPicPr>
        <p:blipFill>
          <a:blip r:embed="rId2">
            <a:extLst>
              <a:ext uri="{28A0092B-C50C-407E-A947-70E740481C1C}">
                <a14:useLocalDpi xmlns:a14="http://schemas.microsoft.com/office/drawing/2010/main" val="0"/>
              </a:ext>
            </a:extLst>
          </a:blip>
          <a:srcRect b="12975"/>
          <a:stretch>
            <a:fillRect/>
          </a:stretch>
        </p:blipFill>
        <p:spPr bwMode="auto">
          <a:xfrm>
            <a:off x="0" y="5548313"/>
            <a:ext cx="9144000"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Grp="1" noChangeArrowheads="1"/>
          </p:cNvSpPr>
          <p:nvPr>
            <p:ph type="ctrTitle"/>
          </p:nvPr>
        </p:nvSpPr>
        <p:spPr>
          <a:xfrm>
            <a:off x="685800" y="525463"/>
            <a:ext cx="7772400" cy="1470025"/>
          </a:xfrm>
        </p:spPr>
        <p:txBody>
          <a:bodyPr/>
          <a:lstStyle>
            <a:lvl1pPr>
              <a:defRPr/>
            </a:lvl1pPr>
          </a:lstStyle>
          <a:p>
            <a:pPr lvl="0"/>
            <a:r>
              <a:rPr lang="en-US" altLang="en-US" noProof="0" smtClean="0"/>
              <a:t>Click to edit Master title style</a:t>
            </a:r>
          </a:p>
        </p:txBody>
      </p:sp>
      <p:sp>
        <p:nvSpPr>
          <p:cNvPr id="16388" name="Rectangle 4"/>
          <p:cNvSpPr>
            <a:spLocks noGrp="1" noChangeArrowheads="1"/>
          </p:cNvSpPr>
          <p:nvPr>
            <p:ph type="subTitle" idx="1"/>
          </p:nvPr>
        </p:nvSpPr>
        <p:spPr>
          <a:xfrm>
            <a:off x="1371600" y="33909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7"/>
          <p:cNvSpPr>
            <a:spLocks noGrp="1" noChangeArrowheads="1"/>
          </p:cNvSpPr>
          <p:nvPr>
            <p:ph type="sldNum" sz="quarter" idx="12"/>
          </p:nvPr>
        </p:nvSpPr>
        <p:spPr/>
        <p:txBody>
          <a:bodyPr/>
          <a:lstStyle>
            <a:lvl1pPr>
              <a:defRPr smtClean="0"/>
            </a:lvl1pPr>
          </a:lstStyle>
          <a:p>
            <a:pPr>
              <a:defRPr/>
            </a:pPr>
            <a:fld id="{C0F9625B-0217-4621-9BB9-A49902AE1A7B}" type="slidenum">
              <a:rPr lang="en-US" altLang="en-US"/>
              <a:pPr>
                <a:defRPr/>
              </a:pPr>
              <a:t>‹#›</a:t>
            </a:fld>
            <a:endParaRPr lang="en-US" altLang="en-US"/>
          </a:p>
        </p:txBody>
      </p:sp>
    </p:spTree>
    <p:extLst>
      <p:ext uri="{BB962C8B-B14F-4D97-AF65-F5344CB8AC3E}">
        <p14:creationId xmlns:p14="http://schemas.microsoft.com/office/powerpoint/2010/main" val="3922916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668837-29BC-4F4B-BA7F-39F992F07C55}" type="slidenum">
              <a:rPr lang="en-US" altLang="en-US"/>
              <a:pPr>
                <a:defRPr/>
              </a:pPr>
              <a:t>‹#›</a:t>
            </a:fld>
            <a:endParaRPr lang="en-US" altLang="en-US"/>
          </a:p>
        </p:txBody>
      </p:sp>
    </p:spTree>
    <p:extLst>
      <p:ext uri="{BB962C8B-B14F-4D97-AF65-F5344CB8AC3E}">
        <p14:creationId xmlns:p14="http://schemas.microsoft.com/office/powerpoint/2010/main" val="2487260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DF77775-C7F4-4A25-93FE-4593012930BD}" type="slidenum">
              <a:rPr lang="en-US" altLang="en-US"/>
              <a:pPr>
                <a:defRPr/>
              </a:pPr>
              <a:t>‹#›</a:t>
            </a:fld>
            <a:endParaRPr lang="en-US" altLang="en-US"/>
          </a:p>
        </p:txBody>
      </p:sp>
    </p:spTree>
    <p:extLst>
      <p:ext uri="{BB962C8B-B14F-4D97-AF65-F5344CB8AC3E}">
        <p14:creationId xmlns:p14="http://schemas.microsoft.com/office/powerpoint/2010/main" val="4197574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089CF4-BB39-48F0-942D-A6D3A49EC1A7}" type="slidenum">
              <a:rPr lang="en-US" altLang="en-US"/>
              <a:pPr>
                <a:defRPr/>
              </a:pPr>
              <a:t>‹#›</a:t>
            </a:fld>
            <a:endParaRPr lang="en-US" altLang="en-US"/>
          </a:p>
        </p:txBody>
      </p:sp>
    </p:spTree>
    <p:extLst>
      <p:ext uri="{BB962C8B-B14F-4D97-AF65-F5344CB8AC3E}">
        <p14:creationId xmlns:p14="http://schemas.microsoft.com/office/powerpoint/2010/main" val="2731635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D9A7246-00E0-4942-977A-A1E7FA3C43A4}" type="slidenum">
              <a:rPr lang="en-US" altLang="en-US"/>
              <a:pPr>
                <a:defRPr/>
              </a:pPr>
              <a:t>‹#›</a:t>
            </a:fld>
            <a:endParaRPr lang="en-US" altLang="en-US"/>
          </a:p>
        </p:txBody>
      </p:sp>
    </p:spTree>
    <p:extLst>
      <p:ext uri="{BB962C8B-B14F-4D97-AF65-F5344CB8AC3E}">
        <p14:creationId xmlns:p14="http://schemas.microsoft.com/office/powerpoint/2010/main" val="258738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8C2A54A-96D8-4B08-ACBE-93B797206852}" type="slidenum">
              <a:rPr lang="en-US" altLang="en-US"/>
              <a:pPr>
                <a:defRPr/>
              </a:pPr>
              <a:t>‹#›</a:t>
            </a:fld>
            <a:endParaRPr lang="en-US" altLang="en-US"/>
          </a:p>
        </p:txBody>
      </p:sp>
    </p:spTree>
    <p:extLst>
      <p:ext uri="{BB962C8B-B14F-4D97-AF65-F5344CB8AC3E}">
        <p14:creationId xmlns:p14="http://schemas.microsoft.com/office/powerpoint/2010/main" val="307453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980F67E-2605-4FDE-93EC-E8A93B21F8FF}" type="slidenum">
              <a:rPr lang="en-US" altLang="en-US"/>
              <a:pPr>
                <a:defRPr/>
              </a:pPr>
              <a:t>‹#›</a:t>
            </a:fld>
            <a:endParaRPr lang="en-US" altLang="en-US"/>
          </a:p>
        </p:txBody>
      </p:sp>
    </p:spTree>
    <p:extLst>
      <p:ext uri="{BB962C8B-B14F-4D97-AF65-F5344CB8AC3E}">
        <p14:creationId xmlns:p14="http://schemas.microsoft.com/office/powerpoint/2010/main" val="221787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F94617B-6E51-42DF-BEF7-73F5FFB826AD}" type="slidenum">
              <a:rPr lang="en-US" altLang="en-US"/>
              <a:pPr>
                <a:defRPr/>
              </a:pPr>
              <a:t>‹#›</a:t>
            </a:fld>
            <a:endParaRPr lang="en-US" altLang="en-US"/>
          </a:p>
        </p:txBody>
      </p:sp>
    </p:spTree>
    <p:extLst>
      <p:ext uri="{BB962C8B-B14F-4D97-AF65-F5344CB8AC3E}">
        <p14:creationId xmlns:p14="http://schemas.microsoft.com/office/powerpoint/2010/main" val="366933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C2E36CD-6E36-4446-975F-123967764D19}" type="slidenum">
              <a:rPr lang="en-US" altLang="en-US"/>
              <a:pPr>
                <a:defRPr/>
              </a:pPr>
              <a:t>‹#›</a:t>
            </a:fld>
            <a:endParaRPr lang="en-US" altLang="en-US"/>
          </a:p>
        </p:txBody>
      </p:sp>
    </p:spTree>
    <p:extLst>
      <p:ext uri="{BB962C8B-B14F-4D97-AF65-F5344CB8AC3E}">
        <p14:creationId xmlns:p14="http://schemas.microsoft.com/office/powerpoint/2010/main" val="22292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F08B44A-41C6-4EF3-93F5-8977B7617CB7}" type="slidenum">
              <a:rPr lang="en-US" altLang="en-US"/>
              <a:pPr>
                <a:defRPr/>
              </a:pPr>
              <a:t>‹#›</a:t>
            </a:fld>
            <a:endParaRPr lang="en-US" altLang="en-US"/>
          </a:p>
        </p:txBody>
      </p:sp>
    </p:spTree>
    <p:extLst>
      <p:ext uri="{BB962C8B-B14F-4D97-AF65-F5344CB8AC3E}">
        <p14:creationId xmlns:p14="http://schemas.microsoft.com/office/powerpoint/2010/main" val="3950829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781A2B1-E58B-4105-9E6C-EA034C917353}" type="slidenum">
              <a:rPr lang="en-US" altLang="en-US"/>
              <a:pPr>
                <a:defRPr/>
              </a:pPr>
              <a:t>‹#›</a:t>
            </a:fld>
            <a:endParaRPr lang="en-US" altLang="en-US"/>
          </a:p>
        </p:txBody>
      </p:sp>
    </p:spTree>
    <p:extLst>
      <p:ext uri="{BB962C8B-B14F-4D97-AF65-F5344CB8AC3E}">
        <p14:creationId xmlns:p14="http://schemas.microsoft.com/office/powerpoint/2010/main" val="3629504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238CA2C-5644-4D5A-88DB-CDF0A6761D65}" type="slidenum">
              <a:rPr lang="en-US" altLang="en-US"/>
              <a:pPr>
                <a:defRPr/>
              </a:pPr>
              <a:t>‹#›</a:t>
            </a:fld>
            <a:endParaRPr lang="en-US" altLang="en-US"/>
          </a:p>
        </p:txBody>
      </p:sp>
    </p:spTree>
    <p:extLst>
      <p:ext uri="{BB962C8B-B14F-4D97-AF65-F5344CB8AC3E}">
        <p14:creationId xmlns:p14="http://schemas.microsoft.com/office/powerpoint/2010/main" val="288188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973EF7-AF57-49AE-AC05-D567A70D7BC8}" type="slidenum">
              <a:rPr lang="en-US" altLang="en-US"/>
              <a:pPr>
                <a:defRPr/>
              </a:pPr>
              <a:t>‹#›</a:t>
            </a:fld>
            <a:endParaRPr lang="en-US" altLang="en-US"/>
          </a:p>
        </p:txBody>
      </p:sp>
    </p:spTree>
    <p:extLst>
      <p:ext uri="{BB962C8B-B14F-4D97-AF65-F5344CB8AC3E}">
        <p14:creationId xmlns:p14="http://schemas.microsoft.com/office/powerpoint/2010/main" val="3422700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277813"/>
            <a:ext cx="9144000" cy="1136650"/>
          </a:xfrm>
          <a:prstGeom prst="rect">
            <a:avLst/>
          </a:prstGeom>
          <a:solidFill>
            <a:srgbClr val="66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C535038-19B7-4122-ACA3-FEE61865BC6B}" type="slidenum">
              <a:rPr lang="en-US" altLang="en-US"/>
              <a:pPr>
                <a:defRPr/>
              </a:pPr>
              <a:t>‹#›</a:t>
            </a:fld>
            <a:endParaRPr lang="en-US" altLang="en-US"/>
          </a:p>
        </p:txBody>
      </p:sp>
      <p:pic>
        <p:nvPicPr>
          <p:cNvPr id="1032" name="Picture 8" descr="green_grass"/>
          <p:cNvPicPr>
            <a:picLocks noChangeAspect="1" noChangeArrowheads="1"/>
          </p:cNvPicPr>
          <p:nvPr/>
        </p:nvPicPr>
        <p:blipFill>
          <a:blip r:embed="rId15">
            <a:extLst>
              <a:ext uri="{28A0092B-C50C-407E-A947-70E740481C1C}">
                <a14:useLocalDpi xmlns:a14="http://schemas.microsoft.com/office/drawing/2010/main" val="0"/>
              </a:ext>
            </a:extLst>
          </a:blip>
          <a:srcRect b="12975"/>
          <a:stretch>
            <a:fillRect/>
          </a:stretch>
        </p:blipFill>
        <p:spPr bwMode="auto">
          <a:xfrm>
            <a:off x="0" y="5548313"/>
            <a:ext cx="9144000"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Green Grass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1558925" y="3471863"/>
            <a:ext cx="827088" cy="611187"/>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2635250" y="3471863"/>
            <a:ext cx="827088" cy="611187"/>
          </a:xfrm>
          <a:prstGeom prst="rect">
            <a:avLst/>
          </a:prstGeom>
          <a:solidFill>
            <a:schemeClr val="bg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4764088" y="3471863"/>
            <a:ext cx="827087" cy="611187"/>
          </a:xfrm>
          <a:prstGeom prst="rect">
            <a:avLst/>
          </a:prstGeom>
          <a:solidFill>
            <a:schemeClr val="accent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5832475" y="3471863"/>
            <a:ext cx="827088" cy="611187"/>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6900863" y="3471863"/>
            <a:ext cx="827087" cy="611187"/>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7970838" y="3471863"/>
            <a:ext cx="827087" cy="611187"/>
          </a:xfrm>
          <a:prstGeom prst="rect">
            <a:avLst/>
          </a:prstGeom>
          <a:solidFill>
            <a:schemeClr val="fo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3695700" y="3471863"/>
            <a:ext cx="827088" cy="611187"/>
          </a:xfrm>
          <a:prstGeom prst="rect">
            <a:avLst/>
          </a:prstGeom>
          <a:solidFill>
            <a:schemeClr val="tx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490538" y="3471863"/>
            <a:ext cx="827087" cy="611187"/>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271463" y="283210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1589088" y="270986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2540000" y="2832100"/>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3819525" y="2709863"/>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4906963" y="28321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5853113" y="283210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6788150" y="27098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7869238" y="27082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2748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0" y="2039938"/>
            <a:ext cx="2454275" cy="3273425"/>
          </a:xfrm>
          <a:prstGeom prst="rect">
            <a:avLst/>
          </a:prstGeom>
          <a:noFill/>
          <a:ln w="38100" algn="ctr">
            <a:solidFill>
              <a:srgbClr val="800080"/>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19300"/>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19300"/>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1987" name="Group 3"/>
          <p:cNvGraphicFramePr>
            <a:graphicFrameLocks noGrp="1"/>
          </p:cNvGraphicFramePr>
          <p:nvPr>
            <p:ph type="tbl" idx="1"/>
          </p:nvPr>
        </p:nvGraphicFramePr>
        <p:xfrm>
          <a:off x="1143000" y="1916113"/>
          <a:ext cx="7404100" cy="3208337"/>
        </p:xfrm>
        <a:graphic>
          <a:graphicData uri="http://schemas.openxmlformats.org/drawingml/2006/table">
            <a:tbl>
              <a:tblPr/>
              <a:tblGrid>
                <a:gridCol w="3702050"/>
                <a:gridCol w="3702050"/>
              </a:tblGrid>
              <a:tr h="452401">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30488" y="5397500"/>
            <a:ext cx="4110037" cy="915988"/>
          </a:xfrm>
          <a:prstGeom prst="rect">
            <a:avLst/>
          </a:prstGeom>
          <a:solidFill>
            <a:srgbClr val="FFFFFF">
              <a:alpha val="7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a:t>
            </a:r>
            <a:r>
              <a:rPr lang="en-GB" altLang="en-US"/>
              <a:t>you </a:t>
            </a:r>
            <a:r>
              <a:rPr lang="en-GB" altLang="en-US">
                <a:cs typeface="Arial" panose="020B0604020202020204" pitchFamily="34" charset="0"/>
              </a:rPr>
              <a:t>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4037013"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4689475"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46084" name="Group 4"/>
          <p:cNvGraphicFramePr>
            <a:graphicFrameLocks noGrp="1"/>
          </p:cNvGraphicFramePr>
          <p:nvPr>
            <p:ph sz="half" idx="2"/>
          </p:nvPr>
        </p:nvGraphicFramePr>
        <p:xfrm>
          <a:off x="5446713" y="1781175"/>
          <a:ext cx="3171825" cy="1614488"/>
        </p:xfrm>
        <a:graphic>
          <a:graphicData uri="http://schemas.openxmlformats.org/drawingml/2006/table">
            <a:tbl>
              <a:tblPr/>
              <a:tblGrid>
                <a:gridCol w="1585912"/>
                <a:gridCol w="1585913"/>
              </a:tblGrid>
              <a:tr h="808038">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1259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41259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0066"/>
      </a:dk1>
      <a:lt1>
        <a:srgbClr val="FFFFFF"/>
      </a:lt1>
      <a:dk2>
        <a:srgbClr val="FFFFFF"/>
      </a:dk2>
      <a:lt2>
        <a:srgbClr val="808080"/>
      </a:lt2>
      <a:accent1>
        <a:srgbClr val="ABFFAB"/>
      </a:accent1>
      <a:accent2>
        <a:srgbClr val="008000"/>
      </a:accent2>
      <a:accent3>
        <a:srgbClr val="FFFFFF"/>
      </a:accent3>
      <a:accent4>
        <a:srgbClr val="560056"/>
      </a:accent4>
      <a:accent5>
        <a:srgbClr val="D2FFD2"/>
      </a:accent5>
      <a:accent6>
        <a:srgbClr val="007300"/>
      </a:accent6>
      <a:hlink>
        <a:srgbClr val="830BB9"/>
      </a:hlink>
      <a:folHlink>
        <a:srgbClr val="A30EE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660066"/>
        </a:dk1>
        <a:lt1>
          <a:srgbClr val="FFFFFF"/>
        </a:lt1>
        <a:dk2>
          <a:srgbClr val="FFFFFF"/>
        </a:dk2>
        <a:lt2>
          <a:srgbClr val="808080"/>
        </a:lt2>
        <a:accent1>
          <a:srgbClr val="BBE0E3"/>
        </a:accent1>
        <a:accent2>
          <a:srgbClr val="333399"/>
        </a:accent2>
        <a:accent3>
          <a:srgbClr val="FFFFFF"/>
        </a:accent3>
        <a:accent4>
          <a:srgbClr val="56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660066"/>
        </a:dk1>
        <a:lt1>
          <a:srgbClr val="FFFFFF"/>
        </a:lt1>
        <a:dk2>
          <a:srgbClr val="FFFFFF"/>
        </a:dk2>
        <a:lt2>
          <a:srgbClr val="808080"/>
        </a:lt2>
        <a:accent1>
          <a:srgbClr val="000078"/>
        </a:accent1>
        <a:accent2>
          <a:srgbClr val="333399"/>
        </a:accent2>
        <a:accent3>
          <a:srgbClr val="FFFFFF"/>
        </a:accent3>
        <a:accent4>
          <a:srgbClr val="560056"/>
        </a:accent4>
        <a:accent5>
          <a:srgbClr val="AAAABE"/>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660066"/>
        </a:dk1>
        <a:lt1>
          <a:srgbClr val="FFFFFF"/>
        </a:lt1>
        <a:dk2>
          <a:srgbClr val="FFFFFF"/>
        </a:dk2>
        <a:lt2>
          <a:srgbClr val="808080"/>
        </a:lt2>
        <a:accent1>
          <a:srgbClr val="008000"/>
        </a:accent1>
        <a:accent2>
          <a:srgbClr val="333399"/>
        </a:accent2>
        <a:accent3>
          <a:srgbClr val="FFFFFF"/>
        </a:accent3>
        <a:accent4>
          <a:srgbClr val="560056"/>
        </a:accent4>
        <a:accent5>
          <a:srgbClr val="AAC0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660066"/>
        </a:dk1>
        <a:lt1>
          <a:srgbClr val="FFFFFF"/>
        </a:lt1>
        <a:dk2>
          <a:srgbClr val="FFFFFF"/>
        </a:dk2>
        <a:lt2>
          <a:srgbClr val="808080"/>
        </a:lt2>
        <a:accent1>
          <a:srgbClr val="008000"/>
        </a:accent1>
        <a:accent2>
          <a:srgbClr val="333399"/>
        </a:accent2>
        <a:accent3>
          <a:srgbClr val="FFFFFF"/>
        </a:accent3>
        <a:accent4>
          <a:srgbClr val="560056"/>
        </a:accent4>
        <a:accent5>
          <a:srgbClr val="AAC0AA"/>
        </a:accent5>
        <a:accent6>
          <a:srgbClr val="2D2D8A"/>
        </a:accent6>
        <a:hlink>
          <a:srgbClr val="4F0771"/>
        </a:hlink>
        <a:folHlink>
          <a:srgbClr val="78004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TotalTime>
  <Words>278</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Green Grass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Grass Template</dc:title>
  <dc:creator>Presentation Magazine</dc:creator>
  <cp:lastModifiedBy>Jonty Pearce</cp:lastModifiedBy>
  <cp:revision>5</cp:revision>
  <dcterms:created xsi:type="dcterms:W3CDTF">2005-02-11T09:43:07Z</dcterms:created>
  <dcterms:modified xsi:type="dcterms:W3CDTF">2015-02-22T11:10:27Z</dcterms:modified>
</cp:coreProperties>
</file>