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sldIdLst>
    <p:sldId id="260" r:id="rId2"/>
    <p:sldId id="261" r:id="rId3"/>
    <p:sldId id="262" r:id="rId4"/>
    <p:sldId id="263" r:id="rId5"/>
    <p:sldId id="264" r:id="rId6"/>
    <p:sldId id="265" r:id="rId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7BAD"/>
    <a:srgbClr val="CE73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1652" autoAdjust="0"/>
  </p:normalViewPr>
  <p:slideViewPr>
    <p:cSldViewPr>
      <p:cViewPr>
        <p:scale>
          <a:sx n="50" d="100"/>
          <a:sy n="50" d="100"/>
        </p:scale>
        <p:origin x="-3300" y="-14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C2D2EBA-805A-47A3-B081-814FD150CB5D}" type="slidenum">
              <a:rPr lang="en-US" altLang="en-US"/>
              <a:pPr>
                <a:defRPr/>
              </a:pPr>
              <a:t>‹#›</a:t>
            </a:fld>
            <a:endParaRPr lang="en-US" altLang="en-US"/>
          </a:p>
        </p:txBody>
      </p:sp>
    </p:spTree>
    <p:extLst>
      <p:ext uri="{BB962C8B-B14F-4D97-AF65-F5344CB8AC3E}">
        <p14:creationId xmlns:p14="http://schemas.microsoft.com/office/powerpoint/2010/main" val="329251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900DB22-9D87-4F92-81AB-3E54D7968C22}"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49506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A62A623-BB41-41DA-8EA3-A1A1423BF4A2}"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15814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0B3BC51-4EAB-4CBE-AACF-E3EBB814B960}"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68467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B9BE18A-831F-4DBC-B2C0-2CAF6411A8A4}"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8975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2270FC0-0A03-49CD-9E67-7245B26EA099}"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0337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243FAA0-6E98-45DD-81C2-95E81B6DCFF1}"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699115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7633358" flipH="1">
            <a:off x="4265613" y="4238625"/>
            <a:ext cx="2386012" cy="285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rot="12549979">
            <a:off x="6480175" y="4011613"/>
            <a:ext cx="2381250" cy="284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rot="9259446" flipH="1">
            <a:off x="684213" y="0"/>
            <a:ext cx="2381250" cy="284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rot="1839897" flipH="1" flipV="1">
            <a:off x="3024188" y="0"/>
            <a:ext cx="2425700" cy="289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2"/>
          <p:cNvSpPr>
            <a:spLocks noGrp="1" noChangeArrowheads="1"/>
          </p:cNvSpPr>
          <p:nvPr>
            <p:ph type="ctrTitle"/>
          </p:nvPr>
        </p:nvSpPr>
        <p:spPr>
          <a:xfrm>
            <a:off x="685800" y="2492375"/>
            <a:ext cx="7772400" cy="1441450"/>
          </a:xfrm>
        </p:spPr>
        <p:txBody>
          <a:bodyPr/>
          <a:lstStyle>
            <a:lvl1pP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371600" y="3886200"/>
            <a:ext cx="6400800" cy="658813"/>
          </a:xfrm>
        </p:spPr>
        <p:txBody>
          <a:bodyPr/>
          <a:lstStyle>
            <a:lvl1pPr marL="0" indent="0" algn="ctr">
              <a:buFontTx/>
              <a:buNone/>
              <a:defRPr sz="2400"/>
            </a:lvl1pPr>
          </a:lstStyle>
          <a:p>
            <a:pPr lvl="0"/>
            <a:r>
              <a:rPr lang="en-US" altLang="en-US" noProof="0" smtClean="0"/>
              <a:t>Click to edit Master subtitle style</a:t>
            </a:r>
          </a:p>
        </p:txBody>
      </p:sp>
      <p:sp>
        <p:nvSpPr>
          <p:cNvPr id="8" name="Rectangle 4"/>
          <p:cNvSpPr>
            <a:spLocks noGrp="1" noChangeArrowheads="1"/>
          </p:cNvSpPr>
          <p:nvPr>
            <p:ph type="dt" sz="half" idx="10"/>
          </p:nvPr>
        </p:nvSpPr>
        <p:spPr>
          <a:xfrm>
            <a:off x="457200" y="6245225"/>
            <a:ext cx="2133600" cy="476250"/>
          </a:xfrm>
        </p:spPr>
        <p:txBody>
          <a:bodyPr/>
          <a:lstStyle>
            <a:lvl1pPr>
              <a:defRPr smtClean="0"/>
            </a:lvl1pPr>
          </a:lstStyle>
          <a:p>
            <a:pPr>
              <a:defRPr/>
            </a:pPr>
            <a:endParaRPr lang="en-US" altLang="en-US"/>
          </a:p>
        </p:txBody>
      </p:sp>
      <p:sp>
        <p:nvSpPr>
          <p:cNvPr id="9"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en-US"/>
          </a:p>
        </p:txBody>
      </p:sp>
      <p:sp>
        <p:nvSpPr>
          <p:cNvPr id="10"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463B433D-4A4C-4ED3-B652-6A2F5E69BBF0}" type="slidenum">
              <a:rPr lang="en-US" altLang="en-US"/>
              <a:pPr>
                <a:defRPr/>
              </a:pPr>
              <a:t>‹#›</a:t>
            </a:fld>
            <a:endParaRPr lang="en-US" altLang="en-US"/>
          </a:p>
        </p:txBody>
      </p:sp>
    </p:spTree>
    <p:extLst>
      <p:ext uri="{BB962C8B-B14F-4D97-AF65-F5344CB8AC3E}">
        <p14:creationId xmlns:p14="http://schemas.microsoft.com/office/powerpoint/2010/main" val="3497071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0B1F5A-A381-4013-9C88-33BB63B23B7E}" type="slidenum">
              <a:rPr lang="en-US" altLang="en-US"/>
              <a:pPr>
                <a:defRPr/>
              </a:pPr>
              <a:t>‹#›</a:t>
            </a:fld>
            <a:endParaRPr lang="en-US" altLang="en-US"/>
          </a:p>
        </p:txBody>
      </p:sp>
    </p:spTree>
    <p:extLst>
      <p:ext uri="{BB962C8B-B14F-4D97-AF65-F5344CB8AC3E}">
        <p14:creationId xmlns:p14="http://schemas.microsoft.com/office/powerpoint/2010/main" val="333302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45138" y="152400"/>
            <a:ext cx="1619250" cy="59404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4706938" cy="5940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B968FD7-1E37-49E3-A625-798AFDAE8B32}" type="slidenum">
              <a:rPr lang="en-US" altLang="en-US"/>
              <a:pPr>
                <a:defRPr/>
              </a:pPr>
              <a:t>‹#›</a:t>
            </a:fld>
            <a:endParaRPr lang="en-US" altLang="en-US"/>
          </a:p>
        </p:txBody>
      </p:sp>
    </p:spTree>
    <p:extLst>
      <p:ext uri="{BB962C8B-B14F-4D97-AF65-F5344CB8AC3E}">
        <p14:creationId xmlns:p14="http://schemas.microsoft.com/office/powerpoint/2010/main" val="2256147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478588"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550988"/>
            <a:ext cx="6478588" cy="45418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9158937-A1CB-48B4-A334-68289D82FA6D}" type="slidenum">
              <a:rPr lang="en-US" altLang="en-US"/>
              <a:pPr>
                <a:defRPr/>
              </a:pPr>
              <a:t>‹#›</a:t>
            </a:fld>
            <a:endParaRPr lang="en-US" altLang="en-US"/>
          </a:p>
        </p:txBody>
      </p:sp>
    </p:spTree>
    <p:extLst>
      <p:ext uri="{BB962C8B-B14F-4D97-AF65-F5344CB8AC3E}">
        <p14:creationId xmlns:p14="http://schemas.microsoft.com/office/powerpoint/2010/main" val="3132620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47858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550988"/>
            <a:ext cx="3162300" cy="4541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00500" y="1550988"/>
            <a:ext cx="3163888" cy="4541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70D3213-7E10-4F76-8884-5729EE0BCF69}" type="slidenum">
              <a:rPr lang="en-US" altLang="en-US"/>
              <a:pPr>
                <a:defRPr/>
              </a:pPr>
              <a:t>‹#›</a:t>
            </a:fld>
            <a:endParaRPr lang="en-US" altLang="en-US"/>
          </a:p>
        </p:txBody>
      </p:sp>
    </p:spTree>
    <p:extLst>
      <p:ext uri="{BB962C8B-B14F-4D97-AF65-F5344CB8AC3E}">
        <p14:creationId xmlns:p14="http://schemas.microsoft.com/office/powerpoint/2010/main" val="2907744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6300B8-03D7-4B96-9152-72CAB7874016}" type="slidenum">
              <a:rPr lang="en-US" altLang="en-US"/>
              <a:pPr>
                <a:defRPr/>
              </a:pPr>
              <a:t>‹#›</a:t>
            </a:fld>
            <a:endParaRPr lang="en-US" altLang="en-US"/>
          </a:p>
        </p:txBody>
      </p:sp>
    </p:spTree>
    <p:extLst>
      <p:ext uri="{BB962C8B-B14F-4D97-AF65-F5344CB8AC3E}">
        <p14:creationId xmlns:p14="http://schemas.microsoft.com/office/powerpoint/2010/main" val="1321006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CB04DB-E8AC-46FC-AB82-10480401D679}" type="slidenum">
              <a:rPr lang="en-US" altLang="en-US"/>
              <a:pPr>
                <a:defRPr/>
              </a:pPr>
              <a:t>‹#›</a:t>
            </a:fld>
            <a:endParaRPr lang="en-US" altLang="en-US"/>
          </a:p>
        </p:txBody>
      </p:sp>
    </p:spTree>
    <p:extLst>
      <p:ext uri="{BB962C8B-B14F-4D97-AF65-F5344CB8AC3E}">
        <p14:creationId xmlns:p14="http://schemas.microsoft.com/office/powerpoint/2010/main" val="58968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50988"/>
            <a:ext cx="3162300" cy="4541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00500" y="1550988"/>
            <a:ext cx="3163888" cy="4541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BD22976-1AA9-47EB-9E25-F6EF9A5ECE03}" type="slidenum">
              <a:rPr lang="en-US" altLang="en-US"/>
              <a:pPr>
                <a:defRPr/>
              </a:pPr>
              <a:t>‹#›</a:t>
            </a:fld>
            <a:endParaRPr lang="en-US" altLang="en-US"/>
          </a:p>
        </p:txBody>
      </p:sp>
    </p:spTree>
    <p:extLst>
      <p:ext uri="{BB962C8B-B14F-4D97-AF65-F5344CB8AC3E}">
        <p14:creationId xmlns:p14="http://schemas.microsoft.com/office/powerpoint/2010/main" val="389279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772CEF2-A06F-4CAA-A0A3-C07A2B15B70F}" type="slidenum">
              <a:rPr lang="en-US" altLang="en-US"/>
              <a:pPr>
                <a:defRPr/>
              </a:pPr>
              <a:t>‹#›</a:t>
            </a:fld>
            <a:endParaRPr lang="en-US" altLang="en-US"/>
          </a:p>
        </p:txBody>
      </p:sp>
    </p:spTree>
    <p:extLst>
      <p:ext uri="{BB962C8B-B14F-4D97-AF65-F5344CB8AC3E}">
        <p14:creationId xmlns:p14="http://schemas.microsoft.com/office/powerpoint/2010/main" val="3706042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21FA952-1EAC-4048-A2ED-5FB8127A4E2A}" type="slidenum">
              <a:rPr lang="en-US" altLang="en-US"/>
              <a:pPr>
                <a:defRPr/>
              </a:pPr>
              <a:t>‹#›</a:t>
            </a:fld>
            <a:endParaRPr lang="en-US" altLang="en-US"/>
          </a:p>
        </p:txBody>
      </p:sp>
    </p:spTree>
    <p:extLst>
      <p:ext uri="{BB962C8B-B14F-4D97-AF65-F5344CB8AC3E}">
        <p14:creationId xmlns:p14="http://schemas.microsoft.com/office/powerpoint/2010/main" val="1248743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FDE26F1-167E-48DA-8762-4032803CD1D5}" type="slidenum">
              <a:rPr lang="en-US" altLang="en-US"/>
              <a:pPr>
                <a:defRPr/>
              </a:pPr>
              <a:t>‹#›</a:t>
            </a:fld>
            <a:endParaRPr lang="en-US" altLang="en-US"/>
          </a:p>
        </p:txBody>
      </p:sp>
    </p:spTree>
    <p:extLst>
      <p:ext uri="{BB962C8B-B14F-4D97-AF65-F5344CB8AC3E}">
        <p14:creationId xmlns:p14="http://schemas.microsoft.com/office/powerpoint/2010/main" val="3736542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7137AE4-FA9E-4AE6-98BC-8B170C34664D}" type="slidenum">
              <a:rPr lang="en-US" altLang="en-US"/>
              <a:pPr>
                <a:defRPr/>
              </a:pPr>
              <a:t>‹#›</a:t>
            </a:fld>
            <a:endParaRPr lang="en-US" altLang="en-US"/>
          </a:p>
        </p:txBody>
      </p:sp>
    </p:spTree>
    <p:extLst>
      <p:ext uri="{BB962C8B-B14F-4D97-AF65-F5344CB8AC3E}">
        <p14:creationId xmlns:p14="http://schemas.microsoft.com/office/powerpoint/2010/main" val="1831684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78A206C-0E4F-4E27-B739-3FC61CFB1994}" type="slidenum">
              <a:rPr lang="en-US" altLang="en-US"/>
              <a:pPr>
                <a:defRPr/>
              </a:pPr>
              <a:t>‹#›</a:t>
            </a:fld>
            <a:endParaRPr lang="en-US" altLang="en-US"/>
          </a:p>
        </p:txBody>
      </p:sp>
    </p:spTree>
    <p:extLst>
      <p:ext uri="{BB962C8B-B14F-4D97-AF65-F5344CB8AC3E}">
        <p14:creationId xmlns:p14="http://schemas.microsoft.com/office/powerpoint/2010/main" val="313512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rot="8841229" flipH="1">
            <a:off x="7446963" y="123825"/>
            <a:ext cx="1357312"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rot="1170930" flipH="1" flipV="1">
            <a:off x="7524750" y="1762125"/>
            <a:ext cx="1358900" cy="162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7"/>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rot="9587156" flipH="1">
            <a:off x="7351713" y="3562350"/>
            <a:ext cx="1357312"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0"/>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rot="-8225800">
            <a:off x="7502525" y="5157788"/>
            <a:ext cx="14144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685800" y="152400"/>
            <a:ext cx="647858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800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3"/>
          <p:cNvSpPr>
            <a:spLocks noGrp="1" noChangeArrowheads="1"/>
          </p:cNvSpPr>
          <p:nvPr>
            <p:ph type="body" idx="1"/>
          </p:nvPr>
        </p:nvSpPr>
        <p:spPr bwMode="auto">
          <a:xfrm>
            <a:off x="685800" y="1550988"/>
            <a:ext cx="6478588" cy="454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5800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A0EE1F1-779C-4164-85F2-6D7E3A4518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ahoma" panose="020B0604030504040204" pitchFamily="34" charset="0"/>
        </a:defRPr>
      </a:lvl2pPr>
      <a:lvl3pPr algn="ctr" rtl="0" eaLnBrk="0" fontAlgn="base" hangingPunct="0">
        <a:spcBef>
          <a:spcPct val="0"/>
        </a:spcBef>
        <a:spcAft>
          <a:spcPct val="0"/>
        </a:spcAft>
        <a:defRPr sz="3600">
          <a:solidFill>
            <a:schemeClr val="tx2"/>
          </a:solidFill>
          <a:latin typeface="Tahoma" panose="020B0604030504040204" pitchFamily="34" charset="0"/>
        </a:defRPr>
      </a:lvl3pPr>
      <a:lvl4pPr algn="ctr" rtl="0" eaLnBrk="0" fontAlgn="base" hangingPunct="0">
        <a:spcBef>
          <a:spcPct val="0"/>
        </a:spcBef>
        <a:spcAft>
          <a:spcPct val="0"/>
        </a:spcAft>
        <a:defRPr sz="3600">
          <a:solidFill>
            <a:schemeClr val="tx2"/>
          </a:solidFill>
          <a:latin typeface="Tahoma" panose="020B0604030504040204" pitchFamily="34" charset="0"/>
        </a:defRPr>
      </a:lvl4pPr>
      <a:lvl5pPr algn="ctr" rtl="0" eaLnBrk="0" fontAlgn="base" hangingPunct="0">
        <a:spcBef>
          <a:spcPct val="0"/>
        </a:spcBef>
        <a:spcAft>
          <a:spcPct val="0"/>
        </a:spcAft>
        <a:defRPr sz="3600">
          <a:solidFill>
            <a:schemeClr val="tx2"/>
          </a:solidFill>
          <a:latin typeface="Tahoma" panose="020B0604030504040204" pitchFamily="34" charset="0"/>
        </a:defRPr>
      </a:lvl5pPr>
      <a:lvl6pPr marL="457200" algn="ctr" rtl="0" fontAlgn="base">
        <a:spcBef>
          <a:spcPct val="0"/>
        </a:spcBef>
        <a:spcAft>
          <a:spcPct val="0"/>
        </a:spcAft>
        <a:defRPr sz="3600">
          <a:solidFill>
            <a:schemeClr val="tx2"/>
          </a:solidFill>
          <a:latin typeface="Tahoma" panose="020B0604030504040204" pitchFamily="34" charset="0"/>
        </a:defRPr>
      </a:lvl6pPr>
      <a:lvl7pPr marL="914400" algn="ctr" rtl="0" fontAlgn="base">
        <a:spcBef>
          <a:spcPct val="0"/>
        </a:spcBef>
        <a:spcAft>
          <a:spcPct val="0"/>
        </a:spcAft>
        <a:defRPr sz="3600">
          <a:solidFill>
            <a:schemeClr val="tx2"/>
          </a:solidFill>
          <a:latin typeface="Tahoma" panose="020B0604030504040204" pitchFamily="34" charset="0"/>
        </a:defRPr>
      </a:lvl7pPr>
      <a:lvl8pPr marL="1371600" algn="ctr" rtl="0" fontAlgn="base">
        <a:spcBef>
          <a:spcPct val="0"/>
        </a:spcBef>
        <a:spcAft>
          <a:spcPct val="0"/>
        </a:spcAft>
        <a:defRPr sz="3600">
          <a:solidFill>
            <a:schemeClr val="tx2"/>
          </a:solidFill>
          <a:latin typeface="Tahoma" panose="020B0604030504040204" pitchFamily="34" charset="0"/>
        </a:defRPr>
      </a:lvl8pPr>
      <a:lvl9pPr marL="1828800" algn="ctr" rtl="0" fontAlgn="base">
        <a:spcBef>
          <a:spcPct val="0"/>
        </a:spcBef>
        <a:spcAft>
          <a:spcPct val="0"/>
        </a:spcAft>
        <a:defRPr sz="3600">
          <a:solidFill>
            <a:schemeClr val="tx2"/>
          </a:solidFill>
          <a:latin typeface="Tahoma" panose="020B0604030504040204" pitchFamily="34" charset="0"/>
        </a:defRPr>
      </a:lvl9pPr>
    </p:titleStyle>
    <p:bodyStyle>
      <a:lvl1pPr marL="342900" indent="-342900" algn="l" rtl="0" eaLnBrk="0" fontAlgn="base" hangingPunct="0">
        <a:spcBef>
          <a:spcPct val="20000"/>
        </a:spcBef>
        <a:spcAft>
          <a:spcPct val="0"/>
        </a:spcAft>
        <a:buClr>
          <a:schemeClr val="hlink"/>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hlink"/>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519363"/>
            <a:ext cx="7772400" cy="1120775"/>
          </a:xfrm>
        </p:spPr>
        <p:txBody>
          <a:bodyPr/>
          <a:lstStyle/>
          <a:p>
            <a:pPr eaLnBrk="1" hangingPunct="1"/>
            <a:r>
              <a:rPr lang="en-US" altLang="en-US" smtClean="0"/>
              <a:t>Hands 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006475" y="1606550"/>
          <a:ext cx="6042025" cy="3759200"/>
        </p:xfrm>
        <a:graphic>
          <a:graphicData uri="http://schemas.openxmlformats.org/presentationml/2006/ole">
            <mc:AlternateContent xmlns:mc="http://schemas.openxmlformats.org/markup-compatibility/2006">
              <mc:Choice xmlns:v="urn:schemas-microsoft-com:vml" Requires="v">
                <p:oleObj spid="_x0000_s8196" name="Chart" r:id="rId4" imgW="7286549" imgH="4533900" progId="MSGraph.Chart.8">
                  <p:embed followColorScheme="full"/>
                </p:oleObj>
              </mc:Choice>
              <mc:Fallback>
                <p:oleObj name="Chart" r:id="rId4" imgW="7286549" imgH="45339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6475" y="1606550"/>
                        <a:ext cx="6042025"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550988"/>
            <a:ext cx="3173413" cy="4541837"/>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4" descr="March 04 1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25" y="3068638"/>
            <a:ext cx="3708400" cy="2473325"/>
          </a:xfrm>
          <a:prstGeom prst="rect">
            <a:avLst/>
          </a:prstGeom>
          <a:noFill/>
          <a:ln w="5715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685800" y="1550988"/>
            <a:ext cx="4030663" cy="45418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2532" name="Group 4"/>
          <p:cNvGraphicFramePr>
            <a:graphicFrameLocks noGrp="1"/>
          </p:cNvGraphicFramePr>
          <p:nvPr>
            <p:ph sz="half" idx="2"/>
          </p:nvPr>
        </p:nvGraphicFramePr>
        <p:xfrm>
          <a:off x="4967288" y="2133600"/>
          <a:ext cx="2147887" cy="1711325"/>
        </p:xfrm>
        <a:graphic>
          <a:graphicData uri="http://schemas.openxmlformats.org/drawingml/2006/table">
            <a:tbl>
              <a:tblPr/>
              <a:tblGrid>
                <a:gridCol w="1074737"/>
                <a:gridCol w="1073150"/>
              </a:tblGrid>
              <a:tr h="855663">
                <a:tc>
                  <a:txBody>
                    <a:bodyPr/>
                    <a:lstStyle>
                      <a:lvl1pPr>
                        <a:spcBef>
                          <a:spcPct val="20000"/>
                        </a:spcBef>
                        <a:buClr>
                          <a:schemeClr val="hlink"/>
                        </a:buClr>
                        <a:defRPr sz="2800">
                          <a:solidFill>
                            <a:schemeClr val="tx1"/>
                          </a:solidFill>
                          <a:latin typeface="Tahoma" panose="020B0604030504040204" pitchFamily="34" charset="0"/>
                        </a:defRPr>
                      </a:lvl1pPr>
                      <a:lvl2pPr>
                        <a:spcBef>
                          <a:spcPct val="20000"/>
                        </a:spcBef>
                        <a:buClr>
                          <a:schemeClr val="hlink"/>
                        </a:buClr>
                        <a:defRPr sz="2400">
                          <a:solidFill>
                            <a:schemeClr val="tx1"/>
                          </a:solidFill>
                          <a:latin typeface="Tahoma" panose="020B0604030504040204" pitchFamily="34" charset="0"/>
                        </a:defRPr>
                      </a:lvl2pPr>
                      <a:lvl3pPr>
                        <a:spcBef>
                          <a:spcPct val="20000"/>
                        </a:spcBef>
                        <a:buClr>
                          <a:schemeClr val="hlink"/>
                        </a:buClr>
                        <a:defRPr sz="2000">
                          <a:solidFill>
                            <a:schemeClr val="tx1"/>
                          </a:solidFill>
                          <a:latin typeface="Tahoma" panose="020B0604030504040204" pitchFamily="34" charset="0"/>
                        </a:defRPr>
                      </a:lvl3pPr>
                      <a:lvl4pPr>
                        <a:spcBef>
                          <a:spcPct val="20000"/>
                        </a:spcBef>
                        <a:buClr>
                          <a:schemeClr val="hlink"/>
                        </a:buClr>
                        <a:defRPr>
                          <a:solidFill>
                            <a:schemeClr val="tx1"/>
                          </a:solidFill>
                          <a:latin typeface="Tahoma" panose="020B0604030504040204" pitchFamily="34" charset="0"/>
                        </a:defRPr>
                      </a:lvl4pPr>
                      <a:lvl5pPr>
                        <a:spcBef>
                          <a:spcPct val="20000"/>
                        </a:spcBef>
                        <a:buClr>
                          <a:schemeClr val="hlink"/>
                        </a:buClr>
                        <a:defRPr>
                          <a:solidFill>
                            <a:schemeClr val="tx1"/>
                          </a:solidFill>
                          <a:latin typeface="Tahoma" panose="020B0604030504040204" pitchFamily="34" charset="0"/>
                        </a:defRPr>
                      </a:lvl5pPr>
                      <a:lvl6pPr fontAlgn="base">
                        <a:spcBef>
                          <a:spcPct val="20000"/>
                        </a:spcBef>
                        <a:spcAft>
                          <a:spcPct val="0"/>
                        </a:spcAft>
                        <a:buClr>
                          <a:schemeClr val="hlink"/>
                        </a:buClr>
                        <a:defRPr>
                          <a:solidFill>
                            <a:schemeClr val="tx1"/>
                          </a:solidFill>
                          <a:latin typeface="Tahoma" panose="020B0604030504040204" pitchFamily="34" charset="0"/>
                        </a:defRPr>
                      </a:lvl6pPr>
                      <a:lvl7pPr fontAlgn="base">
                        <a:spcBef>
                          <a:spcPct val="20000"/>
                        </a:spcBef>
                        <a:spcAft>
                          <a:spcPct val="0"/>
                        </a:spcAft>
                        <a:buClr>
                          <a:schemeClr val="hlink"/>
                        </a:buClr>
                        <a:defRPr>
                          <a:solidFill>
                            <a:schemeClr val="tx1"/>
                          </a:solidFill>
                          <a:latin typeface="Tahoma" panose="020B0604030504040204" pitchFamily="34" charset="0"/>
                        </a:defRPr>
                      </a:lvl7pPr>
                      <a:lvl8pPr fontAlgn="base">
                        <a:spcBef>
                          <a:spcPct val="20000"/>
                        </a:spcBef>
                        <a:spcAft>
                          <a:spcPct val="0"/>
                        </a:spcAft>
                        <a:buClr>
                          <a:schemeClr val="hlink"/>
                        </a:buClr>
                        <a:defRPr>
                          <a:solidFill>
                            <a:schemeClr val="tx1"/>
                          </a:solidFill>
                          <a:latin typeface="Tahoma" panose="020B0604030504040204" pitchFamily="34" charset="0"/>
                        </a:defRPr>
                      </a:lvl8pPr>
                      <a:lvl9pPr fontAlgn="base">
                        <a:spcBef>
                          <a:spcPct val="20000"/>
                        </a:spcBef>
                        <a:spcAft>
                          <a:spcPct val="0"/>
                        </a:spcAft>
                        <a:buClr>
                          <a:schemeClr val="hlink"/>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GB" altLang="en-US" sz="2800" b="0" i="0" u="none" strike="noStrike" cap="none" normalizeH="0" baseline="0" smtClean="0">
                          <a:ln>
                            <a:noFill/>
                          </a:ln>
                          <a:solidFill>
                            <a:schemeClr val="tx1"/>
                          </a:solidFill>
                          <a:effectLst/>
                          <a:latin typeface="Tahoma" panose="020B0604030504040204" pitchFamily="34" charset="0"/>
                        </a:rPr>
                        <a:t>Table</a:t>
                      </a:r>
                      <a:endParaRPr kumimoji="0" lang="en-US"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Tahoma" panose="020B0604030504040204" pitchFamily="34" charset="0"/>
                        </a:defRPr>
                      </a:lvl1pPr>
                      <a:lvl2pPr>
                        <a:spcBef>
                          <a:spcPct val="20000"/>
                        </a:spcBef>
                        <a:buClr>
                          <a:schemeClr val="hlink"/>
                        </a:buClr>
                        <a:defRPr sz="2400">
                          <a:solidFill>
                            <a:schemeClr val="tx1"/>
                          </a:solidFill>
                          <a:latin typeface="Tahoma" panose="020B0604030504040204" pitchFamily="34" charset="0"/>
                        </a:defRPr>
                      </a:lvl2pPr>
                      <a:lvl3pPr>
                        <a:spcBef>
                          <a:spcPct val="20000"/>
                        </a:spcBef>
                        <a:buClr>
                          <a:schemeClr val="hlink"/>
                        </a:buClr>
                        <a:defRPr sz="2000">
                          <a:solidFill>
                            <a:schemeClr val="tx1"/>
                          </a:solidFill>
                          <a:latin typeface="Tahoma" panose="020B0604030504040204" pitchFamily="34" charset="0"/>
                        </a:defRPr>
                      </a:lvl3pPr>
                      <a:lvl4pPr>
                        <a:spcBef>
                          <a:spcPct val="20000"/>
                        </a:spcBef>
                        <a:buClr>
                          <a:schemeClr val="hlink"/>
                        </a:buClr>
                        <a:defRPr>
                          <a:solidFill>
                            <a:schemeClr val="tx1"/>
                          </a:solidFill>
                          <a:latin typeface="Tahoma" panose="020B0604030504040204" pitchFamily="34" charset="0"/>
                        </a:defRPr>
                      </a:lvl4pPr>
                      <a:lvl5pPr>
                        <a:spcBef>
                          <a:spcPct val="20000"/>
                        </a:spcBef>
                        <a:buClr>
                          <a:schemeClr val="hlink"/>
                        </a:buClr>
                        <a:defRPr>
                          <a:solidFill>
                            <a:schemeClr val="tx1"/>
                          </a:solidFill>
                          <a:latin typeface="Tahoma" panose="020B0604030504040204" pitchFamily="34" charset="0"/>
                        </a:defRPr>
                      </a:lvl5pPr>
                      <a:lvl6pPr fontAlgn="base">
                        <a:spcBef>
                          <a:spcPct val="20000"/>
                        </a:spcBef>
                        <a:spcAft>
                          <a:spcPct val="0"/>
                        </a:spcAft>
                        <a:buClr>
                          <a:schemeClr val="hlink"/>
                        </a:buClr>
                        <a:defRPr>
                          <a:solidFill>
                            <a:schemeClr val="tx1"/>
                          </a:solidFill>
                          <a:latin typeface="Tahoma" panose="020B0604030504040204" pitchFamily="34" charset="0"/>
                        </a:defRPr>
                      </a:lvl6pPr>
                      <a:lvl7pPr fontAlgn="base">
                        <a:spcBef>
                          <a:spcPct val="20000"/>
                        </a:spcBef>
                        <a:spcAft>
                          <a:spcPct val="0"/>
                        </a:spcAft>
                        <a:buClr>
                          <a:schemeClr val="hlink"/>
                        </a:buClr>
                        <a:defRPr>
                          <a:solidFill>
                            <a:schemeClr val="tx1"/>
                          </a:solidFill>
                          <a:latin typeface="Tahoma" panose="020B0604030504040204" pitchFamily="34" charset="0"/>
                        </a:defRPr>
                      </a:lvl7pPr>
                      <a:lvl8pPr fontAlgn="base">
                        <a:spcBef>
                          <a:spcPct val="20000"/>
                        </a:spcBef>
                        <a:spcAft>
                          <a:spcPct val="0"/>
                        </a:spcAft>
                        <a:buClr>
                          <a:schemeClr val="hlink"/>
                        </a:buClr>
                        <a:defRPr>
                          <a:solidFill>
                            <a:schemeClr val="tx1"/>
                          </a:solidFill>
                          <a:latin typeface="Tahoma" panose="020B0604030504040204" pitchFamily="34" charset="0"/>
                        </a:defRPr>
                      </a:lvl8pPr>
                      <a:lvl9pPr fontAlgn="base">
                        <a:spcBef>
                          <a:spcPct val="20000"/>
                        </a:spcBef>
                        <a:spcAft>
                          <a:spcPct val="0"/>
                        </a:spcAft>
                        <a:buClr>
                          <a:schemeClr val="hlink"/>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5663">
                <a:tc>
                  <a:txBody>
                    <a:bodyPr/>
                    <a:lstStyle>
                      <a:lvl1pPr>
                        <a:spcBef>
                          <a:spcPct val="20000"/>
                        </a:spcBef>
                        <a:buClr>
                          <a:schemeClr val="hlink"/>
                        </a:buClr>
                        <a:defRPr sz="2800">
                          <a:solidFill>
                            <a:schemeClr val="tx1"/>
                          </a:solidFill>
                          <a:latin typeface="Tahoma" panose="020B0604030504040204" pitchFamily="34" charset="0"/>
                        </a:defRPr>
                      </a:lvl1pPr>
                      <a:lvl2pPr>
                        <a:spcBef>
                          <a:spcPct val="20000"/>
                        </a:spcBef>
                        <a:buClr>
                          <a:schemeClr val="hlink"/>
                        </a:buClr>
                        <a:defRPr sz="2400">
                          <a:solidFill>
                            <a:schemeClr val="tx1"/>
                          </a:solidFill>
                          <a:latin typeface="Tahoma" panose="020B0604030504040204" pitchFamily="34" charset="0"/>
                        </a:defRPr>
                      </a:lvl2pPr>
                      <a:lvl3pPr>
                        <a:spcBef>
                          <a:spcPct val="20000"/>
                        </a:spcBef>
                        <a:buClr>
                          <a:schemeClr val="hlink"/>
                        </a:buClr>
                        <a:defRPr sz="2000">
                          <a:solidFill>
                            <a:schemeClr val="tx1"/>
                          </a:solidFill>
                          <a:latin typeface="Tahoma" panose="020B0604030504040204" pitchFamily="34" charset="0"/>
                        </a:defRPr>
                      </a:lvl3pPr>
                      <a:lvl4pPr>
                        <a:spcBef>
                          <a:spcPct val="20000"/>
                        </a:spcBef>
                        <a:buClr>
                          <a:schemeClr val="hlink"/>
                        </a:buClr>
                        <a:defRPr>
                          <a:solidFill>
                            <a:schemeClr val="tx1"/>
                          </a:solidFill>
                          <a:latin typeface="Tahoma" panose="020B0604030504040204" pitchFamily="34" charset="0"/>
                        </a:defRPr>
                      </a:lvl4pPr>
                      <a:lvl5pPr>
                        <a:spcBef>
                          <a:spcPct val="20000"/>
                        </a:spcBef>
                        <a:buClr>
                          <a:schemeClr val="hlink"/>
                        </a:buClr>
                        <a:defRPr>
                          <a:solidFill>
                            <a:schemeClr val="tx1"/>
                          </a:solidFill>
                          <a:latin typeface="Tahoma" panose="020B0604030504040204" pitchFamily="34" charset="0"/>
                        </a:defRPr>
                      </a:lvl5pPr>
                      <a:lvl6pPr fontAlgn="base">
                        <a:spcBef>
                          <a:spcPct val="20000"/>
                        </a:spcBef>
                        <a:spcAft>
                          <a:spcPct val="0"/>
                        </a:spcAft>
                        <a:buClr>
                          <a:schemeClr val="hlink"/>
                        </a:buClr>
                        <a:defRPr>
                          <a:solidFill>
                            <a:schemeClr val="tx1"/>
                          </a:solidFill>
                          <a:latin typeface="Tahoma" panose="020B0604030504040204" pitchFamily="34" charset="0"/>
                        </a:defRPr>
                      </a:lvl6pPr>
                      <a:lvl7pPr fontAlgn="base">
                        <a:spcBef>
                          <a:spcPct val="20000"/>
                        </a:spcBef>
                        <a:spcAft>
                          <a:spcPct val="0"/>
                        </a:spcAft>
                        <a:buClr>
                          <a:schemeClr val="hlink"/>
                        </a:buClr>
                        <a:defRPr>
                          <a:solidFill>
                            <a:schemeClr val="tx1"/>
                          </a:solidFill>
                          <a:latin typeface="Tahoma" panose="020B0604030504040204" pitchFamily="34" charset="0"/>
                        </a:defRPr>
                      </a:lvl7pPr>
                      <a:lvl8pPr fontAlgn="base">
                        <a:spcBef>
                          <a:spcPct val="20000"/>
                        </a:spcBef>
                        <a:spcAft>
                          <a:spcPct val="0"/>
                        </a:spcAft>
                        <a:buClr>
                          <a:schemeClr val="hlink"/>
                        </a:buClr>
                        <a:defRPr>
                          <a:solidFill>
                            <a:schemeClr val="tx1"/>
                          </a:solidFill>
                          <a:latin typeface="Tahoma" panose="020B0604030504040204" pitchFamily="34" charset="0"/>
                        </a:defRPr>
                      </a:lvl8pPr>
                      <a:lvl9pPr fontAlgn="base">
                        <a:spcBef>
                          <a:spcPct val="20000"/>
                        </a:spcBef>
                        <a:spcAft>
                          <a:spcPct val="0"/>
                        </a:spcAft>
                        <a:buClr>
                          <a:schemeClr val="hlink"/>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Tahoma" panose="020B0604030504040204" pitchFamily="34" charset="0"/>
                        </a:defRPr>
                      </a:lvl1pPr>
                      <a:lvl2pPr>
                        <a:spcBef>
                          <a:spcPct val="20000"/>
                        </a:spcBef>
                        <a:buClr>
                          <a:schemeClr val="hlink"/>
                        </a:buClr>
                        <a:defRPr sz="2400">
                          <a:solidFill>
                            <a:schemeClr val="tx1"/>
                          </a:solidFill>
                          <a:latin typeface="Tahoma" panose="020B0604030504040204" pitchFamily="34" charset="0"/>
                        </a:defRPr>
                      </a:lvl2pPr>
                      <a:lvl3pPr>
                        <a:spcBef>
                          <a:spcPct val="20000"/>
                        </a:spcBef>
                        <a:buClr>
                          <a:schemeClr val="hlink"/>
                        </a:buClr>
                        <a:defRPr sz="2000">
                          <a:solidFill>
                            <a:schemeClr val="tx1"/>
                          </a:solidFill>
                          <a:latin typeface="Tahoma" panose="020B0604030504040204" pitchFamily="34" charset="0"/>
                        </a:defRPr>
                      </a:lvl3pPr>
                      <a:lvl4pPr>
                        <a:spcBef>
                          <a:spcPct val="20000"/>
                        </a:spcBef>
                        <a:buClr>
                          <a:schemeClr val="hlink"/>
                        </a:buClr>
                        <a:defRPr>
                          <a:solidFill>
                            <a:schemeClr val="tx1"/>
                          </a:solidFill>
                          <a:latin typeface="Tahoma" panose="020B0604030504040204" pitchFamily="34" charset="0"/>
                        </a:defRPr>
                      </a:lvl4pPr>
                      <a:lvl5pPr>
                        <a:spcBef>
                          <a:spcPct val="20000"/>
                        </a:spcBef>
                        <a:buClr>
                          <a:schemeClr val="hlink"/>
                        </a:buClr>
                        <a:defRPr>
                          <a:solidFill>
                            <a:schemeClr val="tx1"/>
                          </a:solidFill>
                          <a:latin typeface="Tahoma" panose="020B0604030504040204" pitchFamily="34" charset="0"/>
                        </a:defRPr>
                      </a:lvl5pPr>
                      <a:lvl6pPr fontAlgn="base">
                        <a:spcBef>
                          <a:spcPct val="20000"/>
                        </a:spcBef>
                        <a:spcAft>
                          <a:spcPct val="0"/>
                        </a:spcAft>
                        <a:buClr>
                          <a:schemeClr val="hlink"/>
                        </a:buClr>
                        <a:defRPr>
                          <a:solidFill>
                            <a:schemeClr val="tx1"/>
                          </a:solidFill>
                          <a:latin typeface="Tahoma" panose="020B0604030504040204" pitchFamily="34" charset="0"/>
                        </a:defRPr>
                      </a:lvl6pPr>
                      <a:lvl7pPr fontAlgn="base">
                        <a:spcBef>
                          <a:spcPct val="20000"/>
                        </a:spcBef>
                        <a:spcAft>
                          <a:spcPct val="0"/>
                        </a:spcAft>
                        <a:buClr>
                          <a:schemeClr val="hlink"/>
                        </a:buClr>
                        <a:defRPr>
                          <a:solidFill>
                            <a:schemeClr val="tx1"/>
                          </a:solidFill>
                          <a:latin typeface="Tahoma" panose="020B0604030504040204" pitchFamily="34" charset="0"/>
                        </a:defRPr>
                      </a:lvl7pPr>
                      <a:lvl8pPr fontAlgn="base">
                        <a:spcBef>
                          <a:spcPct val="20000"/>
                        </a:spcBef>
                        <a:spcAft>
                          <a:spcPct val="0"/>
                        </a:spcAft>
                        <a:buClr>
                          <a:schemeClr val="hlink"/>
                        </a:buClr>
                        <a:defRPr>
                          <a:solidFill>
                            <a:schemeClr val="tx1"/>
                          </a:solidFill>
                          <a:latin typeface="Tahoma" panose="020B0604030504040204" pitchFamily="34" charset="0"/>
                        </a:defRPr>
                      </a:lvl8pPr>
                      <a:lvl9pPr fontAlgn="base">
                        <a:spcBef>
                          <a:spcPct val="20000"/>
                        </a:spcBef>
                        <a:spcAft>
                          <a:spcPct val="0"/>
                        </a:spcAft>
                        <a:buClr>
                          <a:schemeClr val="hlink"/>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1439863" y="4616450"/>
            <a:ext cx="2232025" cy="1368425"/>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rPr>
              <a:t>Text box</a:t>
            </a:r>
            <a:endParaRPr lang="en-US" altLang="en-US" sz="1800">
              <a:latin typeface="Arial" panose="020B0604020202020204" pitchFamily="34" charset="0"/>
            </a:endParaRPr>
          </a:p>
        </p:txBody>
      </p:sp>
      <p:sp>
        <p:nvSpPr>
          <p:cNvPr id="12304" name="Rectangle 16"/>
          <p:cNvSpPr>
            <a:spLocks noChangeArrowheads="1"/>
          </p:cNvSpPr>
          <p:nvPr/>
        </p:nvSpPr>
        <p:spPr bwMode="auto">
          <a:xfrm>
            <a:off x="4559300" y="4616450"/>
            <a:ext cx="2232025" cy="1368425"/>
          </a:xfrm>
          <a:prstGeom prst="rect">
            <a:avLst/>
          </a:prstGeom>
          <a:solidFill>
            <a:schemeClr val="accent1"/>
          </a:solidFill>
          <a:ln w="9525">
            <a:solidFill>
              <a:schemeClr val="folHlink"/>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rPr>
              <a:t>Text box</a:t>
            </a:r>
          </a:p>
          <a:p>
            <a:pPr algn="ctr" eaLnBrk="1" hangingPunct="1"/>
            <a:r>
              <a:rPr lang="en-GB" altLang="en-US" sz="1800">
                <a:latin typeface="Arial" panose="020B0604020202020204" pitchFamily="34" charset="0"/>
              </a:rPr>
              <a:t>With shadow</a:t>
            </a:r>
            <a:endParaRPr lang="en-US" altLang="en-US"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6">
      <a:dk1>
        <a:srgbClr val="3300CC"/>
      </a:dk1>
      <a:lt1>
        <a:srgbClr val="FFFFFF"/>
      </a:lt1>
      <a:dk2>
        <a:srgbClr val="3300CD"/>
      </a:dk2>
      <a:lt2>
        <a:srgbClr val="808080"/>
      </a:lt2>
      <a:accent1>
        <a:srgbClr val="FFDE4B"/>
      </a:accent1>
      <a:accent2>
        <a:srgbClr val="CE739C"/>
      </a:accent2>
      <a:accent3>
        <a:srgbClr val="FFFFFF"/>
      </a:accent3>
      <a:accent4>
        <a:srgbClr val="2A00AE"/>
      </a:accent4>
      <a:accent5>
        <a:srgbClr val="FFECB1"/>
      </a:accent5>
      <a:accent6>
        <a:srgbClr val="BA688D"/>
      </a:accent6>
      <a:hlink>
        <a:srgbClr val="F77352"/>
      </a:hlink>
      <a:folHlink>
        <a:srgbClr val="7A7ABC"/>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3300CC"/>
        </a:dk1>
        <a:lt1>
          <a:srgbClr val="FFFFFF"/>
        </a:lt1>
        <a:dk2>
          <a:srgbClr val="3300CD"/>
        </a:dk2>
        <a:lt2>
          <a:srgbClr val="808080"/>
        </a:lt2>
        <a:accent1>
          <a:srgbClr val="BBE0E3"/>
        </a:accent1>
        <a:accent2>
          <a:srgbClr val="333399"/>
        </a:accent2>
        <a:accent3>
          <a:srgbClr val="FFFFFF"/>
        </a:accent3>
        <a:accent4>
          <a:srgbClr val="2A00AE"/>
        </a:accent4>
        <a:accent5>
          <a:srgbClr val="DAEDEF"/>
        </a:accent5>
        <a:accent6>
          <a:srgbClr val="2D2D8A"/>
        </a:accent6>
        <a:hlink>
          <a:srgbClr val="333366"/>
        </a:hlink>
        <a:folHlink>
          <a:srgbClr val="9999CC"/>
        </a:folHlink>
      </a:clrScheme>
      <a:clrMap bg1="lt1" tx1="dk1" bg2="lt2" tx2="dk2" accent1="accent1" accent2="accent2" accent3="accent3" accent4="accent4" accent5="accent5" accent6="accent6" hlink="hlink" folHlink="folHlink"/>
    </a:extraClrScheme>
    <a:extraClrScheme>
      <a:clrScheme name="Blank Presentation 14">
        <a:dk1>
          <a:srgbClr val="3300CC"/>
        </a:dk1>
        <a:lt1>
          <a:srgbClr val="FFFFFF"/>
        </a:lt1>
        <a:dk2>
          <a:srgbClr val="3300CD"/>
        </a:dk2>
        <a:lt2>
          <a:srgbClr val="808080"/>
        </a:lt2>
        <a:accent1>
          <a:srgbClr val="BBE0E3"/>
        </a:accent1>
        <a:accent2>
          <a:srgbClr val="CE739C"/>
        </a:accent2>
        <a:accent3>
          <a:srgbClr val="FFFFFF"/>
        </a:accent3>
        <a:accent4>
          <a:srgbClr val="2A00AE"/>
        </a:accent4>
        <a:accent5>
          <a:srgbClr val="DAEDEF"/>
        </a:accent5>
        <a:accent6>
          <a:srgbClr val="BA688D"/>
        </a:accent6>
        <a:hlink>
          <a:srgbClr val="F77352"/>
        </a:hlink>
        <a:folHlink>
          <a:srgbClr val="9999CC"/>
        </a:folHlink>
      </a:clrScheme>
      <a:clrMap bg1="lt1" tx1="dk1" bg2="lt2" tx2="dk2" accent1="accent1" accent2="accent2" accent3="accent3" accent4="accent4" accent5="accent5" accent6="accent6" hlink="hlink" folHlink="folHlink"/>
    </a:extraClrScheme>
    <a:extraClrScheme>
      <a:clrScheme name="Blank Presentation 15">
        <a:dk1>
          <a:srgbClr val="3300CC"/>
        </a:dk1>
        <a:lt1>
          <a:srgbClr val="FFFFFF"/>
        </a:lt1>
        <a:dk2>
          <a:srgbClr val="3300CD"/>
        </a:dk2>
        <a:lt2>
          <a:srgbClr val="808080"/>
        </a:lt2>
        <a:accent1>
          <a:srgbClr val="BBE0E3"/>
        </a:accent1>
        <a:accent2>
          <a:srgbClr val="CE739C"/>
        </a:accent2>
        <a:accent3>
          <a:srgbClr val="FFFFFF"/>
        </a:accent3>
        <a:accent4>
          <a:srgbClr val="2A00AE"/>
        </a:accent4>
        <a:accent5>
          <a:srgbClr val="DAEDEF"/>
        </a:accent5>
        <a:accent6>
          <a:srgbClr val="BA688D"/>
        </a:accent6>
        <a:hlink>
          <a:srgbClr val="F77352"/>
        </a:hlink>
        <a:folHlink>
          <a:srgbClr val="7A7ABC"/>
        </a:folHlink>
      </a:clrScheme>
      <a:clrMap bg1="lt1" tx1="dk1" bg2="lt2" tx2="dk2" accent1="accent1" accent2="accent2" accent3="accent3" accent4="accent4" accent5="accent5" accent6="accent6" hlink="hlink" folHlink="folHlink"/>
    </a:extraClrScheme>
    <a:extraClrScheme>
      <a:clrScheme name="Blank Presentation 16">
        <a:dk1>
          <a:srgbClr val="3300CC"/>
        </a:dk1>
        <a:lt1>
          <a:srgbClr val="FFFFFF"/>
        </a:lt1>
        <a:dk2>
          <a:srgbClr val="3300CD"/>
        </a:dk2>
        <a:lt2>
          <a:srgbClr val="808080"/>
        </a:lt2>
        <a:accent1>
          <a:srgbClr val="FFDE4B"/>
        </a:accent1>
        <a:accent2>
          <a:srgbClr val="CE739C"/>
        </a:accent2>
        <a:accent3>
          <a:srgbClr val="FFFFFF"/>
        </a:accent3>
        <a:accent4>
          <a:srgbClr val="2A00AE"/>
        </a:accent4>
        <a:accent5>
          <a:srgbClr val="FFECB1"/>
        </a:accent5>
        <a:accent6>
          <a:srgbClr val="BA688D"/>
        </a:accent6>
        <a:hlink>
          <a:srgbClr val="F77352"/>
        </a:hlink>
        <a:folHlink>
          <a:srgbClr val="7A7AB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Times</vt:lpstr>
      <vt:lpstr>Arial</vt:lpstr>
      <vt:lpstr>Tahoma</vt:lpstr>
      <vt:lpstr>Wingdings</vt:lpstr>
      <vt:lpstr>Blank Presentation</vt:lpstr>
      <vt:lpstr>Microsoft Graph Chart</vt:lpstr>
      <vt:lpstr>Hands Template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 Template</dc:title>
  <dc:creator>Presentation Magazine</dc:creator>
  <cp:lastModifiedBy>Jonty Pearce</cp:lastModifiedBy>
  <cp:revision>20</cp:revision>
  <dcterms:created xsi:type="dcterms:W3CDTF">2006-02-12T12:45:36Z</dcterms:created>
  <dcterms:modified xsi:type="dcterms:W3CDTF">2015-02-22T11:10:26Z</dcterms:modified>
</cp:coreProperties>
</file>