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81">
          <p15:clr>
            <a:srgbClr val="A4A3A4"/>
          </p15:clr>
        </p15:guide>
        <p15:guide id="2" orient="horz" pos="2505">
          <p15:clr>
            <a:srgbClr val="A4A3A4"/>
          </p15:clr>
        </p15:guide>
        <p15:guide id="3" orient="horz" pos="57">
          <p15:clr>
            <a:srgbClr val="A4A3A4"/>
          </p15:clr>
        </p15:guide>
        <p15:guide id="4" pos="2880">
          <p15:clr>
            <a:srgbClr val="A4A3A4"/>
          </p15:clr>
        </p15:guide>
        <p15:guide id="5" pos="261">
          <p15:clr>
            <a:srgbClr val="A4A3A4"/>
          </p15:clr>
        </p15:guide>
        <p15:guide id="6" pos="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580" y="-1026"/>
      </p:cViewPr>
      <p:guideLst>
        <p:guide orient="horz" pos="2281"/>
        <p:guide orient="horz" pos="2505"/>
        <p:guide orient="horz" pos="57"/>
        <p:guide pos="2880"/>
        <p:guide pos="261"/>
        <p:guide pos="4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2D65865-6727-471D-8848-38EAB6EB8B52}" type="slidenum">
              <a:rPr lang="en-GB" altLang="en-US"/>
              <a:pPr>
                <a:defRPr/>
              </a:pPr>
              <a:t>‹#›</a:t>
            </a:fld>
            <a:endParaRPr lang="en-GB" altLang="en-US"/>
          </a:p>
        </p:txBody>
      </p:sp>
    </p:spTree>
    <p:extLst>
      <p:ext uri="{BB962C8B-B14F-4D97-AF65-F5344CB8AC3E}">
        <p14:creationId xmlns:p14="http://schemas.microsoft.com/office/powerpoint/2010/main" val="2445482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F6A52B-E4C3-4D93-B379-C4EEE5C38844}"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35308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CED688-60B0-4814-9BB9-C7150B39E43C}"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78506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F81985-ADA5-4E7C-B8FD-93F504DC9F04}"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3002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AE0873-E051-44DF-9EB7-D98E72B32FF7}"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48103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AF564B-2A8E-480C-8E98-CF8975A51378}"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78905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D7F9A1-0CB9-41EF-8E32-7F237FE4C721}"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9625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Gingham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ctrTitle"/>
          </p:nvPr>
        </p:nvSpPr>
        <p:spPr>
          <a:xfrm>
            <a:off x="2555875" y="1628775"/>
            <a:ext cx="4103688" cy="2160588"/>
          </a:xfrm>
        </p:spPr>
        <p:txBody>
          <a:bodyPr/>
          <a:lstStyle>
            <a:lvl1pPr>
              <a:defRPr/>
            </a:lvl1pPr>
          </a:lstStyle>
          <a:p>
            <a:pPr lvl="0"/>
            <a:r>
              <a:rPr lang="en-US" altLang="en-US" noProof="0" smtClean="0"/>
              <a:t>Click to edit Master title style</a:t>
            </a:r>
          </a:p>
        </p:txBody>
      </p:sp>
      <p:sp>
        <p:nvSpPr>
          <p:cNvPr id="3076" name="Rectangle 4"/>
          <p:cNvSpPr>
            <a:spLocks noGrp="1" noChangeArrowheads="1"/>
          </p:cNvSpPr>
          <p:nvPr>
            <p:ph type="subTitle" idx="1"/>
          </p:nvPr>
        </p:nvSpPr>
        <p:spPr>
          <a:xfrm>
            <a:off x="2555875" y="3886200"/>
            <a:ext cx="4103688"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5"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7"/>
          <p:cNvSpPr>
            <a:spLocks noGrp="1" noChangeArrowheads="1"/>
          </p:cNvSpPr>
          <p:nvPr>
            <p:ph type="sldNum" sz="quarter" idx="12"/>
          </p:nvPr>
        </p:nvSpPr>
        <p:spPr/>
        <p:txBody>
          <a:bodyPr/>
          <a:lstStyle>
            <a:lvl1pPr>
              <a:defRPr smtClean="0"/>
            </a:lvl1pPr>
          </a:lstStyle>
          <a:p>
            <a:pPr>
              <a:defRPr/>
            </a:pPr>
            <a:fld id="{7F65886E-7715-4703-80D8-362E30811968}" type="slidenum">
              <a:rPr lang="en-US" altLang="en-US"/>
              <a:pPr>
                <a:defRPr/>
              </a:pPr>
              <a:t>‹#›</a:t>
            </a:fld>
            <a:endParaRPr lang="en-US" altLang="en-US"/>
          </a:p>
        </p:txBody>
      </p:sp>
    </p:spTree>
    <p:extLst>
      <p:ext uri="{BB962C8B-B14F-4D97-AF65-F5344CB8AC3E}">
        <p14:creationId xmlns:p14="http://schemas.microsoft.com/office/powerpoint/2010/main" val="2550461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68A599-9FD4-4550-8B3F-6CBEF0DFF131}" type="slidenum">
              <a:rPr lang="en-US" altLang="en-US"/>
              <a:pPr>
                <a:defRPr/>
              </a:pPr>
              <a:t>‹#›</a:t>
            </a:fld>
            <a:endParaRPr lang="en-US" altLang="en-US"/>
          </a:p>
        </p:txBody>
      </p:sp>
    </p:spTree>
    <p:extLst>
      <p:ext uri="{BB962C8B-B14F-4D97-AF65-F5344CB8AC3E}">
        <p14:creationId xmlns:p14="http://schemas.microsoft.com/office/powerpoint/2010/main" val="809432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8475" y="274638"/>
            <a:ext cx="1838325"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331913" y="274638"/>
            <a:ext cx="536416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A0A22CB-DF5B-44B6-88B1-28BBD93DD7B0}" type="slidenum">
              <a:rPr lang="en-US" altLang="en-US"/>
              <a:pPr>
                <a:defRPr/>
              </a:pPr>
              <a:t>‹#›</a:t>
            </a:fld>
            <a:endParaRPr lang="en-US" altLang="en-US"/>
          </a:p>
        </p:txBody>
      </p:sp>
    </p:spTree>
    <p:extLst>
      <p:ext uri="{BB962C8B-B14F-4D97-AF65-F5344CB8AC3E}">
        <p14:creationId xmlns:p14="http://schemas.microsoft.com/office/powerpoint/2010/main" val="3662031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331913" y="274638"/>
            <a:ext cx="7354887"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331913" y="1600200"/>
            <a:ext cx="7354887"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E896F23-881A-4105-9D8A-46AE63F56DF3}" type="slidenum">
              <a:rPr lang="en-US" altLang="en-US"/>
              <a:pPr>
                <a:defRPr/>
              </a:pPr>
              <a:t>‹#›</a:t>
            </a:fld>
            <a:endParaRPr lang="en-US" altLang="en-US"/>
          </a:p>
        </p:txBody>
      </p:sp>
    </p:spTree>
    <p:extLst>
      <p:ext uri="{BB962C8B-B14F-4D97-AF65-F5344CB8AC3E}">
        <p14:creationId xmlns:p14="http://schemas.microsoft.com/office/powerpoint/2010/main" val="1308659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31913" y="274638"/>
            <a:ext cx="7354887"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331913" y="1600200"/>
            <a:ext cx="36004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84763" y="1600200"/>
            <a:ext cx="36020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CF56106-BE39-47BC-87FB-64BE4598CB11}" type="slidenum">
              <a:rPr lang="en-US" altLang="en-US"/>
              <a:pPr>
                <a:defRPr/>
              </a:pPr>
              <a:t>‹#›</a:t>
            </a:fld>
            <a:endParaRPr lang="en-US" altLang="en-US"/>
          </a:p>
        </p:txBody>
      </p:sp>
    </p:spTree>
    <p:extLst>
      <p:ext uri="{BB962C8B-B14F-4D97-AF65-F5344CB8AC3E}">
        <p14:creationId xmlns:p14="http://schemas.microsoft.com/office/powerpoint/2010/main" val="3111615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842A9E-E87B-4309-87F0-914039E44AF3}" type="slidenum">
              <a:rPr lang="en-US" altLang="en-US"/>
              <a:pPr>
                <a:defRPr/>
              </a:pPr>
              <a:t>‹#›</a:t>
            </a:fld>
            <a:endParaRPr lang="en-US" altLang="en-US"/>
          </a:p>
        </p:txBody>
      </p:sp>
    </p:spTree>
    <p:extLst>
      <p:ext uri="{BB962C8B-B14F-4D97-AF65-F5344CB8AC3E}">
        <p14:creationId xmlns:p14="http://schemas.microsoft.com/office/powerpoint/2010/main" val="309118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2270685-F1E7-448F-A2F4-2974B19EE9BE}" type="slidenum">
              <a:rPr lang="en-US" altLang="en-US"/>
              <a:pPr>
                <a:defRPr/>
              </a:pPr>
              <a:t>‹#›</a:t>
            </a:fld>
            <a:endParaRPr lang="en-US" altLang="en-US"/>
          </a:p>
        </p:txBody>
      </p:sp>
    </p:spTree>
    <p:extLst>
      <p:ext uri="{BB962C8B-B14F-4D97-AF65-F5344CB8AC3E}">
        <p14:creationId xmlns:p14="http://schemas.microsoft.com/office/powerpoint/2010/main" val="2630754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331913" y="1600200"/>
            <a:ext cx="36004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84763" y="1600200"/>
            <a:ext cx="36020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29B7CDA-C36C-499A-A306-8EEE64F77D93}" type="slidenum">
              <a:rPr lang="en-US" altLang="en-US"/>
              <a:pPr>
                <a:defRPr/>
              </a:pPr>
              <a:t>‹#›</a:t>
            </a:fld>
            <a:endParaRPr lang="en-US" altLang="en-US"/>
          </a:p>
        </p:txBody>
      </p:sp>
    </p:spTree>
    <p:extLst>
      <p:ext uri="{BB962C8B-B14F-4D97-AF65-F5344CB8AC3E}">
        <p14:creationId xmlns:p14="http://schemas.microsoft.com/office/powerpoint/2010/main" val="3998589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53F98BE-5552-4E39-814D-B452456D1225}" type="slidenum">
              <a:rPr lang="en-US" altLang="en-US"/>
              <a:pPr>
                <a:defRPr/>
              </a:pPr>
              <a:t>‹#›</a:t>
            </a:fld>
            <a:endParaRPr lang="en-US" altLang="en-US"/>
          </a:p>
        </p:txBody>
      </p:sp>
    </p:spTree>
    <p:extLst>
      <p:ext uri="{BB962C8B-B14F-4D97-AF65-F5344CB8AC3E}">
        <p14:creationId xmlns:p14="http://schemas.microsoft.com/office/powerpoint/2010/main" val="3317247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8FD4B91-40D5-4E3B-9ADD-3B9D457CF3A8}" type="slidenum">
              <a:rPr lang="en-US" altLang="en-US"/>
              <a:pPr>
                <a:defRPr/>
              </a:pPr>
              <a:t>‹#›</a:t>
            </a:fld>
            <a:endParaRPr lang="en-US" altLang="en-US"/>
          </a:p>
        </p:txBody>
      </p:sp>
    </p:spTree>
    <p:extLst>
      <p:ext uri="{BB962C8B-B14F-4D97-AF65-F5344CB8AC3E}">
        <p14:creationId xmlns:p14="http://schemas.microsoft.com/office/powerpoint/2010/main" val="2800647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3365F04-4BDE-4AB8-BAD6-32A09B398166}" type="slidenum">
              <a:rPr lang="en-US" altLang="en-US"/>
              <a:pPr>
                <a:defRPr/>
              </a:pPr>
              <a:t>‹#›</a:t>
            </a:fld>
            <a:endParaRPr lang="en-US" altLang="en-US"/>
          </a:p>
        </p:txBody>
      </p:sp>
    </p:spTree>
    <p:extLst>
      <p:ext uri="{BB962C8B-B14F-4D97-AF65-F5344CB8AC3E}">
        <p14:creationId xmlns:p14="http://schemas.microsoft.com/office/powerpoint/2010/main" val="927751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78B7006-F795-4F8C-875A-589593448785}" type="slidenum">
              <a:rPr lang="en-US" altLang="en-US"/>
              <a:pPr>
                <a:defRPr/>
              </a:pPr>
              <a:t>‹#›</a:t>
            </a:fld>
            <a:endParaRPr lang="en-US" altLang="en-US"/>
          </a:p>
        </p:txBody>
      </p:sp>
    </p:spTree>
    <p:extLst>
      <p:ext uri="{BB962C8B-B14F-4D97-AF65-F5344CB8AC3E}">
        <p14:creationId xmlns:p14="http://schemas.microsoft.com/office/powerpoint/2010/main" val="230773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6661979-D82F-4E36-973E-A25AC5968197}" type="slidenum">
              <a:rPr lang="en-US" altLang="en-US"/>
              <a:pPr>
                <a:defRPr/>
              </a:pPr>
              <a:t>‹#›</a:t>
            </a:fld>
            <a:endParaRPr lang="en-US" altLang="en-US"/>
          </a:p>
        </p:txBody>
      </p:sp>
    </p:spTree>
    <p:extLst>
      <p:ext uri="{BB962C8B-B14F-4D97-AF65-F5344CB8AC3E}">
        <p14:creationId xmlns:p14="http://schemas.microsoft.com/office/powerpoint/2010/main" val="13461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Gingham4"/>
          <p:cNvPicPr>
            <a:picLocks noChangeArrowheads="1"/>
          </p:cNvPicPr>
          <p:nvPr userDrawn="1"/>
        </p:nvPicPr>
        <p:blipFill>
          <a:blip r:embed="rId15">
            <a:extLst>
              <a:ext uri="{28A0092B-C50C-407E-A947-70E740481C1C}">
                <a14:useLocalDpi xmlns:a14="http://schemas.microsoft.com/office/drawing/2010/main" val="0"/>
              </a:ext>
            </a:extLst>
          </a:blip>
          <a:srcRect t="7602" r="85638" b="6593"/>
          <a:stretch>
            <a:fillRect/>
          </a:stretch>
        </p:blipFill>
        <p:spPr bwMode="auto">
          <a:xfrm>
            <a:off x="-4763" y="0"/>
            <a:ext cx="134302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1331913" y="274638"/>
            <a:ext cx="73548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1331913" y="1600200"/>
            <a:ext cx="73548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F19754B-1AE8-408D-B31A-CB28A3159C6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Gingham</a:t>
            </a:r>
            <a:br>
              <a:rPr lang="en-GB" altLang="en-US" smtClean="0"/>
            </a:br>
            <a:r>
              <a:rPr lang="en-GB" altLang="en-US" smtClean="0"/>
              <a:t>Red</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257425" y="2043113"/>
          <a:ext cx="6373813" cy="3932237"/>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7425" y="2043113"/>
                        <a:ext cx="6373813" cy="3932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1331913" y="1600200"/>
            <a:ext cx="3603625" cy="45259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accent1"/>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1331913" y="1600200"/>
            <a:ext cx="3609975" cy="45259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196" name="Group 4"/>
          <p:cNvGraphicFramePr>
            <a:graphicFrameLocks noGrp="1"/>
          </p:cNvGraphicFramePr>
          <p:nvPr>
            <p:ph sz="half" idx="2"/>
          </p:nvPr>
        </p:nvGraphicFramePr>
        <p:xfrm>
          <a:off x="5386388" y="1951038"/>
          <a:ext cx="3244850" cy="1727200"/>
        </p:xfrm>
        <a:graphic>
          <a:graphicData uri="http://schemas.openxmlformats.org/drawingml/2006/table">
            <a:tbl>
              <a:tblPr/>
              <a:tblGrid>
                <a:gridCol w="1622425"/>
                <a:gridCol w="1622425"/>
              </a:tblGrid>
              <a:tr h="8636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43243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6597650" y="43243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675188" y="2460625"/>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6">
      <a:dk1>
        <a:srgbClr val="000000"/>
      </a:dk1>
      <a:lt1>
        <a:srgbClr val="FFFFFF"/>
      </a:lt1>
      <a:dk2>
        <a:srgbClr val="000099"/>
      </a:dk2>
      <a:lt2>
        <a:srgbClr val="808080"/>
      </a:lt2>
      <a:accent1>
        <a:srgbClr val="FB6346"/>
      </a:accent1>
      <a:accent2>
        <a:srgbClr val="FB9F86"/>
      </a:accent2>
      <a:accent3>
        <a:srgbClr val="FFFFFF"/>
      </a:accent3>
      <a:accent4>
        <a:srgbClr val="000000"/>
      </a:accent4>
      <a:accent5>
        <a:srgbClr val="FDB7B0"/>
      </a:accent5>
      <a:accent6>
        <a:srgbClr val="E39079"/>
      </a:accent6>
      <a:hlink>
        <a:srgbClr val="4F70B1"/>
      </a:hlink>
      <a:folHlink>
        <a:srgbClr val="8BA5C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FF3300"/>
        </a:hlink>
        <a:folHlink>
          <a:srgbClr val="FF5229"/>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99"/>
        </a:dk2>
        <a:lt2>
          <a:srgbClr val="808080"/>
        </a:lt2>
        <a:accent1>
          <a:srgbClr val="FB6346"/>
        </a:accent1>
        <a:accent2>
          <a:srgbClr val="FB9F86"/>
        </a:accent2>
        <a:accent3>
          <a:srgbClr val="FFFFFF"/>
        </a:accent3>
        <a:accent4>
          <a:srgbClr val="000000"/>
        </a:accent4>
        <a:accent5>
          <a:srgbClr val="FDB7B0"/>
        </a:accent5>
        <a:accent6>
          <a:srgbClr val="E39079"/>
        </a:accent6>
        <a:hlink>
          <a:srgbClr val="FF3300"/>
        </a:hlink>
        <a:folHlink>
          <a:srgbClr val="FF5229"/>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99"/>
        </a:dk2>
        <a:lt2>
          <a:srgbClr val="808080"/>
        </a:lt2>
        <a:accent1>
          <a:srgbClr val="FB6346"/>
        </a:accent1>
        <a:accent2>
          <a:srgbClr val="FB9F86"/>
        </a:accent2>
        <a:accent3>
          <a:srgbClr val="FFFFFF"/>
        </a:accent3>
        <a:accent4>
          <a:srgbClr val="000000"/>
        </a:accent4>
        <a:accent5>
          <a:srgbClr val="FDB7B0"/>
        </a:accent5>
        <a:accent6>
          <a:srgbClr val="E39079"/>
        </a:accent6>
        <a:hlink>
          <a:srgbClr val="4F70B1"/>
        </a:hlink>
        <a:folHlink>
          <a:srgbClr val="8BA5C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215</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Gingham Red</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Gigham Red Template</dc:title>
  <dc:creator>Presentation Magazine</dc:creator>
  <cp:lastModifiedBy>Jonty Pearce</cp:lastModifiedBy>
  <cp:revision>4</cp:revision>
  <dcterms:created xsi:type="dcterms:W3CDTF">2005-03-29T16:57:46Z</dcterms:created>
  <dcterms:modified xsi:type="dcterms:W3CDTF">2015-02-22T11:10:25Z</dcterms:modified>
</cp:coreProperties>
</file>